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4"/>
    <p:sldMasterId id="2147483763" r:id="rId5"/>
    <p:sldMasterId id="2147483792" r:id="rId6"/>
    <p:sldMasterId id="2147483794" r:id="rId7"/>
    <p:sldMasterId id="2147483815" r:id="rId8"/>
    <p:sldMasterId id="2147483861" r:id="rId9"/>
    <p:sldMasterId id="2147483863" r:id="rId10"/>
    <p:sldMasterId id="2147483865" r:id="rId11"/>
    <p:sldMasterId id="2147483890" r:id="rId12"/>
    <p:sldMasterId id="2147483898" r:id="rId13"/>
  </p:sldMasterIdLst>
  <p:notesMasterIdLst>
    <p:notesMasterId r:id="rId39"/>
  </p:notesMasterIdLst>
  <p:sldIdLst>
    <p:sldId id="271" r:id="rId14"/>
    <p:sldId id="2147472164" r:id="rId15"/>
    <p:sldId id="2147472166" r:id="rId16"/>
    <p:sldId id="2147472168" r:id="rId17"/>
    <p:sldId id="264" r:id="rId18"/>
    <p:sldId id="2147471843" r:id="rId19"/>
    <p:sldId id="2147472151" r:id="rId20"/>
    <p:sldId id="2147472149" r:id="rId21"/>
    <p:sldId id="2147472126" r:id="rId22"/>
    <p:sldId id="2147472135" r:id="rId23"/>
    <p:sldId id="2147472148" r:id="rId24"/>
    <p:sldId id="2147472161" r:id="rId25"/>
    <p:sldId id="2147472160" r:id="rId26"/>
    <p:sldId id="2147472124" r:id="rId27"/>
    <p:sldId id="2147472147" r:id="rId28"/>
    <p:sldId id="2147472139" r:id="rId29"/>
    <p:sldId id="2147472141" r:id="rId30"/>
    <p:sldId id="2147472150" r:id="rId31"/>
    <p:sldId id="2147472142" r:id="rId32"/>
    <p:sldId id="2147472167" r:id="rId33"/>
    <p:sldId id="2147472163" r:id="rId34"/>
    <p:sldId id="2147472157" r:id="rId35"/>
    <p:sldId id="2147472153" r:id="rId36"/>
    <p:sldId id="2147472152" r:id="rId37"/>
    <p:sldId id="2145874386" r:id="rId38"/>
  </p:sldIdLst>
  <p:sldSz cx="12192000" cy="6858000"/>
  <p:notesSz cx="6669088" cy="9872663"/>
  <p:custDataLst>
    <p:tags r:id="rId40"/>
  </p:custDataLst>
  <p:defaultTextStyle>
    <a:defPPr>
      <a:defRPr lang="en-GB"/>
    </a:defPPr>
    <a:lvl1pPr algn="r" rtl="0" fontAlgn="base">
      <a:spcBef>
        <a:spcPct val="50000"/>
      </a:spcBef>
      <a:spcAft>
        <a:spcPct val="0"/>
      </a:spcAft>
      <a:defRPr sz="1600" kern="1200">
        <a:solidFill>
          <a:schemeClr val="tx1"/>
        </a:solidFill>
        <a:latin typeface="Arial" charset="0"/>
        <a:ea typeface="+mn-ea"/>
        <a:cs typeface="+mn-cs"/>
      </a:defRPr>
    </a:lvl1pPr>
    <a:lvl2pPr marL="609585" algn="r" rtl="0" fontAlgn="base">
      <a:spcBef>
        <a:spcPct val="50000"/>
      </a:spcBef>
      <a:spcAft>
        <a:spcPct val="0"/>
      </a:spcAft>
      <a:defRPr sz="1600" kern="1200">
        <a:solidFill>
          <a:schemeClr val="tx1"/>
        </a:solidFill>
        <a:latin typeface="Arial" charset="0"/>
        <a:ea typeface="+mn-ea"/>
        <a:cs typeface="+mn-cs"/>
      </a:defRPr>
    </a:lvl2pPr>
    <a:lvl3pPr marL="1219170" algn="r" rtl="0" fontAlgn="base">
      <a:spcBef>
        <a:spcPct val="50000"/>
      </a:spcBef>
      <a:spcAft>
        <a:spcPct val="0"/>
      </a:spcAft>
      <a:defRPr sz="1600" kern="1200">
        <a:solidFill>
          <a:schemeClr val="tx1"/>
        </a:solidFill>
        <a:latin typeface="Arial" charset="0"/>
        <a:ea typeface="+mn-ea"/>
        <a:cs typeface="+mn-cs"/>
      </a:defRPr>
    </a:lvl3pPr>
    <a:lvl4pPr marL="1828754" algn="r" rtl="0" fontAlgn="base">
      <a:spcBef>
        <a:spcPct val="50000"/>
      </a:spcBef>
      <a:spcAft>
        <a:spcPct val="0"/>
      </a:spcAft>
      <a:defRPr sz="1600" kern="1200">
        <a:solidFill>
          <a:schemeClr val="tx1"/>
        </a:solidFill>
        <a:latin typeface="Arial" charset="0"/>
        <a:ea typeface="+mn-ea"/>
        <a:cs typeface="+mn-cs"/>
      </a:defRPr>
    </a:lvl4pPr>
    <a:lvl5pPr marL="2438339" algn="r" rtl="0" fontAlgn="base">
      <a:spcBef>
        <a:spcPct val="50000"/>
      </a:spcBef>
      <a:spcAft>
        <a:spcPct val="0"/>
      </a:spcAft>
      <a:defRPr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Arial" charset="0"/>
        <a:ea typeface="+mn-ea"/>
        <a:cs typeface="+mn-cs"/>
      </a:defRPr>
    </a:lvl6pPr>
    <a:lvl7pPr marL="3657509" algn="l" defTabSz="1219170" rtl="0" eaLnBrk="1" latinLnBrk="0" hangingPunct="1">
      <a:defRPr sz="1600" kern="1200">
        <a:solidFill>
          <a:schemeClr val="tx1"/>
        </a:solidFill>
        <a:latin typeface="Arial" charset="0"/>
        <a:ea typeface="+mn-ea"/>
        <a:cs typeface="+mn-cs"/>
      </a:defRPr>
    </a:lvl7pPr>
    <a:lvl8pPr marL="4267093" algn="l" defTabSz="1219170" rtl="0" eaLnBrk="1" latinLnBrk="0" hangingPunct="1">
      <a:defRPr sz="1600" kern="1200">
        <a:solidFill>
          <a:schemeClr val="tx1"/>
        </a:solidFill>
        <a:latin typeface="Arial" charset="0"/>
        <a:ea typeface="+mn-ea"/>
        <a:cs typeface="+mn-cs"/>
      </a:defRPr>
    </a:lvl8pPr>
    <a:lvl9pPr marL="4876678" algn="l" defTabSz="1219170" rtl="0" eaLnBrk="1" latinLnBrk="0" hangingPunct="1">
      <a:defRPr sz="1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5" pos="3772">
          <p15:clr>
            <a:srgbClr val="A4A3A4"/>
          </p15:clr>
        </p15:guide>
        <p15:guide id="6" pos="3840">
          <p15:clr>
            <a:srgbClr val="A4A3A4"/>
          </p15:clr>
        </p15:guide>
        <p15:guide id="7" pos="3908">
          <p15:clr>
            <a:srgbClr val="A4A3A4"/>
          </p15:clr>
        </p15:guide>
        <p15:guide id="8" pos="2389">
          <p15:clr>
            <a:srgbClr val="A4A3A4"/>
          </p15:clr>
        </p15:guide>
        <p15:guide id="9" pos="7469">
          <p15:clr>
            <a:srgbClr val="A4A3A4"/>
          </p15:clr>
        </p15:guide>
        <p15:guide id="12" orient="horz" pos="2364">
          <p15:clr>
            <a:srgbClr val="A4A3A4"/>
          </p15:clr>
        </p15:guide>
        <p15:guide id="14" pos="234">
          <p15:clr>
            <a:srgbClr val="A4A3A4"/>
          </p15:clr>
        </p15:guide>
        <p15:guide id="15" pos="2479">
          <p15:clr>
            <a:srgbClr val="A4A3A4"/>
          </p15:clr>
        </p15:guide>
      </p15:sldGuideLst>
    </p:ext>
    <p:ext uri="{2D200454-40CA-4A62-9FC3-DE9A4176ACB9}">
      <p15:notesGuideLst xmlns:p15="http://schemas.microsoft.com/office/powerpoint/2012/main">
        <p15:guide id="1" orient="horz" pos="3110">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D68D"/>
    <a:srgbClr val="008A76"/>
    <a:srgbClr val="3A71B4"/>
    <a:srgbClr val="006655"/>
    <a:srgbClr val="9A9B9C"/>
    <a:srgbClr val="005847"/>
    <a:srgbClr val="006652"/>
    <a:srgbClr val="FCD9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60BEA3-5C20-4D9E-B169-2E50BB230F80}" v="18" dt="2025-09-02T12:30:07.8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33" y="48"/>
      </p:cViewPr>
      <p:guideLst>
        <p:guide pos="3772"/>
        <p:guide pos="3840"/>
        <p:guide pos="3908"/>
        <p:guide pos="2389"/>
        <p:guide pos="7469"/>
        <p:guide orient="horz" pos="2364"/>
        <p:guide pos="234"/>
        <p:guide pos="2479"/>
      </p:guideLst>
    </p:cSldViewPr>
  </p:slideViewPr>
  <p:notesTextViewPr>
    <p:cViewPr>
      <p:scale>
        <a:sx n="1" d="1"/>
        <a:sy n="1" d="1"/>
      </p:scale>
      <p:origin x="0" y="0"/>
    </p:cViewPr>
  </p:notesTextViewPr>
  <p:notesViewPr>
    <p:cSldViewPr snapToGrid="0">
      <p:cViewPr>
        <p:scale>
          <a:sx n="1" d="2"/>
          <a:sy n="1" d="2"/>
        </p:scale>
        <p:origin x="0" y="0"/>
      </p:cViewPr>
      <p:guideLst>
        <p:guide orient="horz" pos="3110"/>
        <p:guide pos="210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notesMaster" Target="notesMasters/notesMaster1.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tags" Target="tags/tag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microsoft.com/office/2015/10/relationships/revisionInfo" Target="revisionInfo.xml"/><Relationship Id="rId20" Type="http://schemas.openxmlformats.org/officeDocument/2006/relationships/slide" Target="slides/slide7.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son, Claire" userId="bacaabce-d1f7-4a5a-a0a5-0e7d5a4838ca" providerId="ADAL" clId="{0C60BEA3-5C20-4D9E-B169-2E50BB230F80}"/>
    <pc:docChg chg="undo custSel addSld modSld sldOrd">
      <pc:chgData name="Harrison, Claire" userId="bacaabce-d1f7-4a5a-a0a5-0e7d5a4838ca" providerId="ADAL" clId="{0C60BEA3-5C20-4D9E-B169-2E50BB230F80}" dt="2025-09-02T12:30:07.849" v="1053" actId="1076"/>
      <pc:docMkLst>
        <pc:docMk/>
      </pc:docMkLst>
      <pc:sldChg chg="modSp mod">
        <pc:chgData name="Harrison, Claire" userId="bacaabce-d1f7-4a5a-a0a5-0e7d5a4838ca" providerId="ADAL" clId="{0C60BEA3-5C20-4D9E-B169-2E50BB230F80}" dt="2025-09-02T08:55:33.289" v="130" actId="6549"/>
        <pc:sldMkLst>
          <pc:docMk/>
          <pc:sldMk cId="2766784310" sldId="264"/>
        </pc:sldMkLst>
        <pc:spChg chg="mod">
          <ac:chgData name="Harrison, Claire" userId="bacaabce-d1f7-4a5a-a0a5-0e7d5a4838ca" providerId="ADAL" clId="{0C60BEA3-5C20-4D9E-B169-2E50BB230F80}" dt="2025-09-02T08:55:33.289" v="130" actId="6549"/>
          <ac:spMkLst>
            <pc:docMk/>
            <pc:sldMk cId="2766784310" sldId="264"/>
            <ac:spMk id="18" creationId="{82073D09-A37B-2765-EE48-9E1900A2BAFF}"/>
          </ac:spMkLst>
        </pc:spChg>
      </pc:sldChg>
      <pc:sldChg chg="modSp mod ord">
        <pc:chgData name="Harrison, Claire" userId="bacaabce-d1f7-4a5a-a0a5-0e7d5a4838ca" providerId="ADAL" clId="{0C60BEA3-5C20-4D9E-B169-2E50BB230F80}" dt="2025-09-02T08:44:34.305" v="127"/>
        <pc:sldMkLst>
          <pc:docMk/>
          <pc:sldMk cId="124597117" sldId="2147471843"/>
        </pc:sldMkLst>
        <pc:spChg chg="mod">
          <ac:chgData name="Harrison, Claire" userId="bacaabce-d1f7-4a5a-a0a5-0e7d5a4838ca" providerId="ADAL" clId="{0C60BEA3-5C20-4D9E-B169-2E50BB230F80}" dt="2025-07-18T13:03:31.326" v="40" actId="20577"/>
          <ac:spMkLst>
            <pc:docMk/>
            <pc:sldMk cId="124597117" sldId="2147471843"/>
            <ac:spMk id="16" creationId="{4838EA6F-647B-7962-E944-CCC4CF9F324A}"/>
          </ac:spMkLst>
        </pc:spChg>
      </pc:sldChg>
      <pc:sldChg chg="modSp mod">
        <pc:chgData name="Harrison, Claire" userId="bacaabce-d1f7-4a5a-a0a5-0e7d5a4838ca" providerId="ADAL" clId="{0C60BEA3-5C20-4D9E-B169-2E50BB230F80}" dt="2025-07-18T13:05:06.107" v="100" actId="20577"/>
        <pc:sldMkLst>
          <pc:docMk/>
          <pc:sldMk cId="421965477" sldId="2147472124"/>
        </pc:sldMkLst>
        <pc:spChg chg="mod">
          <ac:chgData name="Harrison, Claire" userId="bacaabce-d1f7-4a5a-a0a5-0e7d5a4838ca" providerId="ADAL" clId="{0C60BEA3-5C20-4D9E-B169-2E50BB230F80}" dt="2025-07-18T13:05:06.107" v="100" actId="20577"/>
          <ac:spMkLst>
            <pc:docMk/>
            <pc:sldMk cId="421965477" sldId="2147472124"/>
            <ac:spMk id="2" creationId="{38C104D5-AF01-A996-919A-C357053DC36F}"/>
          </ac:spMkLst>
        </pc:spChg>
      </pc:sldChg>
      <pc:sldChg chg="modSp mod">
        <pc:chgData name="Harrison, Claire" userId="bacaabce-d1f7-4a5a-a0a5-0e7d5a4838ca" providerId="ADAL" clId="{0C60BEA3-5C20-4D9E-B169-2E50BB230F80}" dt="2025-07-18T13:04:01.180" v="56" actId="6549"/>
        <pc:sldMkLst>
          <pc:docMk/>
          <pc:sldMk cId="1507190214" sldId="2147472126"/>
        </pc:sldMkLst>
        <pc:spChg chg="mod">
          <ac:chgData name="Harrison, Claire" userId="bacaabce-d1f7-4a5a-a0a5-0e7d5a4838ca" providerId="ADAL" clId="{0C60BEA3-5C20-4D9E-B169-2E50BB230F80}" dt="2025-07-18T13:04:01.180" v="56" actId="6549"/>
          <ac:spMkLst>
            <pc:docMk/>
            <pc:sldMk cId="1507190214" sldId="2147472126"/>
            <ac:spMk id="2" creationId="{68B974B1-6E2A-D11B-7E9D-94A2E239BBEF}"/>
          </ac:spMkLst>
        </pc:spChg>
      </pc:sldChg>
      <pc:sldChg chg="modSp mod">
        <pc:chgData name="Harrison, Claire" userId="bacaabce-d1f7-4a5a-a0a5-0e7d5a4838ca" providerId="ADAL" clId="{0C60BEA3-5C20-4D9E-B169-2E50BB230F80}" dt="2025-07-18T13:04:35.279" v="80" actId="6549"/>
        <pc:sldMkLst>
          <pc:docMk/>
          <pc:sldMk cId="2980582165" sldId="2147472139"/>
        </pc:sldMkLst>
        <pc:spChg chg="mod">
          <ac:chgData name="Harrison, Claire" userId="bacaabce-d1f7-4a5a-a0a5-0e7d5a4838ca" providerId="ADAL" clId="{0C60BEA3-5C20-4D9E-B169-2E50BB230F80}" dt="2025-07-18T13:04:35.279" v="80" actId="6549"/>
          <ac:spMkLst>
            <pc:docMk/>
            <pc:sldMk cId="2980582165" sldId="2147472139"/>
            <ac:spMk id="2" creationId="{6DD9E1EF-647B-C147-A383-8DD3245B2446}"/>
          </ac:spMkLst>
        </pc:spChg>
      </pc:sldChg>
      <pc:sldChg chg="modSp mod">
        <pc:chgData name="Harrison, Claire" userId="bacaabce-d1f7-4a5a-a0a5-0e7d5a4838ca" providerId="ADAL" clId="{0C60BEA3-5C20-4D9E-B169-2E50BB230F80}" dt="2025-07-18T13:04:51.626" v="98" actId="20577"/>
        <pc:sldMkLst>
          <pc:docMk/>
          <pc:sldMk cId="747968346" sldId="2147472141"/>
        </pc:sldMkLst>
        <pc:spChg chg="mod">
          <ac:chgData name="Harrison, Claire" userId="bacaabce-d1f7-4a5a-a0a5-0e7d5a4838ca" providerId="ADAL" clId="{0C60BEA3-5C20-4D9E-B169-2E50BB230F80}" dt="2025-07-18T13:04:51.626" v="98" actId="20577"/>
          <ac:spMkLst>
            <pc:docMk/>
            <pc:sldMk cId="747968346" sldId="2147472141"/>
            <ac:spMk id="2" creationId="{7A3D0CF0-3971-BB69-1745-56221ECFAC2F}"/>
          </ac:spMkLst>
        </pc:spChg>
      </pc:sldChg>
      <pc:sldChg chg="modSp mod">
        <pc:chgData name="Harrison, Claire" userId="bacaabce-d1f7-4a5a-a0a5-0e7d5a4838ca" providerId="ADAL" clId="{0C60BEA3-5C20-4D9E-B169-2E50BB230F80}" dt="2025-07-23T22:13:39.885" v="116" actId="6549"/>
        <pc:sldMkLst>
          <pc:docMk/>
          <pc:sldMk cId="956269967" sldId="2147472142"/>
        </pc:sldMkLst>
        <pc:spChg chg="mod">
          <ac:chgData name="Harrison, Claire" userId="bacaabce-d1f7-4a5a-a0a5-0e7d5a4838ca" providerId="ADAL" clId="{0C60BEA3-5C20-4D9E-B169-2E50BB230F80}" dt="2025-07-23T22:13:39.885" v="116" actId="6549"/>
          <ac:spMkLst>
            <pc:docMk/>
            <pc:sldMk cId="956269967" sldId="2147472142"/>
            <ac:spMk id="2" creationId="{9929824F-DA58-3565-242F-2B24FECC0920}"/>
          </ac:spMkLst>
        </pc:spChg>
      </pc:sldChg>
      <pc:sldChg chg="modSp mod">
        <pc:chgData name="Harrison, Claire" userId="bacaabce-d1f7-4a5a-a0a5-0e7d5a4838ca" providerId="ADAL" clId="{0C60BEA3-5C20-4D9E-B169-2E50BB230F80}" dt="2025-09-02T10:45:12.476" v="160" actId="20577"/>
        <pc:sldMkLst>
          <pc:docMk/>
          <pc:sldMk cId="1456722296" sldId="2147472157"/>
        </pc:sldMkLst>
        <pc:spChg chg="mod">
          <ac:chgData name="Harrison, Claire" userId="bacaabce-d1f7-4a5a-a0a5-0e7d5a4838ca" providerId="ADAL" clId="{0C60BEA3-5C20-4D9E-B169-2E50BB230F80}" dt="2025-09-02T10:45:12.476" v="160" actId="20577"/>
          <ac:spMkLst>
            <pc:docMk/>
            <pc:sldMk cId="1456722296" sldId="2147472157"/>
            <ac:spMk id="2" creationId="{E3E9096A-6C06-EB5E-C50F-E64325A09FBD}"/>
          </ac:spMkLst>
        </pc:spChg>
        <pc:spChg chg="mod">
          <ac:chgData name="Harrison, Claire" userId="bacaabce-d1f7-4a5a-a0a5-0e7d5a4838ca" providerId="ADAL" clId="{0C60BEA3-5C20-4D9E-B169-2E50BB230F80}" dt="2025-09-02T10:44:56.392" v="156" actId="5793"/>
          <ac:spMkLst>
            <pc:docMk/>
            <pc:sldMk cId="1456722296" sldId="2147472157"/>
            <ac:spMk id="3" creationId="{EA3D3B7C-664D-E1C8-057C-9AFAFFB7D797}"/>
          </ac:spMkLst>
        </pc:spChg>
      </pc:sldChg>
      <pc:sldChg chg="modSp mod">
        <pc:chgData name="Harrison, Claire" userId="bacaabce-d1f7-4a5a-a0a5-0e7d5a4838ca" providerId="ADAL" clId="{0C60BEA3-5C20-4D9E-B169-2E50BB230F80}" dt="2025-07-18T13:05:22.137" v="102" actId="20577"/>
        <pc:sldMkLst>
          <pc:docMk/>
          <pc:sldMk cId="3192674064" sldId="2147472163"/>
        </pc:sldMkLst>
        <pc:spChg chg="mod">
          <ac:chgData name="Harrison, Claire" userId="bacaabce-d1f7-4a5a-a0a5-0e7d5a4838ca" providerId="ADAL" clId="{0C60BEA3-5C20-4D9E-B169-2E50BB230F80}" dt="2025-07-18T13:05:22.137" v="102" actId="20577"/>
          <ac:spMkLst>
            <pc:docMk/>
            <pc:sldMk cId="3192674064" sldId="2147472163"/>
            <ac:spMk id="3" creationId="{E4DD56B2-28C4-B0DF-C4BD-AE1B0BAEAACE}"/>
          </ac:spMkLst>
        </pc:spChg>
      </pc:sldChg>
      <pc:sldChg chg="modSp mod ord">
        <pc:chgData name="Harrison, Claire" userId="bacaabce-d1f7-4a5a-a0a5-0e7d5a4838ca" providerId="ADAL" clId="{0C60BEA3-5C20-4D9E-B169-2E50BB230F80}" dt="2025-09-02T12:28:53.616" v="1043" actId="115"/>
        <pc:sldMkLst>
          <pc:docMk/>
          <pc:sldMk cId="1804768250" sldId="2147472164"/>
        </pc:sldMkLst>
        <pc:spChg chg="mod">
          <ac:chgData name="Harrison, Claire" userId="bacaabce-d1f7-4a5a-a0a5-0e7d5a4838ca" providerId="ADAL" clId="{0C60BEA3-5C20-4D9E-B169-2E50BB230F80}" dt="2025-09-02T12:28:53.616" v="1043" actId="115"/>
          <ac:spMkLst>
            <pc:docMk/>
            <pc:sldMk cId="1804768250" sldId="2147472164"/>
            <ac:spMk id="5" creationId="{DA4D309E-1C1A-4E22-5DA9-A26DC74E79E0}"/>
          </ac:spMkLst>
        </pc:spChg>
      </pc:sldChg>
      <pc:sldChg chg="modSp mod ord modNotesTx">
        <pc:chgData name="Harrison, Claire" userId="bacaabce-d1f7-4a5a-a0a5-0e7d5a4838ca" providerId="ADAL" clId="{0C60BEA3-5C20-4D9E-B169-2E50BB230F80}" dt="2025-09-02T12:10:45.609" v="1015" actId="6549"/>
        <pc:sldMkLst>
          <pc:docMk/>
          <pc:sldMk cId="1462787951" sldId="2147472166"/>
        </pc:sldMkLst>
        <pc:spChg chg="mod">
          <ac:chgData name="Harrison, Claire" userId="bacaabce-d1f7-4a5a-a0a5-0e7d5a4838ca" providerId="ADAL" clId="{0C60BEA3-5C20-4D9E-B169-2E50BB230F80}" dt="2025-09-02T12:10:45.609" v="1015" actId="6549"/>
          <ac:spMkLst>
            <pc:docMk/>
            <pc:sldMk cId="1462787951" sldId="2147472166"/>
            <ac:spMk id="3" creationId="{FF2BF38C-7868-1727-8CE7-773D0BE476C7}"/>
          </ac:spMkLst>
        </pc:spChg>
        <pc:spChg chg="mod">
          <ac:chgData name="Harrison, Claire" userId="bacaabce-d1f7-4a5a-a0a5-0e7d5a4838ca" providerId="ADAL" clId="{0C60BEA3-5C20-4D9E-B169-2E50BB230F80}" dt="2025-09-02T11:49:50.231" v="608" actId="20577"/>
          <ac:spMkLst>
            <pc:docMk/>
            <pc:sldMk cId="1462787951" sldId="2147472166"/>
            <ac:spMk id="9" creationId="{0582FCCC-6125-0A96-8EB2-9AD06535990C}"/>
          </ac:spMkLst>
        </pc:spChg>
        <pc:graphicFrameChg chg="modGraphic">
          <ac:chgData name="Harrison, Claire" userId="bacaabce-d1f7-4a5a-a0a5-0e7d5a4838ca" providerId="ADAL" clId="{0C60BEA3-5C20-4D9E-B169-2E50BB230F80}" dt="2025-09-02T10:48:11.981" v="161" actId="114"/>
          <ac:graphicFrameMkLst>
            <pc:docMk/>
            <pc:sldMk cId="1462787951" sldId="2147472166"/>
            <ac:graphicFrameMk id="16" creationId="{09072F2F-8661-8B7F-B896-4125AC555E7B}"/>
          </ac:graphicFrameMkLst>
        </pc:graphicFrameChg>
      </pc:sldChg>
      <pc:sldChg chg="modSp add mod">
        <pc:chgData name="Harrison, Claire" userId="bacaabce-d1f7-4a5a-a0a5-0e7d5a4838ca" providerId="ADAL" clId="{0C60BEA3-5C20-4D9E-B169-2E50BB230F80}" dt="2025-09-02T12:30:07.849" v="1053" actId="1076"/>
        <pc:sldMkLst>
          <pc:docMk/>
          <pc:sldMk cId="98737216" sldId="2147472168"/>
        </pc:sldMkLst>
        <pc:spChg chg="mod">
          <ac:chgData name="Harrison, Claire" userId="bacaabce-d1f7-4a5a-a0a5-0e7d5a4838ca" providerId="ADAL" clId="{0C60BEA3-5C20-4D9E-B169-2E50BB230F80}" dt="2025-09-02T12:27:25.379" v="1021" actId="20577"/>
          <ac:spMkLst>
            <pc:docMk/>
            <pc:sldMk cId="98737216" sldId="2147472168"/>
            <ac:spMk id="3" creationId="{B79749B2-E6B2-51A8-D730-42C9F6C36A87}"/>
          </ac:spMkLst>
        </pc:spChg>
        <pc:spChg chg="mod">
          <ac:chgData name="Harrison, Claire" userId="bacaabce-d1f7-4a5a-a0a5-0e7d5a4838ca" providerId="ADAL" clId="{0C60BEA3-5C20-4D9E-B169-2E50BB230F80}" dt="2025-09-02T12:30:07.849" v="1053" actId="1076"/>
          <ac:spMkLst>
            <pc:docMk/>
            <pc:sldMk cId="98737216" sldId="2147472168"/>
            <ac:spMk id="5" creationId="{B54B0B4C-F643-F823-5459-52FD8E5DD1F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8250" y="0"/>
            <a:ext cx="2889250" cy="495300"/>
          </a:xfrm>
          <a:prstGeom prst="rect">
            <a:avLst/>
          </a:prstGeom>
        </p:spPr>
        <p:txBody>
          <a:bodyPr vert="horz" lIns="91440" tIns="45720" rIns="91440" bIns="45720" rtlCol="0"/>
          <a:lstStyle>
            <a:lvl1pPr algn="r">
              <a:defRPr sz="1200"/>
            </a:lvl1pPr>
          </a:lstStyle>
          <a:p>
            <a:fld id="{3C50A721-62A5-4A13-BB25-C3CEFF2D98A9}" type="datetimeFigureOut">
              <a:rPr lang="en-GB" smtClean="0"/>
              <a:t>02/09/2025</a:t>
            </a:fld>
            <a:endParaRPr lang="en-GB"/>
          </a:p>
        </p:txBody>
      </p:sp>
      <p:sp>
        <p:nvSpPr>
          <p:cNvPr id="4" name="Slide Image Placehold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750" y="4751388"/>
            <a:ext cx="5335588" cy="38877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63"/>
            <a:ext cx="2889250" cy="4953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8250" y="9377363"/>
            <a:ext cx="2889250" cy="495300"/>
          </a:xfrm>
          <a:prstGeom prst="rect">
            <a:avLst/>
          </a:prstGeom>
        </p:spPr>
        <p:txBody>
          <a:bodyPr vert="horz" lIns="91440" tIns="45720" rIns="91440" bIns="45720" rtlCol="0" anchor="b"/>
          <a:lstStyle>
            <a:lvl1pPr algn="r">
              <a:defRPr sz="1200"/>
            </a:lvl1pPr>
          </a:lstStyle>
          <a:p>
            <a:fld id="{94B52E27-C094-4753-B3A9-DD78122EE874}" type="slidenum">
              <a:rPr lang="en-GB" smtClean="0"/>
              <a:t>‹#›</a:t>
            </a:fld>
            <a:endParaRPr lang="en-GB"/>
          </a:p>
        </p:txBody>
      </p:sp>
    </p:spTree>
    <p:extLst>
      <p:ext uri="{BB962C8B-B14F-4D97-AF65-F5344CB8AC3E}">
        <p14:creationId xmlns:p14="http://schemas.microsoft.com/office/powerpoint/2010/main" val="539301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4B52E27-C094-4753-B3A9-DD78122EE874}" type="slidenum">
              <a:rPr lang="en-GB" smtClean="0"/>
              <a:t>1</a:t>
            </a:fld>
            <a:endParaRPr lang="en-GB"/>
          </a:p>
        </p:txBody>
      </p:sp>
    </p:spTree>
    <p:extLst>
      <p:ext uri="{BB962C8B-B14F-4D97-AF65-F5344CB8AC3E}">
        <p14:creationId xmlns:p14="http://schemas.microsoft.com/office/powerpoint/2010/main" val="193234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FBFCF-3EB2-F550-BE86-67F216B719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BC030-8C39-A84B-45EE-7C2B71735B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E69C74-1C33-765D-90D0-DDE28EB73981}"/>
              </a:ext>
            </a:extLst>
          </p:cNvPr>
          <p:cNvSpPr>
            <a:spLocks noGrp="1"/>
          </p:cNvSpPr>
          <p:nvPr>
            <p:ph type="body" idx="1"/>
          </p:nvPr>
        </p:nvSpPr>
        <p:spPr/>
        <p:txBody>
          <a:bodyPr/>
          <a:lstStyle/>
          <a:p>
            <a:pPr marL="0" indent="0">
              <a:buNone/>
            </a:pPr>
            <a:endParaRPr lang="en-GB"/>
          </a:p>
        </p:txBody>
      </p:sp>
      <p:sp>
        <p:nvSpPr>
          <p:cNvPr id="4" name="Header Placeholder 3">
            <a:extLst>
              <a:ext uri="{FF2B5EF4-FFF2-40B4-BE49-F238E27FC236}">
                <a16:creationId xmlns:a16="http://schemas.microsoft.com/office/drawing/2014/main" id="{5F5496AE-C193-7AE0-94EC-804EF6F1CBF4}"/>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DAD4E48C-6DF2-8AE9-152E-129FE5E2B34E}"/>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Slide Number Placeholder 5">
            <a:extLst>
              <a:ext uri="{FF2B5EF4-FFF2-40B4-BE49-F238E27FC236}">
                <a16:creationId xmlns:a16="http://schemas.microsoft.com/office/drawing/2014/main" id="{9C01F561-1492-EE90-F881-090A6F24CC27}"/>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3715F7-8F1A-4173-A2A5-680AD14F1E78}" type="slidenum">
              <a:rPr kumimoji="0" lang="en-GB" sz="16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6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87142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GB"/>
              <a:t>- Answer Employee Queries</a:t>
            </a:r>
            <a:endParaRPr lang="en-US"/>
          </a:p>
          <a:p>
            <a:pPr>
              <a:spcBef>
                <a:spcPct val="20000"/>
              </a:spcBef>
            </a:pPr>
            <a:r>
              <a:rPr lang="en-GB"/>
              <a:t>- Provide Accurate Information</a:t>
            </a:r>
            <a:endParaRPr lang="en-US"/>
          </a:p>
          <a:p>
            <a:pPr>
              <a:spcBef>
                <a:spcPct val="20000"/>
              </a:spcBef>
            </a:pPr>
            <a:r>
              <a:rPr lang="en-GB"/>
              <a:t>- Automate Routine Tasks</a:t>
            </a:r>
            <a:endParaRPr lang="en-US"/>
          </a:p>
        </p:txBody>
      </p:sp>
      <p:sp>
        <p:nvSpPr>
          <p:cNvPr id="4" name="Slide Number Placeholder 3"/>
          <p:cNvSpPr>
            <a:spLocks noGrp="1"/>
          </p:cNvSpPr>
          <p:nvPr>
            <p:ph type="sldNum" sz="quarter" idx="5"/>
          </p:nvPr>
        </p:nvSpPr>
        <p:spPr/>
        <p:txBody>
          <a:bodyPr/>
          <a:lstStyle/>
          <a:p>
            <a:fld id="{FA40F4CE-5647-4E8E-B306-BA85AEA95B81}" type="slidenum">
              <a:rPr lang="da-DK" smtClean="0"/>
              <a:t>21</a:t>
            </a:fld>
            <a:endParaRPr lang="da-DK"/>
          </a:p>
        </p:txBody>
      </p:sp>
    </p:spTree>
    <p:extLst>
      <p:ext uri="{BB962C8B-B14F-4D97-AF65-F5344CB8AC3E}">
        <p14:creationId xmlns:p14="http://schemas.microsoft.com/office/powerpoint/2010/main" val="3766639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20753B-DF6D-4B49-B2BF-1D7E91068C7F}" type="slidenum">
              <a:rPr lang="en-US" smtClean="0"/>
              <a:t>22</a:t>
            </a:fld>
            <a:endParaRPr lang="en-US"/>
          </a:p>
        </p:txBody>
      </p:sp>
    </p:spTree>
    <p:extLst>
      <p:ext uri="{BB962C8B-B14F-4D97-AF65-F5344CB8AC3E}">
        <p14:creationId xmlns:p14="http://schemas.microsoft.com/office/powerpoint/2010/main" val="3309787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8D5FE-83ED-7B66-6674-0DDB5203D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1679C1-9276-FFB7-32BE-E0DF44101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ABE590-45B1-FF29-D147-00F288190265}"/>
              </a:ext>
            </a:extLst>
          </p:cNvPr>
          <p:cNvSpPr>
            <a:spLocks noGrp="1"/>
          </p:cNvSpPr>
          <p:nvPr>
            <p:ph type="body" idx="1"/>
          </p:nvPr>
        </p:nvSpPr>
        <p:spPr/>
        <p:txBody>
          <a:bodyPr/>
          <a:lstStyle/>
          <a:p>
            <a:pPr algn="l">
              <a:buNone/>
            </a:pPr>
            <a:endParaRPr lang="en-GB" b="0" i="0" u="none" strike="noStrike">
              <a:solidFill>
                <a:srgbClr val="232126"/>
              </a:solidFill>
              <a:effectLst/>
              <a:latin typeface="Source Sans Pro" panose="020B0503030403020204" pitchFamily="34" charset="0"/>
            </a:endParaRPr>
          </a:p>
        </p:txBody>
      </p:sp>
      <p:sp>
        <p:nvSpPr>
          <p:cNvPr id="4" name="Slide Number Placeholder 3">
            <a:extLst>
              <a:ext uri="{FF2B5EF4-FFF2-40B4-BE49-F238E27FC236}">
                <a16:creationId xmlns:a16="http://schemas.microsoft.com/office/drawing/2014/main" id="{645300DC-9F12-4BE1-1992-0CEDD668638F}"/>
              </a:ext>
            </a:extLst>
          </p:cNvPr>
          <p:cNvSpPr>
            <a:spLocks noGrp="1"/>
          </p:cNvSpPr>
          <p:nvPr>
            <p:ph type="sldNum" sz="quarter" idx="5"/>
          </p:nvPr>
        </p:nvSpPr>
        <p:spPr/>
        <p:txBody>
          <a:bodyPr/>
          <a:lstStyle/>
          <a:p>
            <a:fld id="{F220753B-DF6D-4B49-B2BF-1D7E91068C7F}" type="slidenum">
              <a:rPr lang="en-US" smtClean="0"/>
              <a:t>23</a:t>
            </a:fld>
            <a:endParaRPr lang="en-US"/>
          </a:p>
        </p:txBody>
      </p:sp>
    </p:spTree>
    <p:extLst>
      <p:ext uri="{BB962C8B-B14F-4D97-AF65-F5344CB8AC3E}">
        <p14:creationId xmlns:p14="http://schemas.microsoft.com/office/powerpoint/2010/main" val="1980200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kern="100">
                <a:solidFill>
                  <a:srgbClr val="FF0000"/>
                </a:solidFill>
                <a:latin typeface="Calibri"/>
                <a:ea typeface="Calibri"/>
                <a:cs typeface="Arial"/>
              </a:rPr>
              <a:t>**Possibly create a second slide called </a:t>
            </a:r>
            <a:r>
              <a:rPr lang="en-GB" kern="100">
                <a:solidFill>
                  <a:srgbClr val="FF0000"/>
                </a:solidFill>
                <a:latin typeface="Calibri"/>
                <a:ea typeface="Calibri"/>
                <a:cs typeface="Calibri"/>
              </a:rPr>
              <a:t>Code Green??</a:t>
            </a:r>
            <a:endParaRPr lang="en-GB" kern="100">
              <a:solidFill>
                <a:srgbClr val="000000"/>
              </a:solidFill>
              <a:latin typeface="Calibri"/>
              <a:ea typeface="Calibri"/>
              <a:cs typeface="Calibri"/>
            </a:endParaRPr>
          </a:p>
          <a:p>
            <a:pPr algn="l"/>
            <a:endParaRPr lang="en-GB" kern="100">
              <a:solidFill>
                <a:srgbClr val="FF0000"/>
              </a:solidFill>
              <a:latin typeface="Calibri"/>
              <a:ea typeface="Calibri"/>
              <a:cs typeface="Arial"/>
            </a:endParaRPr>
          </a:p>
          <a:p>
            <a:pPr algn="l"/>
            <a:r>
              <a:rPr lang="en-GB" kern="100">
                <a:latin typeface="Calibri"/>
                <a:ea typeface="Calibri"/>
                <a:cs typeface="Arial"/>
              </a:rPr>
              <a:t>Along with the responsibility to keep our digital solutions safe, agile and modern, technology innovation brings an additional responsibility – sustainable computing. Green IT refers to designing, using, and managing digital solutions and technologies in an environmentally responsible manner.  After all, generating one AI image takes as much energy as fully charging a smartphone, AI's carbon footprint is approaching 1% of global emissions while 'The cloud' now has a larger carbon footprint than the entire aviation industry,</a:t>
            </a:r>
            <a:endParaRPr lang="en-GB">
              <a:latin typeface="Calibri"/>
              <a:ea typeface="Calibri"/>
              <a:cs typeface="Arial"/>
            </a:endParaRPr>
          </a:p>
          <a:p>
            <a:pPr algn="l"/>
            <a:r>
              <a:rPr lang="en-GB" kern="100">
                <a:latin typeface="Calibri"/>
                <a:ea typeface="Calibri"/>
                <a:cs typeface="Arial"/>
              </a:rPr>
              <a:t> There are Green IT things we can do to mitigate e.g. the location of servers, power consumption, the energy that fuels data-centres good coding and best practice engineering can make a huge difference – code green!</a:t>
            </a:r>
            <a:endParaRPr lang="en-GB">
              <a:latin typeface="Calibri"/>
              <a:ea typeface="Calibri"/>
              <a:cs typeface="Arial"/>
            </a:endParaRPr>
          </a:p>
          <a:p>
            <a:pPr algn="l"/>
            <a:r>
              <a:rPr lang="en-GB" kern="100">
                <a:latin typeface="Calibri"/>
                <a:ea typeface="Calibri"/>
                <a:cs typeface="Arial"/>
              </a:rPr>
              <a:t>DTG is committed to doing what we can to create a more sustainable technology ecosystem that benefits users and the planet. Code green!</a:t>
            </a:r>
          </a:p>
          <a:p>
            <a:pPr algn="l"/>
            <a:endParaRPr lang="en-GB" kern="100">
              <a:latin typeface="Calibri"/>
              <a:ea typeface="Calibri"/>
              <a:cs typeface="Arial"/>
            </a:endParaRPr>
          </a:p>
          <a:p>
            <a:pPr algn="l"/>
            <a:endParaRPr lang="en-GB" kern="100">
              <a:latin typeface="Calibri"/>
              <a:ea typeface="Calibri"/>
              <a:cs typeface="Arial"/>
            </a:endParaRPr>
          </a:p>
          <a:p>
            <a:pPr algn="l"/>
            <a:r>
              <a:rPr lang="en-GB" sz="1600" kern="100">
                <a:latin typeface="+mj-lt"/>
                <a:ea typeface="Calibri"/>
                <a:cs typeface="Arial"/>
              </a:rPr>
              <a:t>Maybe do bullets of some stats:</a:t>
            </a:r>
          </a:p>
          <a:p>
            <a:pPr marL="285750" indent="-285750" algn="l">
              <a:buFont typeface="Arial" panose="020B0604020202020204" pitchFamily="34" charset="0"/>
              <a:buChar char="•"/>
            </a:pPr>
            <a:r>
              <a:rPr lang="en-GB" sz="1600" kern="100">
                <a:latin typeface="+mj-lt"/>
                <a:ea typeface="Calibri"/>
                <a:cs typeface="Calibri"/>
              </a:rPr>
              <a:t>generating one AI image takes as much energy as fully charging a smartphone, </a:t>
            </a:r>
          </a:p>
          <a:p>
            <a:pPr marL="285750" indent="-285750" algn="l">
              <a:buFont typeface="Arial" panose="020B0604020202020204" pitchFamily="34" charset="0"/>
              <a:buChar char="•"/>
            </a:pPr>
            <a:r>
              <a:rPr lang="en-GB" sz="1600" kern="100">
                <a:latin typeface="+mj-lt"/>
                <a:ea typeface="Calibri"/>
                <a:cs typeface="Calibri"/>
              </a:rPr>
              <a:t>AI's carbon footprint is approaching 1% of global emissions </a:t>
            </a:r>
            <a:endParaRPr lang="en-GB" sz="1600">
              <a:latin typeface="+mj-lt"/>
              <a:ea typeface="Calibri"/>
              <a:cs typeface="Arial" charset="0"/>
            </a:endParaRPr>
          </a:p>
          <a:p>
            <a:pPr marL="285750" indent="-285750" algn="l">
              <a:buFont typeface="Arial" panose="020B0604020202020204" pitchFamily="34" charset="0"/>
              <a:buChar char="•"/>
            </a:pPr>
            <a:r>
              <a:rPr lang="en-GB" sz="1600" kern="100">
                <a:latin typeface="+mj-lt"/>
                <a:ea typeface="Calibri"/>
                <a:cs typeface="Calibri"/>
              </a:rPr>
              <a:t>'The cloud' now has a larger carbon footprint than the entire aviation industry,</a:t>
            </a:r>
            <a:endParaRPr lang="en-GB" sz="1600">
              <a:latin typeface="+mj-lt"/>
              <a:cs typeface="Arial"/>
            </a:endParaRPr>
          </a:p>
          <a:p>
            <a:pPr marL="285750" indent="-285750" algn="l">
              <a:buFont typeface="Arial" panose="020B0604020202020204" pitchFamily="34" charset="0"/>
              <a:buChar char="•"/>
            </a:pPr>
            <a:r>
              <a:rPr lang="en-GB" sz="1600" kern="100">
                <a:latin typeface="+mj-lt"/>
                <a:ea typeface="Calibri"/>
                <a:cs typeface="Arial"/>
              </a:rPr>
              <a:t> There are Green IT things we can do to mitigate e.g. the location of servers, power consumption, the energy that fuels data-centres good coding and best practice engineering can make a huge difference – code green!</a:t>
            </a:r>
            <a:endParaRPr lang="en-GB" sz="1600">
              <a:latin typeface="+mj-lt"/>
              <a:ea typeface="Calibri"/>
              <a:cs typeface="Arial"/>
            </a:endParaRPr>
          </a:p>
          <a:p>
            <a:pPr algn="l"/>
            <a:r>
              <a:rPr lang="en-GB" sz="1600" kern="100">
                <a:latin typeface="+mj-lt"/>
                <a:ea typeface="Calibri"/>
                <a:cs typeface="Arial"/>
              </a:rPr>
              <a:t>DTG is committed to doing what we can to create a more sustainable technology ecosystem that benefits users and the planet. Code green!</a:t>
            </a:r>
            <a:endParaRPr lang="en-GB" sz="1600" kern="100">
              <a:latin typeface="+mj-lt"/>
              <a:ea typeface="Calibri"/>
              <a:cs typeface="Times New Roman"/>
            </a:endParaRPr>
          </a:p>
          <a:p>
            <a:pPr algn="l"/>
            <a:endParaRPr lang="en-GB">
              <a:latin typeface="Calibri"/>
            </a:endParaRPr>
          </a:p>
          <a:p>
            <a:endParaRPr lang="en-GB"/>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24</a:t>
            </a:fld>
            <a:endParaRPr lang="en-GB" altLang="en-US"/>
          </a:p>
        </p:txBody>
      </p:sp>
    </p:spTree>
    <p:extLst>
      <p:ext uri="{BB962C8B-B14F-4D97-AF65-F5344CB8AC3E}">
        <p14:creationId xmlns:p14="http://schemas.microsoft.com/office/powerpoint/2010/main" val="1955408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DC1B8-01E8-7AE1-FA53-36C98F4A1E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4A003C-1E43-8FD0-672F-B49A365629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B8D2D2-DACD-D56A-E2F1-9D50BB7EB44C}"/>
              </a:ext>
            </a:extLst>
          </p:cNvPr>
          <p:cNvSpPr>
            <a:spLocks noGrp="1"/>
          </p:cNvSpPr>
          <p:nvPr>
            <p:ph type="body" idx="1"/>
          </p:nvPr>
        </p:nvSpPr>
        <p:spPr/>
        <p:txBody>
          <a:bodyPr/>
          <a:lstStyle/>
          <a:p>
            <a:pPr algn="l">
              <a:buNone/>
            </a:pPr>
            <a:endParaRPr lang="en-US" dirty="0"/>
          </a:p>
        </p:txBody>
      </p:sp>
      <p:sp>
        <p:nvSpPr>
          <p:cNvPr id="4" name="Slide Number Placeholder 3">
            <a:extLst>
              <a:ext uri="{FF2B5EF4-FFF2-40B4-BE49-F238E27FC236}">
                <a16:creationId xmlns:a16="http://schemas.microsoft.com/office/drawing/2014/main" id="{0DBF8A27-0FFA-49C4-8FDB-BC0C796271A3}"/>
              </a:ext>
            </a:extLst>
          </p:cNvPr>
          <p:cNvSpPr>
            <a:spLocks noGrp="1"/>
          </p:cNvSpPr>
          <p:nvPr>
            <p:ph type="sldNum" sz="quarter" idx="5"/>
          </p:nvPr>
        </p:nvSpPr>
        <p:spPr/>
        <p:txBody>
          <a:bodyPr/>
          <a:lstStyle/>
          <a:p>
            <a:fld id="{F220753B-DF6D-4B49-B2BF-1D7E91068C7F}" type="slidenum">
              <a:rPr lang="en-US" smtClean="0"/>
              <a:t>2</a:t>
            </a:fld>
            <a:endParaRPr lang="en-US"/>
          </a:p>
        </p:txBody>
      </p:sp>
    </p:spTree>
    <p:extLst>
      <p:ext uri="{BB962C8B-B14F-4D97-AF65-F5344CB8AC3E}">
        <p14:creationId xmlns:p14="http://schemas.microsoft.com/office/powerpoint/2010/main" val="1414697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6AB7E-7247-10E2-58F4-24398697E3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8CC196-9EBC-36AA-4A4A-06587F962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2F169-FDF1-020E-5111-69DC63AB7A63}"/>
              </a:ext>
            </a:extLst>
          </p:cNvPr>
          <p:cNvSpPr>
            <a:spLocks noGrp="1"/>
          </p:cNvSpPr>
          <p:nvPr>
            <p:ph type="body" idx="1"/>
          </p:nvPr>
        </p:nvSpPr>
        <p:spPr/>
        <p:txBody>
          <a:bodyPr/>
          <a:lstStyle/>
          <a:p>
            <a:pPr algn="l">
              <a:buNone/>
            </a:pPr>
            <a:endParaRPr lang="en-US" dirty="0"/>
          </a:p>
        </p:txBody>
      </p:sp>
      <p:sp>
        <p:nvSpPr>
          <p:cNvPr id="4" name="Slide Number Placeholder 3">
            <a:extLst>
              <a:ext uri="{FF2B5EF4-FFF2-40B4-BE49-F238E27FC236}">
                <a16:creationId xmlns:a16="http://schemas.microsoft.com/office/drawing/2014/main" id="{7064D9F7-FEB7-E1FC-34A9-AF282957C428}"/>
              </a:ext>
            </a:extLst>
          </p:cNvPr>
          <p:cNvSpPr>
            <a:spLocks noGrp="1"/>
          </p:cNvSpPr>
          <p:nvPr>
            <p:ph type="sldNum" sz="quarter" idx="5"/>
          </p:nvPr>
        </p:nvSpPr>
        <p:spPr/>
        <p:txBody>
          <a:bodyPr/>
          <a:lstStyle/>
          <a:p>
            <a:fld id="{F220753B-DF6D-4B49-B2BF-1D7E91068C7F}" type="slidenum">
              <a:rPr lang="en-US" smtClean="0"/>
              <a:t>3</a:t>
            </a:fld>
            <a:endParaRPr lang="en-US"/>
          </a:p>
        </p:txBody>
      </p:sp>
    </p:spTree>
    <p:extLst>
      <p:ext uri="{BB962C8B-B14F-4D97-AF65-F5344CB8AC3E}">
        <p14:creationId xmlns:p14="http://schemas.microsoft.com/office/powerpoint/2010/main" val="4036591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824CA-431A-AA77-5023-B7D843C94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CA3E8-99C4-92C1-FD15-CA0AEE097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21D992-9BC2-C46A-E5C6-F2BB13567565}"/>
              </a:ext>
            </a:extLst>
          </p:cNvPr>
          <p:cNvSpPr>
            <a:spLocks noGrp="1"/>
          </p:cNvSpPr>
          <p:nvPr>
            <p:ph type="body" idx="1"/>
          </p:nvPr>
        </p:nvSpPr>
        <p:spPr/>
        <p:txBody>
          <a:bodyPr/>
          <a:lstStyle/>
          <a:p>
            <a:pPr algn="l">
              <a:buNone/>
            </a:pPr>
            <a:endParaRPr lang="en-US" dirty="0"/>
          </a:p>
        </p:txBody>
      </p:sp>
      <p:sp>
        <p:nvSpPr>
          <p:cNvPr id="4" name="Slide Number Placeholder 3">
            <a:extLst>
              <a:ext uri="{FF2B5EF4-FFF2-40B4-BE49-F238E27FC236}">
                <a16:creationId xmlns:a16="http://schemas.microsoft.com/office/drawing/2014/main" id="{13570A1A-B304-C79E-3792-F3FF376DE181}"/>
              </a:ext>
            </a:extLst>
          </p:cNvPr>
          <p:cNvSpPr>
            <a:spLocks noGrp="1"/>
          </p:cNvSpPr>
          <p:nvPr>
            <p:ph type="sldNum" sz="quarter" idx="5"/>
          </p:nvPr>
        </p:nvSpPr>
        <p:spPr/>
        <p:txBody>
          <a:bodyPr/>
          <a:lstStyle/>
          <a:p>
            <a:fld id="{F220753B-DF6D-4B49-B2BF-1D7E91068C7F}" type="slidenum">
              <a:rPr lang="en-US" smtClean="0"/>
              <a:t>4</a:t>
            </a:fld>
            <a:endParaRPr lang="en-US"/>
          </a:p>
        </p:txBody>
      </p:sp>
    </p:spTree>
    <p:extLst>
      <p:ext uri="{BB962C8B-B14F-4D97-AF65-F5344CB8AC3E}">
        <p14:creationId xmlns:p14="http://schemas.microsoft.com/office/powerpoint/2010/main" val="4025437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FA40F4CE-5647-4E8E-B306-BA85AEA95B81}" type="slidenum">
              <a:rPr lang="da-DK" smtClean="0"/>
              <a:t>6</a:t>
            </a:fld>
            <a:endParaRPr lang="da-DK"/>
          </a:p>
        </p:txBody>
      </p:sp>
    </p:spTree>
    <p:extLst>
      <p:ext uri="{BB962C8B-B14F-4D97-AF65-F5344CB8AC3E}">
        <p14:creationId xmlns:p14="http://schemas.microsoft.com/office/powerpoint/2010/main" val="802195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CD11B-53B5-5946-BC7E-F517BE7076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AD3465-3EDD-1EA4-9813-A214D3117D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F37CCA-EE24-1135-4A99-54FC50C9CDD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A6E5326-0935-CB51-8AE9-FE7CA0AA09FE}"/>
              </a:ext>
            </a:extLst>
          </p:cNvPr>
          <p:cNvSpPr>
            <a:spLocks noGrp="1"/>
          </p:cNvSpPr>
          <p:nvPr>
            <p:ph type="sldNum" sz="quarter" idx="5"/>
          </p:nvPr>
        </p:nvSpPr>
        <p:spPr/>
        <p:txBody>
          <a:bodyPr/>
          <a:lstStyle/>
          <a:p>
            <a:fld id="{CB50E474-593A-4520-8A81-08F0A9153282}" type="slidenum">
              <a:rPr lang="en-GB" altLang="en-US" smtClean="0"/>
              <a:pPr/>
              <a:t>7</a:t>
            </a:fld>
            <a:endParaRPr lang="en-GB" altLang="en-US"/>
          </a:p>
        </p:txBody>
      </p:sp>
    </p:spTree>
    <p:extLst>
      <p:ext uri="{BB962C8B-B14F-4D97-AF65-F5344CB8AC3E}">
        <p14:creationId xmlns:p14="http://schemas.microsoft.com/office/powerpoint/2010/main" val="2130371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DC020-4A6C-3C6B-ABCB-A891006FDA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19E795-B83A-9B15-AE11-63870AE4B2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81982-1A37-4132-5323-FF564AC8CD56}"/>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226EF449-34F7-3287-508E-670764613CFF}"/>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A93F8F41-2403-F476-BED8-B1E01DCA2D80}"/>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Slide Number Placeholder 5">
            <a:extLst>
              <a:ext uri="{FF2B5EF4-FFF2-40B4-BE49-F238E27FC236}">
                <a16:creationId xmlns:a16="http://schemas.microsoft.com/office/drawing/2014/main" id="{07931724-BC2B-895E-A31C-AABB71810FED}"/>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3715F7-8F1A-4173-A2A5-680AD14F1E78}" type="slidenum">
              <a:rPr kumimoji="0" lang="en-GB" sz="16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6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52424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69510-A2A1-439B-9DDA-6B229B48C6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2FBF7D-78AD-C412-FF28-5E2CC84C7D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3A3222-CFD7-0699-FC28-F9DAD9BC1D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Header Placeholder 3">
            <a:extLst>
              <a:ext uri="{FF2B5EF4-FFF2-40B4-BE49-F238E27FC236}">
                <a16:creationId xmlns:a16="http://schemas.microsoft.com/office/drawing/2014/main" id="{A9B96958-530E-DFB0-2E31-D95B9DA2E940}"/>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C865E936-5A6D-8FB1-AD01-E2CBF59D5A1C}"/>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Slide Number Placeholder 5">
            <a:extLst>
              <a:ext uri="{FF2B5EF4-FFF2-40B4-BE49-F238E27FC236}">
                <a16:creationId xmlns:a16="http://schemas.microsoft.com/office/drawing/2014/main" id="{A6DEB674-9E45-406E-1A8B-23977249972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3715F7-8F1A-4173-A2A5-680AD14F1E78}" type="slidenum">
              <a:rPr kumimoji="0" lang="en-GB" sz="16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6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28998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78269-8A39-9C21-6052-8F2AD47A7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4137D4-CB4E-1BD8-1DA5-61BEE91080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6996A8-EFE4-1987-A51E-8A00040BFC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Header Placeholder 3">
            <a:extLst>
              <a:ext uri="{FF2B5EF4-FFF2-40B4-BE49-F238E27FC236}">
                <a16:creationId xmlns:a16="http://schemas.microsoft.com/office/drawing/2014/main" id="{20F59ED5-CAFB-970B-795C-A9294E77C3A6}"/>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727CF5A1-AC01-557A-07AE-D91148A04788}"/>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Slide Number Placeholder 5">
            <a:extLst>
              <a:ext uri="{FF2B5EF4-FFF2-40B4-BE49-F238E27FC236}">
                <a16:creationId xmlns:a16="http://schemas.microsoft.com/office/drawing/2014/main" id="{60DD8298-5305-3187-6766-52F661FB9C39}"/>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3715F7-8F1A-4173-A2A5-680AD14F1E78}" type="slidenum">
              <a:rPr kumimoji="0" lang="en-GB" sz="16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6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216994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slide_Standar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0A9067-9F2E-4D18-BB48-017276114DD3}"/>
              </a:ext>
            </a:extLst>
          </p:cNvPr>
          <p:cNvSpPr/>
          <p:nvPr/>
        </p:nvSpPr>
        <p:spPr bwMode="auto">
          <a:xfrm>
            <a:off x="0" y="6236895"/>
            <a:ext cx="12191999" cy="6231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pic>
        <p:nvPicPr>
          <p:cNvPr id="4" name="Picture 3" descr="Two people looking at a map&#10;&#10;Description automatically generated with low confidence">
            <a:extLst>
              <a:ext uri="{FF2B5EF4-FFF2-40B4-BE49-F238E27FC236}">
                <a16:creationId xmlns:a16="http://schemas.microsoft.com/office/drawing/2014/main" id="{D56AC259-55B7-CA45-A89F-2E78B442D2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257" y="530381"/>
            <a:ext cx="8943743" cy="6327619"/>
          </a:xfrm>
          <a:prstGeom prst="rect">
            <a:avLst/>
          </a:prstGeom>
        </p:spPr>
      </p:pic>
      <p:sp>
        <p:nvSpPr>
          <p:cNvPr id="3074" name="Rectangle 2"/>
          <p:cNvSpPr>
            <a:spLocks noGrp="1" noChangeArrowheads="1"/>
          </p:cNvSpPr>
          <p:nvPr>
            <p:ph type="ctrTitle"/>
          </p:nvPr>
        </p:nvSpPr>
        <p:spPr>
          <a:xfrm>
            <a:off x="670985" y="2186235"/>
            <a:ext cx="8304739" cy="779851"/>
          </a:xfrm>
        </p:spPr>
        <p:txBody>
          <a:bodyPr/>
          <a:lstStyle>
            <a:lvl1pPr>
              <a:lnSpc>
                <a:spcPct val="85000"/>
              </a:lnSpc>
              <a:defRPr sz="5000">
                <a:solidFill>
                  <a:srgbClr val="006652"/>
                </a:solidFill>
              </a:defRPr>
            </a:lvl1pPr>
          </a:lstStyle>
          <a:p>
            <a:pPr lvl="0"/>
            <a:r>
              <a:rPr lang="en-US" altLang="en-US" noProof="0"/>
              <a:t>Click to edit Master title style</a:t>
            </a:r>
            <a:endParaRPr lang="en-GB" altLang="en-US" noProof="0"/>
          </a:p>
        </p:txBody>
      </p:sp>
      <p:sp>
        <p:nvSpPr>
          <p:cNvPr id="3075" name="Rectangle 3"/>
          <p:cNvSpPr>
            <a:spLocks noGrp="1" noChangeArrowheads="1"/>
          </p:cNvSpPr>
          <p:nvPr>
            <p:ph type="subTitle" idx="1"/>
          </p:nvPr>
        </p:nvSpPr>
        <p:spPr>
          <a:xfrm>
            <a:off x="688238" y="2966086"/>
            <a:ext cx="6941288" cy="536181"/>
          </a:xfrm>
          <a:prstGeom prst="rect">
            <a:avLst/>
          </a:prstGeom>
        </p:spPr>
        <p:txBody>
          <a:bodyPr wrap="none" anchor="t" anchorCtr="0"/>
          <a:lstStyle>
            <a:lvl1pPr>
              <a:defRPr sz="3200">
                <a:solidFill>
                  <a:schemeClr val="tx1"/>
                </a:solidFill>
              </a:defRPr>
            </a:lvl1pPr>
          </a:lstStyle>
          <a:p>
            <a:pPr lvl="0"/>
            <a:r>
              <a:rPr lang="en-US" altLang="en-US" noProof="0"/>
              <a:t>Click to edit Master subtitle style</a:t>
            </a:r>
            <a:endParaRPr lang="en-GB" altLang="en-US" noProof="0"/>
          </a:p>
        </p:txBody>
      </p:sp>
      <p:pic>
        <p:nvPicPr>
          <p:cNvPr id="1026" name="Picture 2" descr="G:\Communications\Content hub\Branding\Agency logos\DETAILED AW\Agency_3268_AW.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25" y="549275"/>
            <a:ext cx="3812974" cy="974725"/>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2">
            <a:extLst>
              <a:ext uri="{FF2B5EF4-FFF2-40B4-BE49-F238E27FC236}">
                <a16:creationId xmlns:a16="http://schemas.microsoft.com/office/drawing/2014/main" id="{4F0E3D21-B0AE-4EC9-9F88-91ACC06F9EB3}"/>
              </a:ext>
            </a:extLst>
          </p:cNvPr>
          <p:cNvSpPr>
            <a:spLocks noGrp="1"/>
          </p:cNvSpPr>
          <p:nvPr>
            <p:ph type="ftr" sz="quarter" idx="10"/>
          </p:nvPr>
        </p:nvSpPr>
        <p:spPr>
          <a:xfrm>
            <a:off x="626317" y="6400043"/>
            <a:ext cx="3945683" cy="365125"/>
          </a:xfrm>
        </p:spPr>
        <p:txBody>
          <a:bodyPr/>
          <a:lstStyle>
            <a:lvl1pPr algn="l">
              <a:defRPr>
                <a:solidFill>
                  <a:schemeClr val="tx2">
                    <a:lumMod val="50000"/>
                  </a:schemeClr>
                </a:solidFill>
              </a:defRPr>
            </a:lvl1pPr>
          </a:lstStyle>
          <a:p>
            <a:r>
              <a:rPr lang="en-US"/>
              <a:t>OFFICIAL-SENSITIVE</a:t>
            </a:r>
          </a:p>
        </p:txBody>
      </p:sp>
      <p:sp>
        <p:nvSpPr>
          <p:cNvPr id="11" name="Text Placeholder 9">
            <a:extLst>
              <a:ext uri="{FF2B5EF4-FFF2-40B4-BE49-F238E27FC236}">
                <a16:creationId xmlns:a16="http://schemas.microsoft.com/office/drawing/2014/main" id="{F3B85848-CC7D-4367-BBA6-8458C07326D5}"/>
              </a:ext>
            </a:extLst>
          </p:cNvPr>
          <p:cNvSpPr>
            <a:spLocks noGrp="1"/>
          </p:cNvSpPr>
          <p:nvPr>
            <p:ph type="body" sz="quarter" idx="14" hasCustomPrompt="1"/>
          </p:nvPr>
        </p:nvSpPr>
        <p:spPr>
          <a:xfrm>
            <a:off x="695324" y="3945039"/>
            <a:ext cx="4500563" cy="3370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[Presenter name(s)]</a:t>
            </a:r>
            <a:br>
              <a:rPr lang="en-US"/>
            </a:br>
            <a:endParaRPr lang="en-GB"/>
          </a:p>
        </p:txBody>
      </p:sp>
      <p:sp>
        <p:nvSpPr>
          <p:cNvPr id="12" name="Text Placeholder 9">
            <a:extLst>
              <a:ext uri="{FF2B5EF4-FFF2-40B4-BE49-F238E27FC236}">
                <a16:creationId xmlns:a16="http://schemas.microsoft.com/office/drawing/2014/main" id="{E360B9F4-E1FF-4D57-9DD3-3587F8568B99}"/>
              </a:ext>
            </a:extLst>
          </p:cNvPr>
          <p:cNvSpPr>
            <a:spLocks noGrp="1"/>
          </p:cNvSpPr>
          <p:nvPr>
            <p:ph type="body" sz="quarter" idx="15" hasCustomPrompt="1"/>
          </p:nvPr>
        </p:nvSpPr>
        <p:spPr>
          <a:xfrm>
            <a:off x="695325" y="4326861"/>
            <a:ext cx="2677603" cy="295080"/>
          </a:xfrm>
          <a:prstGeom prst="rect">
            <a:avLst/>
          </a:prstGeom>
        </p:spPr>
        <p:txBody>
          <a:bodyPr/>
          <a:lstStyle>
            <a:lvl1pPr>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[Date]</a:t>
            </a:r>
            <a:endParaRPr lang="en-GB"/>
          </a:p>
        </p:txBody>
      </p:sp>
    </p:spTree>
    <p:extLst>
      <p:ext uri="{BB962C8B-B14F-4D97-AF65-F5344CB8AC3E}">
        <p14:creationId xmlns:p14="http://schemas.microsoft.com/office/powerpoint/2010/main" val="3958328172"/>
      </p:ext>
    </p:extLst>
  </p:cSld>
  <p:clrMapOvr>
    <a:masterClrMapping/>
  </p:clrMapOvr>
  <p:extLst>
    <p:ext uri="{DCECCB84-F9BA-43D5-87BE-67443E8EF086}">
      <p15:sldGuideLst xmlns:p15="http://schemas.microsoft.com/office/powerpoint/2012/main">
        <p15:guide id="3" pos="5654">
          <p15:clr>
            <a:srgbClr val="FBAE40"/>
          </p15:clr>
        </p15:guide>
        <p15:guide id="5" orient="horz" pos="2205">
          <p15:clr>
            <a:srgbClr val="FBAE40"/>
          </p15:clr>
        </p15:guide>
        <p15:guide id="6" orient="horz" pos="2478">
          <p15:clr>
            <a:srgbClr val="FBAE40"/>
          </p15:clr>
        </p15:guide>
        <p15:guide id="7" pos="438">
          <p15:clr>
            <a:srgbClr val="FBAE40"/>
          </p15:clr>
        </p15:guide>
        <p15:guide id="9" pos="4815">
          <p15:clr>
            <a:srgbClr val="FBAE40"/>
          </p15:clr>
        </p15:guide>
        <p15:guide id="10"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left">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0B917A01-DB72-D34C-93E4-23F420CFA0D5}"/>
              </a:ext>
            </a:extLst>
          </p:cNvPr>
          <p:cNvSpPr>
            <a:spLocks noGrp="1"/>
          </p:cNvSpPr>
          <p:nvPr>
            <p:ph type="pic" sz="quarter" idx="12"/>
          </p:nvPr>
        </p:nvSpPr>
        <p:spPr>
          <a:xfrm>
            <a:off x="624416" y="0"/>
            <a:ext cx="5471584" cy="5882639"/>
          </a:xfrm>
          <a:prstGeom prst="rect">
            <a:avLst/>
          </a:prstGeom>
        </p:spPr>
        <p:txBody>
          <a:bodyPr/>
          <a:lstStyle/>
          <a:p>
            <a:r>
              <a:rPr lang="en-US"/>
              <a:t>Click icon to add picture</a:t>
            </a:r>
            <a:endParaRPr lang="en-GB"/>
          </a:p>
        </p:txBody>
      </p:sp>
      <p:sp>
        <p:nvSpPr>
          <p:cNvPr id="2" name="Title 1">
            <a:extLst>
              <a:ext uri="{FF2B5EF4-FFF2-40B4-BE49-F238E27FC236}">
                <a16:creationId xmlns:a16="http://schemas.microsoft.com/office/drawing/2014/main" id="{5121BC7F-23DF-434F-8B78-B6C20B332053}"/>
              </a:ext>
            </a:extLst>
          </p:cNvPr>
          <p:cNvSpPr>
            <a:spLocks noGrp="1"/>
          </p:cNvSpPr>
          <p:nvPr>
            <p:ph type="title"/>
          </p:nvPr>
        </p:nvSpPr>
        <p:spPr>
          <a:xfrm>
            <a:off x="6426704" y="548217"/>
            <a:ext cx="5140880" cy="719139"/>
          </a:xfrm>
        </p:spPr>
        <p:txBody>
          <a:bodyPr/>
          <a:lstStyle>
            <a:lvl1pPr>
              <a:defRPr>
                <a:solidFill>
                  <a:schemeClr val="tx1"/>
                </a:solidFill>
              </a:defRPr>
            </a:lvl1pPr>
          </a:lstStyle>
          <a:p>
            <a:r>
              <a:rPr lang="en-US"/>
              <a:t>Click to edit Master title style</a:t>
            </a:r>
            <a:endParaRPr lang="en-GB"/>
          </a:p>
        </p:txBody>
      </p:sp>
      <p:sp>
        <p:nvSpPr>
          <p:cNvPr id="4" name="Content Placeholder 3">
            <a:extLst>
              <a:ext uri="{FF2B5EF4-FFF2-40B4-BE49-F238E27FC236}">
                <a16:creationId xmlns:a16="http://schemas.microsoft.com/office/drawing/2014/main" id="{370DB645-9162-244F-BD10-278B9F35C399}"/>
              </a:ext>
            </a:extLst>
          </p:cNvPr>
          <p:cNvSpPr>
            <a:spLocks noGrp="1"/>
          </p:cNvSpPr>
          <p:nvPr>
            <p:ph sz="quarter" idx="13"/>
          </p:nvPr>
        </p:nvSpPr>
        <p:spPr>
          <a:xfrm>
            <a:off x="6426200" y="1514475"/>
            <a:ext cx="5141913" cy="4368800"/>
          </a:xfrm>
        </p:spPr>
        <p:txBody>
          <a:bodyPr/>
          <a:lstStyle/>
          <a:p>
            <a:pPr lvl="0"/>
            <a:r>
              <a:rPr lang="en-US" altLang="en-US"/>
              <a:t>Click to edit Master text styles</a:t>
            </a:r>
          </a:p>
          <a:p>
            <a:pPr lvl="1"/>
            <a:r>
              <a:rPr lang="en-US" altLang="en-US"/>
              <a:t>Second level</a:t>
            </a:r>
          </a:p>
          <a:p>
            <a:pPr lvl="2"/>
            <a:r>
              <a:rPr lang="en-US" altLang="en-US"/>
              <a:t>Third level</a:t>
            </a:r>
          </a:p>
        </p:txBody>
      </p:sp>
      <p:sp>
        <p:nvSpPr>
          <p:cNvPr id="11" name="Footer Placeholder 2">
            <a:extLst>
              <a:ext uri="{FF2B5EF4-FFF2-40B4-BE49-F238E27FC236}">
                <a16:creationId xmlns:a16="http://schemas.microsoft.com/office/drawing/2014/main" id="{31AF4F86-41BE-BE45-ACFD-E3C38FB2732D}"/>
              </a:ext>
            </a:extLst>
          </p:cNvPr>
          <p:cNvSpPr>
            <a:spLocks noGrp="1"/>
          </p:cNvSpPr>
          <p:nvPr>
            <p:ph type="ftr" sz="quarter" idx="3"/>
          </p:nvPr>
        </p:nvSpPr>
        <p:spPr>
          <a:xfrm>
            <a:off x="176283" y="640159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20301469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olour break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9ACB5-A354-9941-B8F4-3482C2C6D464}"/>
              </a:ext>
            </a:extLst>
          </p:cNvPr>
          <p:cNvSpPr>
            <a:spLocks noGrp="1"/>
          </p:cNvSpPr>
          <p:nvPr>
            <p:ph type="title"/>
          </p:nvPr>
        </p:nvSpPr>
        <p:spPr>
          <a:xfrm>
            <a:off x="670984" y="2186235"/>
            <a:ext cx="8843952" cy="719139"/>
          </a:xfrm>
        </p:spPr>
        <p:txBody>
          <a:bodyPr/>
          <a:lstStyle>
            <a:lvl1pPr>
              <a:defRPr sz="5000">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831AC051-5070-7749-B169-E019523F0A4F}"/>
              </a:ext>
            </a:extLst>
          </p:cNvPr>
          <p:cNvSpPr>
            <a:spLocks noGrp="1"/>
          </p:cNvSpPr>
          <p:nvPr>
            <p:ph type="body" sz="quarter" idx="10" hasCustomPrompt="1"/>
          </p:nvPr>
        </p:nvSpPr>
        <p:spPr>
          <a:xfrm>
            <a:off x="671513" y="3179763"/>
            <a:ext cx="6919912" cy="519112"/>
          </a:xfrm>
        </p:spPr>
        <p:txBody>
          <a:bodyPr/>
          <a:lstStyle>
            <a:lvl1pPr>
              <a:defRPr sz="3000">
                <a:solidFill>
                  <a:schemeClr val="bg1"/>
                </a:solidFill>
              </a:defRPr>
            </a:lvl1pPr>
            <a:lvl2pPr>
              <a:buNone/>
              <a:defRPr sz="3000">
                <a:solidFill>
                  <a:schemeClr val="bg1"/>
                </a:solidFill>
              </a:defRPr>
            </a:lvl2pPr>
          </a:lstStyle>
          <a:p>
            <a:pPr lvl="0"/>
            <a:r>
              <a:rPr lang="en-GB"/>
              <a:t>Subtitle</a:t>
            </a:r>
          </a:p>
        </p:txBody>
      </p:sp>
      <p:sp>
        <p:nvSpPr>
          <p:cNvPr id="8" name="Footer Placeholder 2">
            <a:extLst>
              <a:ext uri="{FF2B5EF4-FFF2-40B4-BE49-F238E27FC236}">
                <a16:creationId xmlns:a16="http://schemas.microsoft.com/office/drawing/2014/main" id="{B352F3BB-BD14-A843-93E3-D8166AFDDB1B}"/>
              </a:ext>
            </a:extLst>
          </p:cNvPr>
          <p:cNvSpPr>
            <a:spLocks noGrp="1"/>
          </p:cNvSpPr>
          <p:nvPr>
            <p:ph type="ftr" sz="quarter" idx="3"/>
          </p:nvPr>
        </p:nvSpPr>
        <p:spPr>
          <a:xfrm>
            <a:off x="633491" y="6310313"/>
            <a:ext cx="4114800" cy="547687"/>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pic>
        <p:nvPicPr>
          <p:cNvPr id="9" name="Picture 8" descr="A picture containing clock, light&#10;&#10;Description automatically generated">
            <a:extLst>
              <a:ext uri="{FF2B5EF4-FFF2-40B4-BE49-F238E27FC236}">
                <a16:creationId xmlns:a16="http://schemas.microsoft.com/office/drawing/2014/main" id="{E22BCDC1-A05D-6C4E-96F2-C87E28170285}"/>
              </a:ext>
            </a:extLst>
          </p:cNvPr>
          <p:cNvPicPr>
            <a:picLocks noChangeAspect="1"/>
          </p:cNvPicPr>
          <p:nvPr/>
        </p:nvPicPr>
        <p:blipFill rotWithShape="1">
          <a:blip r:embed="rId2">
            <a:extLst>
              <a:ext uri="{28A0092B-C50C-407E-A947-70E740481C1C}">
                <a14:useLocalDpi xmlns:a14="http://schemas.microsoft.com/office/drawing/2010/main" val="0"/>
              </a:ext>
            </a:extLst>
          </a:blip>
          <a:srcRect l="-594" t="716" r="49035" b="47513"/>
          <a:stretch/>
        </p:blipFill>
        <p:spPr>
          <a:xfrm>
            <a:off x="2773681" y="183515"/>
            <a:ext cx="9418320" cy="6674485"/>
          </a:xfrm>
          <a:prstGeom prst="rect">
            <a:avLst/>
          </a:prstGeom>
        </p:spPr>
      </p:pic>
      <p:pic>
        <p:nvPicPr>
          <p:cNvPr id="7" name="Picture 6" descr="A picture containing clock, light&#10;&#10;Description automatically generated">
            <a:extLst>
              <a:ext uri="{FF2B5EF4-FFF2-40B4-BE49-F238E27FC236}">
                <a16:creationId xmlns:a16="http://schemas.microsoft.com/office/drawing/2014/main" id="{613D9E23-C4AA-4CB3-A119-285570D3C5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4" t="716" r="49035" b="47513"/>
          <a:stretch/>
        </p:blipFill>
        <p:spPr>
          <a:xfrm>
            <a:off x="2773681" y="183515"/>
            <a:ext cx="9418320" cy="6674485"/>
          </a:xfrm>
          <a:prstGeom prst="rect">
            <a:avLst/>
          </a:prstGeom>
        </p:spPr>
      </p:pic>
    </p:spTree>
    <p:extLst>
      <p:ext uri="{BB962C8B-B14F-4D97-AF65-F5344CB8AC3E}">
        <p14:creationId xmlns:p14="http://schemas.microsoft.com/office/powerpoint/2010/main" val="36619194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over slide: No photo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DF53B5-580D-4369-AE9F-E35E9BD47E3B}"/>
              </a:ext>
            </a:extLst>
          </p:cNvPr>
          <p:cNvSpPr/>
          <p:nvPr/>
        </p:nvSpPr>
        <p:spPr bwMode="auto">
          <a:xfrm>
            <a:off x="0" y="6236895"/>
            <a:ext cx="12191999" cy="6231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3" name="Footer Placeholder 2">
            <a:extLst>
              <a:ext uri="{FF2B5EF4-FFF2-40B4-BE49-F238E27FC236}">
                <a16:creationId xmlns:a16="http://schemas.microsoft.com/office/drawing/2014/main" id="{4EA69D94-24CF-422E-BD8F-67BAB23A9583}"/>
              </a:ext>
            </a:extLst>
          </p:cNvPr>
          <p:cNvSpPr>
            <a:spLocks noGrp="1"/>
          </p:cNvSpPr>
          <p:nvPr>
            <p:ph type="ftr" sz="quarter" idx="10"/>
          </p:nvPr>
        </p:nvSpPr>
        <p:spPr>
          <a:xfrm>
            <a:off x="626317" y="6310313"/>
            <a:ext cx="3945683" cy="547687"/>
          </a:xfrm>
          <a:prstGeom prst="rect">
            <a:avLst/>
          </a:prstGeom>
        </p:spPr>
        <p:txBody>
          <a:bodyPr/>
          <a:lstStyle>
            <a:lvl1pPr algn="l">
              <a:defRPr>
                <a:solidFill>
                  <a:schemeClr val="tx2">
                    <a:lumMod val="50000"/>
                  </a:schemeClr>
                </a:solidFill>
              </a:defRPr>
            </a:lvl1pPr>
          </a:lstStyle>
          <a:p>
            <a:r>
              <a:rPr lang="en-US"/>
              <a:t>OFFICIAL-SENSITIVE</a:t>
            </a:r>
          </a:p>
        </p:txBody>
      </p:sp>
      <p:pic>
        <p:nvPicPr>
          <p:cNvPr id="12" name="Picture 11" descr="A picture containing clock, light&#10;&#10;Description automatically generated">
            <a:extLst>
              <a:ext uri="{FF2B5EF4-FFF2-40B4-BE49-F238E27FC236}">
                <a16:creationId xmlns:a16="http://schemas.microsoft.com/office/drawing/2014/main" id="{5242A37E-5ABD-A44B-9073-CD216FAFFD48}"/>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t="2891" r="57915" b="36285"/>
          <a:stretch/>
        </p:blipFill>
        <p:spPr>
          <a:xfrm>
            <a:off x="5090572" y="-369374"/>
            <a:ext cx="7101428" cy="7243846"/>
          </a:xfrm>
          <a:prstGeom prst="rect">
            <a:avLst/>
          </a:prstGeom>
        </p:spPr>
      </p:pic>
      <p:sp>
        <p:nvSpPr>
          <p:cNvPr id="18" name="Rectangle 2">
            <a:extLst>
              <a:ext uri="{FF2B5EF4-FFF2-40B4-BE49-F238E27FC236}">
                <a16:creationId xmlns:a16="http://schemas.microsoft.com/office/drawing/2014/main" id="{700F5920-D3FF-4AA7-82D1-C49BF66C9B81}"/>
              </a:ext>
            </a:extLst>
          </p:cNvPr>
          <p:cNvSpPr>
            <a:spLocks noGrp="1" noChangeArrowheads="1"/>
          </p:cNvSpPr>
          <p:nvPr>
            <p:ph type="ctrTitle"/>
          </p:nvPr>
        </p:nvSpPr>
        <p:spPr>
          <a:xfrm>
            <a:off x="678074" y="2168525"/>
            <a:ext cx="8297652" cy="779851"/>
          </a:xfrm>
        </p:spPr>
        <p:txBody>
          <a:bodyPr/>
          <a:lstStyle>
            <a:lvl1pPr>
              <a:lnSpc>
                <a:spcPct val="85000"/>
              </a:lnSpc>
              <a:defRPr sz="5000">
                <a:solidFill>
                  <a:srgbClr val="006652"/>
                </a:solidFill>
              </a:defRPr>
            </a:lvl1pPr>
          </a:lstStyle>
          <a:p>
            <a:pPr lvl="0"/>
            <a:r>
              <a:rPr lang="en-GB" altLang="en-US" noProof="0"/>
              <a:t>Click to edit Master title style</a:t>
            </a:r>
          </a:p>
        </p:txBody>
      </p:sp>
      <p:sp>
        <p:nvSpPr>
          <p:cNvPr id="19" name="Rectangle 3">
            <a:extLst>
              <a:ext uri="{FF2B5EF4-FFF2-40B4-BE49-F238E27FC236}">
                <a16:creationId xmlns:a16="http://schemas.microsoft.com/office/drawing/2014/main" id="{9307793B-B97F-498F-9251-43709E113133}"/>
              </a:ext>
            </a:extLst>
          </p:cNvPr>
          <p:cNvSpPr>
            <a:spLocks noGrp="1" noChangeArrowheads="1"/>
          </p:cNvSpPr>
          <p:nvPr>
            <p:ph type="subTitle" idx="1"/>
          </p:nvPr>
        </p:nvSpPr>
        <p:spPr>
          <a:xfrm>
            <a:off x="688238" y="2958054"/>
            <a:ext cx="6941288" cy="536181"/>
          </a:xfrm>
          <a:prstGeom prst="rect">
            <a:avLst/>
          </a:prstGeom>
        </p:spPr>
        <p:txBody>
          <a:bodyPr wrap="none" anchor="t" anchorCtr="0"/>
          <a:lstStyle>
            <a:lvl1pPr>
              <a:defRPr sz="3000">
                <a:solidFill>
                  <a:schemeClr val="tx1"/>
                </a:solidFill>
              </a:defRPr>
            </a:lvl1pPr>
          </a:lstStyle>
          <a:p>
            <a:pPr lvl="0"/>
            <a:r>
              <a:rPr lang="en-GB" altLang="en-US" noProof="0"/>
              <a:t>Click to edit Master subtitle style</a:t>
            </a:r>
          </a:p>
        </p:txBody>
      </p:sp>
    </p:spTree>
    <p:extLst>
      <p:ext uri="{BB962C8B-B14F-4D97-AF65-F5344CB8AC3E}">
        <p14:creationId xmlns:p14="http://schemas.microsoft.com/office/powerpoint/2010/main" val="68109166"/>
      </p:ext>
    </p:extLst>
  </p:cSld>
  <p:clrMapOvr>
    <a:masterClrMapping/>
  </p:clrMapOvr>
  <p:extLst>
    <p:ext uri="{DCECCB84-F9BA-43D5-87BE-67443E8EF086}">
      <p15:sldGuideLst xmlns:p15="http://schemas.microsoft.com/office/powerpoint/2012/main">
        <p15:guide id="6" pos="438">
          <p15:clr>
            <a:srgbClr val="FBAE40"/>
          </p15:clr>
        </p15:guide>
        <p15:guide id="7" pos="7242">
          <p15:clr>
            <a:srgbClr val="FBAE40"/>
          </p15:clr>
        </p15:guide>
        <p15:guide id="8" orient="horz" pos="345">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DF53B5-580D-4369-AE9F-E35E9BD47E3B}"/>
              </a:ext>
            </a:extLst>
          </p:cNvPr>
          <p:cNvSpPr/>
          <p:nvPr/>
        </p:nvSpPr>
        <p:spPr bwMode="auto">
          <a:xfrm>
            <a:off x="0" y="6236895"/>
            <a:ext cx="12191999" cy="6231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3" name="Footer Placeholder 2">
            <a:extLst>
              <a:ext uri="{FF2B5EF4-FFF2-40B4-BE49-F238E27FC236}">
                <a16:creationId xmlns:a16="http://schemas.microsoft.com/office/drawing/2014/main" id="{4EA69D94-24CF-422E-BD8F-67BAB23A9583}"/>
              </a:ext>
            </a:extLst>
          </p:cNvPr>
          <p:cNvSpPr>
            <a:spLocks noGrp="1"/>
          </p:cNvSpPr>
          <p:nvPr>
            <p:ph type="ftr" sz="quarter" idx="10"/>
          </p:nvPr>
        </p:nvSpPr>
        <p:spPr>
          <a:xfrm>
            <a:off x="626317" y="6310313"/>
            <a:ext cx="3945683" cy="547687"/>
          </a:xfrm>
          <a:prstGeom prst="rect">
            <a:avLst/>
          </a:prstGeom>
        </p:spPr>
        <p:txBody>
          <a:bodyPr/>
          <a:lstStyle>
            <a:lvl1pPr algn="l">
              <a:defRPr>
                <a:solidFill>
                  <a:schemeClr val="tx2">
                    <a:lumMod val="50000"/>
                  </a:schemeClr>
                </a:solidFill>
              </a:defRPr>
            </a:lvl1pPr>
          </a:lstStyle>
          <a:p>
            <a:r>
              <a:rPr lang="en-US"/>
              <a:t>OFFICIAL-SENSITIVE</a:t>
            </a:r>
          </a:p>
        </p:txBody>
      </p:sp>
      <p:pic>
        <p:nvPicPr>
          <p:cNvPr id="12" name="Picture 11" descr="A picture containing clock, light&#10;&#10;Description automatically generated">
            <a:extLst>
              <a:ext uri="{FF2B5EF4-FFF2-40B4-BE49-F238E27FC236}">
                <a16:creationId xmlns:a16="http://schemas.microsoft.com/office/drawing/2014/main" id="{5242A37E-5ABD-A44B-9073-CD216FAFFD48}"/>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t="2891" r="57915" b="36285"/>
          <a:stretch/>
        </p:blipFill>
        <p:spPr>
          <a:xfrm>
            <a:off x="5090572" y="-369374"/>
            <a:ext cx="7101428" cy="7243846"/>
          </a:xfrm>
          <a:prstGeom prst="rect">
            <a:avLst/>
          </a:prstGeom>
        </p:spPr>
      </p:pic>
      <p:sp>
        <p:nvSpPr>
          <p:cNvPr id="14" name="Text Placeholder 9">
            <a:extLst>
              <a:ext uri="{FF2B5EF4-FFF2-40B4-BE49-F238E27FC236}">
                <a16:creationId xmlns:a16="http://schemas.microsoft.com/office/drawing/2014/main" id="{9471B769-37A4-44F8-BF05-8907EC0DA8F2}"/>
              </a:ext>
            </a:extLst>
          </p:cNvPr>
          <p:cNvSpPr>
            <a:spLocks noGrp="1"/>
          </p:cNvSpPr>
          <p:nvPr>
            <p:ph type="body" sz="quarter" idx="14" hasCustomPrompt="1"/>
          </p:nvPr>
        </p:nvSpPr>
        <p:spPr>
          <a:xfrm>
            <a:off x="695324" y="3945039"/>
            <a:ext cx="4500563" cy="3370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[Presenter name(s)]</a:t>
            </a:r>
            <a:br>
              <a:rPr lang="en-US"/>
            </a:br>
            <a:endParaRPr lang="en-GB"/>
          </a:p>
        </p:txBody>
      </p:sp>
      <p:sp>
        <p:nvSpPr>
          <p:cNvPr id="15" name="Text Placeholder 9">
            <a:extLst>
              <a:ext uri="{FF2B5EF4-FFF2-40B4-BE49-F238E27FC236}">
                <a16:creationId xmlns:a16="http://schemas.microsoft.com/office/drawing/2014/main" id="{64D96B22-1563-4AF0-87F8-31E853821102}"/>
              </a:ext>
            </a:extLst>
          </p:cNvPr>
          <p:cNvSpPr>
            <a:spLocks noGrp="1"/>
          </p:cNvSpPr>
          <p:nvPr>
            <p:ph type="body" sz="quarter" idx="15" hasCustomPrompt="1"/>
          </p:nvPr>
        </p:nvSpPr>
        <p:spPr>
          <a:xfrm>
            <a:off x="695325" y="4326861"/>
            <a:ext cx="4500562" cy="295080"/>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n-US"/>
              <a:t>[Contact email address]</a:t>
            </a:r>
            <a:endParaRPr lang="en-GB"/>
          </a:p>
        </p:txBody>
      </p:sp>
      <p:pic>
        <p:nvPicPr>
          <p:cNvPr id="16" name="Picture 2" descr="G:\Communications\Content hub\Branding\Agency logos\DETAILED AW\Agency_3268_AW.png">
            <a:extLst>
              <a:ext uri="{FF2B5EF4-FFF2-40B4-BE49-F238E27FC236}">
                <a16:creationId xmlns:a16="http://schemas.microsoft.com/office/drawing/2014/main" id="{403A5EB2-ECA6-4968-9E0F-9671FD84956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25" y="549275"/>
            <a:ext cx="3812974" cy="9747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
            <a:extLst>
              <a:ext uri="{FF2B5EF4-FFF2-40B4-BE49-F238E27FC236}">
                <a16:creationId xmlns:a16="http://schemas.microsoft.com/office/drawing/2014/main" id="{700F5920-D3FF-4AA7-82D1-C49BF66C9B81}"/>
              </a:ext>
            </a:extLst>
          </p:cNvPr>
          <p:cNvSpPr>
            <a:spLocks noGrp="1" noChangeArrowheads="1"/>
          </p:cNvSpPr>
          <p:nvPr>
            <p:ph type="ctrTitle" hasCustomPrompt="1"/>
          </p:nvPr>
        </p:nvSpPr>
        <p:spPr>
          <a:xfrm>
            <a:off x="678074" y="2168525"/>
            <a:ext cx="8297652" cy="779851"/>
          </a:xfrm>
        </p:spPr>
        <p:txBody>
          <a:bodyPr/>
          <a:lstStyle>
            <a:lvl1pPr>
              <a:lnSpc>
                <a:spcPct val="85000"/>
              </a:lnSpc>
              <a:defRPr sz="5000">
                <a:solidFill>
                  <a:srgbClr val="006652"/>
                </a:solidFill>
              </a:defRPr>
            </a:lvl1pPr>
          </a:lstStyle>
          <a:p>
            <a:pPr lvl="0"/>
            <a:r>
              <a:rPr lang="en-US" altLang="en-US" noProof="0"/>
              <a:t>Thank you</a:t>
            </a:r>
            <a:endParaRPr lang="en-GB" altLang="en-US" noProof="0"/>
          </a:p>
        </p:txBody>
      </p:sp>
      <p:sp>
        <p:nvSpPr>
          <p:cNvPr id="19" name="Rectangle 3">
            <a:extLst>
              <a:ext uri="{FF2B5EF4-FFF2-40B4-BE49-F238E27FC236}">
                <a16:creationId xmlns:a16="http://schemas.microsoft.com/office/drawing/2014/main" id="{9307793B-B97F-498F-9251-43709E113133}"/>
              </a:ext>
            </a:extLst>
          </p:cNvPr>
          <p:cNvSpPr>
            <a:spLocks noGrp="1" noChangeArrowheads="1"/>
          </p:cNvSpPr>
          <p:nvPr>
            <p:ph type="subTitle" idx="1" hasCustomPrompt="1"/>
          </p:nvPr>
        </p:nvSpPr>
        <p:spPr>
          <a:xfrm>
            <a:off x="688238" y="2958054"/>
            <a:ext cx="6941288" cy="536181"/>
          </a:xfrm>
          <a:prstGeom prst="rect">
            <a:avLst/>
          </a:prstGeom>
        </p:spPr>
        <p:txBody>
          <a:bodyPr wrap="none" anchor="t" anchorCtr="0"/>
          <a:lstStyle>
            <a:lvl1pPr>
              <a:defRPr sz="3200">
                <a:solidFill>
                  <a:schemeClr val="tx1"/>
                </a:solidFill>
              </a:defRPr>
            </a:lvl1pPr>
          </a:lstStyle>
          <a:p>
            <a:pPr lvl="0"/>
            <a:r>
              <a:rPr lang="en-US" altLang="en-US" noProof="0"/>
              <a:t>Questions and comments</a:t>
            </a:r>
            <a:endParaRPr lang="en-GB" altLang="en-US" noProof="0"/>
          </a:p>
        </p:txBody>
      </p:sp>
    </p:spTree>
    <p:extLst>
      <p:ext uri="{BB962C8B-B14F-4D97-AF65-F5344CB8AC3E}">
        <p14:creationId xmlns:p14="http://schemas.microsoft.com/office/powerpoint/2010/main" val="1585480025"/>
      </p:ext>
    </p:extLst>
  </p:cSld>
  <p:clrMapOvr>
    <a:masterClrMapping/>
  </p:clrMapOvr>
  <p:extLst>
    <p:ext uri="{DCECCB84-F9BA-43D5-87BE-67443E8EF086}">
      <p15:sldGuideLst xmlns:p15="http://schemas.microsoft.com/office/powerpoint/2012/main">
        <p15:guide id="6" pos="438">
          <p15:clr>
            <a:srgbClr val="FBAE40"/>
          </p15:clr>
        </p15:guide>
        <p15:guide id="7" pos="7242">
          <p15:clr>
            <a:srgbClr val="FBAE40"/>
          </p15:clr>
        </p15:guide>
        <p15:guide id="8" orient="horz" pos="345">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ADAAB9-DB93-AC4A-50BD-6CBC08467D89}"/>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A7EA30FF-32EF-939B-609B-34951C7D9812}"/>
              </a:ext>
            </a:extLst>
          </p:cNvPr>
          <p:cNvSpPr>
            <a:spLocks noGrp="1"/>
          </p:cNvSpPr>
          <p:nvPr>
            <p:ph type="ftr" sz="quarter" idx="11"/>
          </p:nvPr>
        </p:nvSpPr>
        <p:spPr>
          <a:xfrm>
            <a:off x="616230" y="6308727"/>
            <a:ext cx="4114800" cy="549273"/>
          </a:xfrm>
          <a:prstGeom prst="rect">
            <a:avLst/>
          </a:prstGeom>
        </p:spPr>
        <p:txBody>
          <a:bodyPr/>
          <a:lstStyle/>
          <a:p>
            <a:r>
              <a:rPr lang="en-GB"/>
              <a:t>OFFICIAL-SENSITIVE</a:t>
            </a:r>
          </a:p>
        </p:txBody>
      </p:sp>
      <p:sp>
        <p:nvSpPr>
          <p:cNvPr id="4" name="Slide Number Placeholder 3">
            <a:extLst>
              <a:ext uri="{FF2B5EF4-FFF2-40B4-BE49-F238E27FC236}">
                <a16:creationId xmlns:a16="http://schemas.microsoft.com/office/drawing/2014/main" id="{31968BF6-1284-4921-F8DF-BB76FDE9FAE1}"/>
              </a:ext>
            </a:extLst>
          </p:cNvPr>
          <p:cNvSpPr>
            <a:spLocks noGrp="1"/>
          </p:cNvSpPr>
          <p:nvPr>
            <p:ph type="sldNum" sz="quarter" idx="12"/>
          </p:nvPr>
        </p:nvSpPr>
        <p:spPr/>
        <p:txBody>
          <a:bodyPr/>
          <a:lstStyle/>
          <a:p>
            <a:fld id="{0C00734F-0F03-49DD-AA88-D731A99D9011}" type="slidenum">
              <a:rPr lang="en-GB" smtClean="0"/>
              <a:t>‹#›</a:t>
            </a:fld>
            <a:endParaRPr lang="en-GB"/>
          </a:p>
        </p:txBody>
      </p:sp>
    </p:spTree>
    <p:extLst>
      <p:ext uri="{BB962C8B-B14F-4D97-AF65-F5344CB8AC3E}">
        <p14:creationId xmlns:p14="http://schemas.microsoft.com/office/powerpoint/2010/main" val="35556779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678180" y="548217"/>
            <a:ext cx="10896600" cy="719139"/>
          </a:xfrm>
        </p:spPr>
        <p:txBody>
          <a:bodyPr/>
          <a:lstStyle>
            <a:lvl1pPr>
              <a:defRPr sz="3000" baseline="0"/>
            </a:lvl1pPr>
          </a:lstStyle>
          <a:p>
            <a:r>
              <a:rPr lang="en-GB"/>
              <a:t>Click to edit Master title style</a:t>
            </a:r>
          </a:p>
        </p:txBody>
      </p:sp>
      <p:sp>
        <p:nvSpPr>
          <p:cNvPr id="6" name="Text Placeholder 5">
            <a:extLst>
              <a:ext uri="{FF2B5EF4-FFF2-40B4-BE49-F238E27FC236}">
                <a16:creationId xmlns:a16="http://schemas.microsoft.com/office/drawing/2014/main" id="{B24B4203-4A93-714B-99DE-C021CCDC2758}"/>
              </a:ext>
            </a:extLst>
          </p:cNvPr>
          <p:cNvSpPr>
            <a:spLocks noGrp="1"/>
          </p:cNvSpPr>
          <p:nvPr>
            <p:ph type="body" sz="quarter" idx="10"/>
          </p:nvPr>
        </p:nvSpPr>
        <p:spPr>
          <a:xfrm>
            <a:off x="671513" y="1527175"/>
            <a:ext cx="10902950" cy="4356100"/>
          </a:xfrm>
        </p:spPr>
        <p:txBody>
          <a:bodyPr/>
          <a:lstStyle/>
          <a:p>
            <a:pPr lvl="0"/>
            <a:r>
              <a:rPr lang="en-GB" altLang="en-US"/>
              <a:t>Click to edit Master text styles</a:t>
            </a:r>
          </a:p>
          <a:p>
            <a:pPr lvl="1"/>
            <a:r>
              <a:rPr lang="en-GB" altLang="en-US"/>
              <a:t>Second level</a:t>
            </a:r>
          </a:p>
          <a:p>
            <a:pPr lvl="2"/>
            <a:r>
              <a:rPr lang="en-GB" altLang="en-US"/>
              <a:t>Third level</a:t>
            </a:r>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p:txBody>
          <a:bodyPr/>
          <a:lstStyle/>
          <a:p>
            <a:r>
              <a:rPr lang="en-US"/>
              <a:t>OFFICIAL-SENSITIVE</a:t>
            </a:r>
          </a:p>
        </p:txBody>
      </p:sp>
    </p:spTree>
    <p:extLst>
      <p:ext uri="{BB962C8B-B14F-4D97-AF65-F5344CB8AC3E}">
        <p14:creationId xmlns:p14="http://schemas.microsoft.com/office/powerpoint/2010/main" val="9177066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1_2 larger pictures and title ">
    <p:spTree>
      <p:nvGrpSpPr>
        <p:cNvPr id="1" name=""/>
        <p:cNvGrpSpPr/>
        <p:nvPr/>
      </p:nvGrpSpPr>
      <p:grpSpPr>
        <a:xfrm>
          <a:off x="0" y="0"/>
          <a:ext cx="0" cy="0"/>
          <a:chOff x="0" y="0"/>
          <a:chExt cx="0" cy="0"/>
        </a:xfrm>
      </p:grpSpPr>
      <p:sp>
        <p:nvSpPr>
          <p:cNvPr id="6" name="Picture Placeholder 3"/>
          <p:cNvSpPr>
            <a:spLocks noGrp="1"/>
          </p:cNvSpPr>
          <p:nvPr>
            <p:ph type="pic" sz="quarter" idx="12"/>
          </p:nvPr>
        </p:nvSpPr>
        <p:spPr>
          <a:xfrm>
            <a:off x="670984" y="1524000"/>
            <a:ext cx="10896600" cy="4290127"/>
          </a:xfrm>
          <a:prstGeom prst="rect">
            <a:avLst/>
          </a:prstGeom>
        </p:spPr>
        <p:txBody>
          <a:bodyPr/>
          <a:lstStyle/>
          <a:p>
            <a:r>
              <a:rPr lang="en-GB"/>
              <a:t>Click icon to add picture</a:t>
            </a:r>
          </a:p>
        </p:txBody>
      </p:sp>
      <p:sp>
        <p:nvSpPr>
          <p:cNvPr id="3" name="Title 2">
            <a:extLst>
              <a:ext uri="{FF2B5EF4-FFF2-40B4-BE49-F238E27FC236}">
                <a16:creationId xmlns:a16="http://schemas.microsoft.com/office/drawing/2014/main" id="{AA44572F-A825-0546-B2DA-8386EC10D912}"/>
              </a:ext>
            </a:extLst>
          </p:cNvPr>
          <p:cNvSpPr>
            <a:spLocks noGrp="1"/>
          </p:cNvSpPr>
          <p:nvPr>
            <p:ph type="title"/>
          </p:nvPr>
        </p:nvSpPr>
        <p:spPr/>
        <p:txBody>
          <a:bodyPr/>
          <a:lstStyle/>
          <a:p>
            <a:r>
              <a:rPr lang="en-GB"/>
              <a:t>Click to edit Master title style</a:t>
            </a:r>
          </a:p>
        </p:txBody>
      </p:sp>
      <p:sp>
        <p:nvSpPr>
          <p:cNvPr id="5" name="Footer Placeholder 2">
            <a:extLst>
              <a:ext uri="{FF2B5EF4-FFF2-40B4-BE49-F238E27FC236}">
                <a16:creationId xmlns:a16="http://schemas.microsoft.com/office/drawing/2014/main" id="{5897700E-2561-B949-BB51-1915AC83D161}"/>
              </a:ext>
            </a:extLst>
          </p:cNvPr>
          <p:cNvSpPr>
            <a:spLocks noGrp="1"/>
          </p:cNvSpPr>
          <p:nvPr>
            <p:ph type="ftr" sz="quarter" idx="3"/>
          </p:nvPr>
        </p:nvSpPr>
        <p:spPr>
          <a:xfrm>
            <a:off x="176283" y="640159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29370665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91277-CEE5-1F2B-F3E6-EE3DED52EC8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3A1FFBA-847B-932D-5228-1061ABD29F4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1434318-3DD6-92C4-D0D4-31BDC2B93F8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FFC85AC-1F70-E732-5353-6644ABF2DEA2}"/>
              </a:ext>
            </a:extLst>
          </p:cNvPr>
          <p:cNvSpPr>
            <a:spLocks noGrp="1"/>
          </p:cNvSpPr>
          <p:nvPr>
            <p:ph type="ftr" sz="quarter" idx="11"/>
          </p:nvPr>
        </p:nvSpPr>
        <p:spPr/>
        <p:txBody>
          <a:bodyPr/>
          <a:lstStyle/>
          <a:p>
            <a:r>
              <a:rPr lang="en-US"/>
              <a:t>OFFICIAL-SENSITIVE</a:t>
            </a:r>
          </a:p>
        </p:txBody>
      </p:sp>
      <p:sp>
        <p:nvSpPr>
          <p:cNvPr id="6" name="Slide Number Placeholder 5">
            <a:extLst>
              <a:ext uri="{FF2B5EF4-FFF2-40B4-BE49-F238E27FC236}">
                <a16:creationId xmlns:a16="http://schemas.microsoft.com/office/drawing/2014/main" id="{37970315-664D-6670-253E-C7BF4698D50B}"/>
              </a:ext>
            </a:extLst>
          </p:cNvPr>
          <p:cNvSpPr>
            <a:spLocks noGrp="1"/>
          </p:cNvSpPr>
          <p:nvPr>
            <p:ph type="sldNum" sz="quarter" idx="12"/>
          </p:nvPr>
        </p:nvSpPr>
        <p:spPr/>
        <p:txBody>
          <a:bodyPr/>
          <a:lstStyle/>
          <a:p>
            <a:fld id="{1A369DB6-2C24-B745-82FF-4E0643924F69}" type="slidenum">
              <a:rPr lang="en-US" smtClean="0"/>
              <a:t>‹#›</a:t>
            </a:fld>
            <a:endParaRPr lang="en-US"/>
          </a:p>
        </p:txBody>
      </p:sp>
    </p:spTree>
    <p:extLst>
      <p:ext uri="{BB962C8B-B14F-4D97-AF65-F5344CB8AC3E}">
        <p14:creationId xmlns:p14="http://schemas.microsoft.com/office/powerpoint/2010/main" val="28175587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91277-CEE5-1F2B-F3E6-EE3DED52EC8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3A1FFBA-847B-932D-5228-1061ABD29F4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1434318-3DD6-92C4-D0D4-31BDC2B93F8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FFC85AC-1F70-E732-5353-6644ABF2DEA2}"/>
              </a:ext>
            </a:extLst>
          </p:cNvPr>
          <p:cNvSpPr>
            <a:spLocks noGrp="1"/>
          </p:cNvSpPr>
          <p:nvPr>
            <p:ph type="ftr" sz="quarter" idx="11"/>
          </p:nvPr>
        </p:nvSpPr>
        <p:spPr/>
        <p:txBody>
          <a:bodyPr/>
          <a:lstStyle/>
          <a:p>
            <a:r>
              <a:rPr lang="en-US"/>
              <a:t>OFFICIAL-SENSITIVE</a:t>
            </a:r>
          </a:p>
        </p:txBody>
      </p:sp>
      <p:sp>
        <p:nvSpPr>
          <p:cNvPr id="6" name="Slide Number Placeholder 5">
            <a:extLst>
              <a:ext uri="{FF2B5EF4-FFF2-40B4-BE49-F238E27FC236}">
                <a16:creationId xmlns:a16="http://schemas.microsoft.com/office/drawing/2014/main" id="{37970315-664D-6670-253E-C7BF4698D50B}"/>
              </a:ext>
            </a:extLst>
          </p:cNvPr>
          <p:cNvSpPr>
            <a:spLocks noGrp="1"/>
          </p:cNvSpPr>
          <p:nvPr>
            <p:ph type="sldNum" sz="quarter" idx="12"/>
          </p:nvPr>
        </p:nvSpPr>
        <p:spPr/>
        <p:txBody>
          <a:bodyPr/>
          <a:lstStyle/>
          <a:p>
            <a:fld id="{1A369DB6-2C24-B745-82FF-4E0643924F69}" type="slidenum">
              <a:rPr lang="en-US" smtClean="0"/>
              <a:t>‹#›</a:t>
            </a:fld>
            <a:endParaRPr lang="en-US"/>
          </a:p>
        </p:txBody>
      </p:sp>
    </p:spTree>
    <p:extLst>
      <p:ext uri="{BB962C8B-B14F-4D97-AF65-F5344CB8AC3E}">
        <p14:creationId xmlns:p14="http://schemas.microsoft.com/office/powerpoint/2010/main" val="15689370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over-slide_Standar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0A9067-9F2E-4D18-BB48-017276114DD3}"/>
              </a:ext>
            </a:extLst>
          </p:cNvPr>
          <p:cNvSpPr/>
          <p:nvPr/>
        </p:nvSpPr>
        <p:spPr bwMode="auto">
          <a:xfrm>
            <a:off x="0" y="6236895"/>
            <a:ext cx="12191999" cy="6231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pic>
        <p:nvPicPr>
          <p:cNvPr id="4" name="Picture 3" descr="Two people looking at a map&#10;&#10;Description automatically generated with low confidence">
            <a:extLst>
              <a:ext uri="{FF2B5EF4-FFF2-40B4-BE49-F238E27FC236}">
                <a16:creationId xmlns:a16="http://schemas.microsoft.com/office/drawing/2014/main" id="{D56AC259-55B7-CA45-A89F-2E78B442D2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257" y="530381"/>
            <a:ext cx="8943743" cy="6327619"/>
          </a:xfrm>
          <a:prstGeom prst="rect">
            <a:avLst/>
          </a:prstGeom>
        </p:spPr>
      </p:pic>
      <p:sp>
        <p:nvSpPr>
          <p:cNvPr id="3074" name="Rectangle 2"/>
          <p:cNvSpPr>
            <a:spLocks noGrp="1" noChangeArrowheads="1"/>
          </p:cNvSpPr>
          <p:nvPr>
            <p:ph type="ctrTitle"/>
          </p:nvPr>
        </p:nvSpPr>
        <p:spPr>
          <a:xfrm>
            <a:off x="670985" y="2186235"/>
            <a:ext cx="8304739" cy="779851"/>
          </a:xfrm>
        </p:spPr>
        <p:txBody>
          <a:bodyPr/>
          <a:lstStyle>
            <a:lvl1pPr>
              <a:lnSpc>
                <a:spcPct val="85000"/>
              </a:lnSpc>
              <a:defRPr sz="5000">
                <a:solidFill>
                  <a:srgbClr val="006652"/>
                </a:solidFill>
              </a:defRPr>
            </a:lvl1pPr>
          </a:lstStyle>
          <a:p>
            <a:pPr lvl="0"/>
            <a:r>
              <a:rPr lang="en-GB" altLang="en-US" noProof="0"/>
              <a:t>Click to edit Master title style</a:t>
            </a:r>
          </a:p>
        </p:txBody>
      </p:sp>
      <p:sp>
        <p:nvSpPr>
          <p:cNvPr id="3075" name="Rectangle 3"/>
          <p:cNvSpPr>
            <a:spLocks noGrp="1" noChangeArrowheads="1"/>
          </p:cNvSpPr>
          <p:nvPr>
            <p:ph type="subTitle" idx="1"/>
          </p:nvPr>
        </p:nvSpPr>
        <p:spPr>
          <a:xfrm>
            <a:off x="688238" y="2966086"/>
            <a:ext cx="6941288" cy="536181"/>
          </a:xfrm>
          <a:prstGeom prst="rect">
            <a:avLst/>
          </a:prstGeom>
        </p:spPr>
        <p:txBody>
          <a:bodyPr wrap="none" anchor="t" anchorCtr="0"/>
          <a:lstStyle>
            <a:lvl1pPr>
              <a:defRPr sz="3200">
                <a:solidFill>
                  <a:schemeClr val="tx1"/>
                </a:solidFill>
              </a:defRPr>
            </a:lvl1pPr>
          </a:lstStyle>
          <a:p>
            <a:pPr lvl="0"/>
            <a:r>
              <a:rPr lang="en-GB" altLang="en-US" noProof="0"/>
              <a:t>Click to edit Master subtitle style</a:t>
            </a:r>
          </a:p>
        </p:txBody>
      </p:sp>
      <p:pic>
        <p:nvPicPr>
          <p:cNvPr id="1026" name="Picture 2" descr="G:\Communications\Content hub\Branding\Agency logos\DETAILED AW\Agency_3268_AW.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25" y="549275"/>
            <a:ext cx="3812974" cy="974725"/>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2">
            <a:extLst>
              <a:ext uri="{FF2B5EF4-FFF2-40B4-BE49-F238E27FC236}">
                <a16:creationId xmlns:a16="http://schemas.microsoft.com/office/drawing/2014/main" id="{4F0E3D21-B0AE-4EC9-9F88-91ACC06F9EB3}"/>
              </a:ext>
            </a:extLst>
          </p:cNvPr>
          <p:cNvSpPr>
            <a:spLocks noGrp="1"/>
          </p:cNvSpPr>
          <p:nvPr>
            <p:ph type="ftr" sz="quarter" idx="10"/>
          </p:nvPr>
        </p:nvSpPr>
        <p:spPr>
          <a:xfrm>
            <a:off x="626317" y="6400043"/>
            <a:ext cx="3945683" cy="365125"/>
          </a:xfrm>
        </p:spPr>
        <p:txBody>
          <a:bodyPr/>
          <a:lstStyle>
            <a:lvl1pPr algn="l">
              <a:defRPr>
                <a:solidFill>
                  <a:schemeClr val="tx2">
                    <a:lumMod val="50000"/>
                  </a:schemeClr>
                </a:solidFill>
              </a:defRPr>
            </a:lvl1pPr>
          </a:lstStyle>
          <a:p>
            <a:r>
              <a:rPr lang="en-US"/>
              <a:t>OFFICIAL-SENSITIVE</a:t>
            </a:r>
          </a:p>
        </p:txBody>
      </p:sp>
      <p:sp>
        <p:nvSpPr>
          <p:cNvPr id="11" name="Text Placeholder 9">
            <a:extLst>
              <a:ext uri="{FF2B5EF4-FFF2-40B4-BE49-F238E27FC236}">
                <a16:creationId xmlns:a16="http://schemas.microsoft.com/office/drawing/2014/main" id="{F3B85848-CC7D-4367-BBA6-8458C07326D5}"/>
              </a:ext>
            </a:extLst>
          </p:cNvPr>
          <p:cNvSpPr>
            <a:spLocks noGrp="1"/>
          </p:cNvSpPr>
          <p:nvPr>
            <p:ph type="body" sz="quarter" idx="14" hasCustomPrompt="1"/>
          </p:nvPr>
        </p:nvSpPr>
        <p:spPr>
          <a:xfrm>
            <a:off x="695324" y="3945039"/>
            <a:ext cx="4500563" cy="3370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[Presenter name(s)]</a:t>
            </a:r>
            <a:br>
              <a:rPr lang="en-US"/>
            </a:br>
            <a:endParaRPr lang="en-GB"/>
          </a:p>
        </p:txBody>
      </p:sp>
      <p:sp>
        <p:nvSpPr>
          <p:cNvPr id="12" name="Text Placeholder 9">
            <a:extLst>
              <a:ext uri="{FF2B5EF4-FFF2-40B4-BE49-F238E27FC236}">
                <a16:creationId xmlns:a16="http://schemas.microsoft.com/office/drawing/2014/main" id="{E360B9F4-E1FF-4D57-9DD3-3587F8568B99}"/>
              </a:ext>
            </a:extLst>
          </p:cNvPr>
          <p:cNvSpPr>
            <a:spLocks noGrp="1"/>
          </p:cNvSpPr>
          <p:nvPr>
            <p:ph type="body" sz="quarter" idx="15" hasCustomPrompt="1"/>
          </p:nvPr>
        </p:nvSpPr>
        <p:spPr>
          <a:xfrm>
            <a:off x="695325" y="4326861"/>
            <a:ext cx="2677603" cy="295080"/>
          </a:xfrm>
          <a:prstGeom prst="rect">
            <a:avLst/>
          </a:prstGeom>
        </p:spPr>
        <p:txBody>
          <a:bodyPr/>
          <a:lstStyle>
            <a:lvl1pPr>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[Date]</a:t>
            </a:r>
            <a:endParaRPr lang="en-GB"/>
          </a:p>
        </p:txBody>
      </p:sp>
    </p:spTree>
    <p:extLst>
      <p:ext uri="{BB962C8B-B14F-4D97-AF65-F5344CB8AC3E}">
        <p14:creationId xmlns:p14="http://schemas.microsoft.com/office/powerpoint/2010/main" val="3958328172"/>
      </p:ext>
    </p:extLst>
  </p:cSld>
  <p:clrMapOvr>
    <a:masterClrMapping/>
  </p:clrMapOvr>
  <p:extLst>
    <p:ext uri="{DCECCB84-F9BA-43D5-87BE-67443E8EF086}">
      <p15:sldGuideLst xmlns:p15="http://schemas.microsoft.com/office/powerpoint/2012/main">
        <p15:guide id="3" pos="5654">
          <p15:clr>
            <a:srgbClr val="FBAE40"/>
          </p15:clr>
        </p15:guide>
        <p15:guide id="5" orient="horz" pos="2205">
          <p15:clr>
            <a:srgbClr val="FBAE40"/>
          </p15:clr>
        </p15:guide>
        <p15:guide id="6" orient="horz" pos="2478">
          <p15:clr>
            <a:srgbClr val="FBAE40"/>
          </p15:clr>
        </p15:guide>
        <p15:guide id="7" pos="438">
          <p15:clr>
            <a:srgbClr val="FBAE40"/>
          </p15:clr>
        </p15:guide>
        <p15:guide id="9" pos="4815">
          <p15:clr>
            <a:srgbClr val="FBAE40"/>
          </p15:clr>
        </p15:guide>
        <p15:guide id="10"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678180" y="548217"/>
            <a:ext cx="10896600" cy="719139"/>
          </a:xfrm>
        </p:spPr>
        <p:txBody>
          <a:bodyPr/>
          <a:lstStyle>
            <a:lvl1pPr>
              <a:defRPr sz="3000" baseline="0"/>
            </a:lvl1pPr>
          </a:lstStyle>
          <a:p>
            <a:r>
              <a:rPr lang="en-GB"/>
              <a:t>Click to edit Master title style</a:t>
            </a:r>
          </a:p>
        </p:txBody>
      </p:sp>
      <p:sp>
        <p:nvSpPr>
          <p:cNvPr id="6" name="Text Placeholder 5">
            <a:extLst>
              <a:ext uri="{FF2B5EF4-FFF2-40B4-BE49-F238E27FC236}">
                <a16:creationId xmlns:a16="http://schemas.microsoft.com/office/drawing/2014/main" id="{B24B4203-4A93-714B-99DE-C021CCDC2758}"/>
              </a:ext>
            </a:extLst>
          </p:cNvPr>
          <p:cNvSpPr>
            <a:spLocks noGrp="1"/>
          </p:cNvSpPr>
          <p:nvPr>
            <p:ph type="body" sz="quarter" idx="10"/>
          </p:nvPr>
        </p:nvSpPr>
        <p:spPr>
          <a:xfrm>
            <a:off x="671513" y="1527175"/>
            <a:ext cx="10902950" cy="4356100"/>
          </a:xfrm>
        </p:spPr>
        <p:txBody>
          <a:bodyPr/>
          <a:lstStyle/>
          <a:p>
            <a:pPr lvl="0"/>
            <a:r>
              <a:rPr lang="en-GB" altLang="en-US"/>
              <a:t>Click to edit Master text styles</a:t>
            </a:r>
          </a:p>
          <a:p>
            <a:pPr lvl="1"/>
            <a:r>
              <a:rPr lang="en-GB" altLang="en-US"/>
              <a:t>Second level</a:t>
            </a:r>
          </a:p>
          <a:p>
            <a:pPr lvl="2"/>
            <a:r>
              <a:rPr lang="en-GB" altLang="en-US"/>
              <a:t>Third level</a:t>
            </a:r>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p:txBody>
          <a:bodyPr/>
          <a:lstStyle/>
          <a:p>
            <a:r>
              <a:rPr lang="en-US"/>
              <a:t>OFFICIAL-SENSITIVE</a:t>
            </a:r>
          </a:p>
        </p:txBody>
      </p:sp>
    </p:spTree>
    <p:extLst>
      <p:ext uri="{BB962C8B-B14F-4D97-AF65-F5344CB8AC3E}">
        <p14:creationId xmlns:p14="http://schemas.microsoft.com/office/powerpoint/2010/main" val="4246893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ull Bleed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192001" cy="6305551"/>
          </a:xfrm>
          <a:prstGeom prst="rect">
            <a:avLst/>
          </a:prstGeom>
        </p:spPr>
        <p:txBody>
          <a:bodyPr/>
          <a:lstStyle/>
          <a:p>
            <a:r>
              <a:rPr lang="en-US"/>
              <a:t>Click icon to add picture</a:t>
            </a:r>
            <a:endParaRPr lang="en-GB"/>
          </a:p>
        </p:txBody>
      </p:sp>
      <p:sp>
        <p:nvSpPr>
          <p:cNvPr id="5" name="Footer Placeholder 2">
            <a:extLst>
              <a:ext uri="{FF2B5EF4-FFF2-40B4-BE49-F238E27FC236}">
                <a16:creationId xmlns:a16="http://schemas.microsoft.com/office/drawing/2014/main" id="{A8E55814-6346-2B4A-94A6-D5226B5D9772}"/>
              </a:ext>
            </a:extLst>
          </p:cNvPr>
          <p:cNvSpPr>
            <a:spLocks noGrp="1"/>
          </p:cNvSpPr>
          <p:nvPr>
            <p:ph type="ftr" sz="quarter" idx="3"/>
          </p:nvPr>
        </p:nvSpPr>
        <p:spPr>
          <a:xfrm>
            <a:off x="176283" y="640159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11750534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78180" y="548217"/>
            <a:ext cx="10896600" cy="719139"/>
          </a:xfrm>
        </p:spPr>
        <p:txBody>
          <a:bodyPr/>
          <a:lstStyle>
            <a:lvl1pPr>
              <a:defRPr sz="3000" baseline="0"/>
            </a:lvl1pPr>
          </a:lstStyle>
          <a:p>
            <a:r>
              <a:rPr lang="en-GB"/>
              <a:t>Click to edit Master title style</a:t>
            </a:r>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p:txBody>
          <a:bodyPr/>
          <a:lstStyle/>
          <a:p>
            <a:r>
              <a:rPr lang="en-US"/>
              <a:t>OFFICIAL-SENSITIVE</a:t>
            </a:r>
          </a:p>
        </p:txBody>
      </p:sp>
      <p:sp>
        <p:nvSpPr>
          <p:cNvPr id="4" name="Content Placeholder 3">
            <a:extLst>
              <a:ext uri="{FF2B5EF4-FFF2-40B4-BE49-F238E27FC236}">
                <a16:creationId xmlns:a16="http://schemas.microsoft.com/office/drawing/2014/main" id="{AA84C830-9F9F-8145-BFB1-86F3F50D055A}"/>
              </a:ext>
            </a:extLst>
          </p:cNvPr>
          <p:cNvSpPr>
            <a:spLocks noGrp="1"/>
          </p:cNvSpPr>
          <p:nvPr>
            <p:ph sz="quarter" idx="13"/>
          </p:nvPr>
        </p:nvSpPr>
        <p:spPr>
          <a:xfrm>
            <a:off x="6469063" y="1527175"/>
            <a:ext cx="5105400" cy="4356100"/>
          </a:xfrm>
        </p:spPr>
        <p:txBody>
          <a:bodyPr/>
          <a:lstStyle/>
          <a:p>
            <a:pPr lvl="0"/>
            <a:r>
              <a:rPr lang="en-GB" altLang="en-US"/>
              <a:t>Click to edit Master text styles</a:t>
            </a:r>
          </a:p>
          <a:p>
            <a:pPr lvl="1"/>
            <a:r>
              <a:rPr lang="en-GB" altLang="en-US"/>
              <a:t>Second level</a:t>
            </a:r>
          </a:p>
          <a:p>
            <a:pPr lvl="2"/>
            <a:r>
              <a:rPr lang="en-GB" altLang="en-US"/>
              <a:t>Third level</a:t>
            </a:r>
          </a:p>
        </p:txBody>
      </p:sp>
      <p:sp>
        <p:nvSpPr>
          <p:cNvPr id="8" name="Content Placeholder 3">
            <a:extLst>
              <a:ext uri="{FF2B5EF4-FFF2-40B4-BE49-F238E27FC236}">
                <a16:creationId xmlns:a16="http://schemas.microsoft.com/office/drawing/2014/main" id="{77D9A592-EB6F-EA45-BA1F-B1D9AB012BBC}"/>
              </a:ext>
            </a:extLst>
          </p:cNvPr>
          <p:cNvSpPr>
            <a:spLocks noGrp="1"/>
          </p:cNvSpPr>
          <p:nvPr>
            <p:ph sz="quarter" idx="14"/>
          </p:nvPr>
        </p:nvSpPr>
        <p:spPr>
          <a:xfrm>
            <a:off x="671812" y="1527175"/>
            <a:ext cx="5105400" cy="4356100"/>
          </a:xfrm>
        </p:spPr>
        <p:txBody>
          <a:bodyPr/>
          <a:lstStyle/>
          <a:p>
            <a:pPr lvl="0"/>
            <a:r>
              <a:rPr lang="en-GB" altLang="en-US"/>
              <a:t>Click to edit Master text styles</a:t>
            </a:r>
          </a:p>
          <a:p>
            <a:pPr lvl="1"/>
            <a:r>
              <a:rPr lang="en-GB" altLang="en-US"/>
              <a:t>Second level</a:t>
            </a:r>
          </a:p>
          <a:p>
            <a:pPr lvl="2"/>
            <a:r>
              <a:rPr lang="en-GB" altLang="en-US"/>
              <a:t>Third level</a:t>
            </a:r>
          </a:p>
        </p:txBody>
      </p:sp>
    </p:spTree>
    <p:extLst>
      <p:ext uri="{BB962C8B-B14F-4D97-AF65-F5344CB8AC3E}">
        <p14:creationId xmlns:p14="http://schemas.microsoft.com/office/powerpoint/2010/main" val="6245824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54BBE-6A41-81E6-C47A-7D7A806F66A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F3598DD-C0F0-24D9-9595-4C7A7C3AC393}"/>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16D2EE53-9352-0B64-EF9A-ABCC9C87909A}"/>
              </a:ext>
            </a:extLst>
          </p:cNvPr>
          <p:cNvSpPr>
            <a:spLocks noGrp="1"/>
          </p:cNvSpPr>
          <p:nvPr>
            <p:ph type="ftr" sz="quarter" idx="11"/>
          </p:nvPr>
        </p:nvSpPr>
        <p:spPr/>
        <p:txBody>
          <a:bodyPr/>
          <a:lstStyle/>
          <a:p>
            <a:r>
              <a:rPr lang="en-GB"/>
              <a:t>OFFICIAL-SENSITIVE</a:t>
            </a:r>
          </a:p>
        </p:txBody>
      </p:sp>
      <p:sp>
        <p:nvSpPr>
          <p:cNvPr id="5" name="Slide Number Placeholder 4">
            <a:extLst>
              <a:ext uri="{FF2B5EF4-FFF2-40B4-BE49-F238E27FC236}">
                <a16:creationId xmlns:a16="http://schemas.microsoft.com/office/drawing/2014/main" id="{51FA1D50-6769-8C2C-A824-E907CCBC4899}"/>
              </a:ext>
            </a:extLst>
          </p:cNvPr>
          <p:cNvSpPr>
            <a:spLocks noGrp="1"/>
          </p:cNvSpPr>
          <p:nvPr>
            <p:ph type="sldNum" sz="quarter" idx="12"/>
          </p:nvPr>
        </p:nvSpPr>
        <p:spPr/>
        <p:txBody>
          <a:bodyPr/>
          <a:lstStyle/>
          <a:p>
            <a:fld id="{0F5E68AC-502C-43C6-9D35-55B891DFB568}" type="slidenum">
              <a:rPr lang="en-GB" smtClean="0"/>
              <a:t>‹#›</a:t>
            </a:fld>
            <a:endParaRPr lang="en-GB"/>
          </a:p>
        </p:txBody>
      </p:sp>
    </p:spTree>
    <p:extLst>
      <p:ext uri="{BB962C8B-B14F-4D97-AF65-F5344CB8AC3E}">
        <p14:creationId xmlns:p14="http://schemas.microsoft.com/office/powerpoint/2010/main" val="8532525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7A1B9-95D0-6432-02E9-FE1EE810192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9BB07E9-4F65-09F6-1A2C-F67B3CEE00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0999C59-358D-D146-1CC4-F64D646E0429}"/>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CFB92C54-C327-F5D6-484A-A2E29F8699D6}"/>
              </a:ext>
            </a:extLst>
          </p:cNvPr>
          <p:cNvSpPr>
            <a:spLocks noGrp="1"/>
          </p:cNvSpPr>
          <p:nvPr>
            <p:ph type="ftr" sz="quarter" idx="11"/>
          </p:nvPr>
        </p:nvSpPr>
        <p:spPr/>
        <p:txBody>
          <a:bodyPr/>
          <a:lstStyle/>
          <a:p>
            <a:r>
              <a:rPr lang="en-US"/>
              <a:t>OFFICIAL-SENSITIVE</a:t>
            </a:r>
          </a:p>
        </p:txBody>
      </p:sp>
      <p:sp>
        <p:nvSpPr>
          <p:cNvPr id="6" name="Slide Number Placeholder 5">
            <a:extLst>
              <a:ext uri="{FF2B5EF4-FFF2-40B4-BE49-F238E27FC236}">
                <a16:creationId xmlns:a16="http://schemas.microsoft.com/office/drawing/2014/main" id="{CA87AF61-9909-3A4E-D48D-843FB3CA7E89}"/>
              </a:ext>
            </a:extLst>
          </p:cNvPr>
          <p:cNvSpPr>
            <a:spLocks noGrp="1"/>
          </p:cNvSpPr>
          <p:nvPr>
            <p:ph type="sldNum" sz="quarter" idx="12"/>
          </p:nvPr>
        </p:nvSpPr>
        <p:spPr/>
        <p:txBody>
          <a:bodyPr/>
          <a:lstStyle/>
          <a:p>
            <a:fld id="{FC4BFFC0-FCB0-48F4-A1FC-651F7C712771}" type="slidenum">
              <a:rPr lang="en-GB" smtClean="0"/>
              <a:t>‹#›</a:t>
            </a:fld>
            <a:endParaRPr lang="en-GB"/>
          </a:p>
        </p:txBody>
      </p:sp>
    </p:spTree>
    <p:extLst>
      <p:ext uri="{BB962C8B-B14F-4D97-AF65-F5344CB8AC3E}">
        <p14:creationId xmlns:p14="http://schemas.microsoft.com/office/powerpoint/2010/main" val="40263505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F54F7-A0AF-8E0F-EB3D-8BF10A46E05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D00B4AD-BB10-6CDA-8F85-2F833DE55EC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867AC7A-0EA0-EB51-F369-127B22330CE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EC9B84D-A0B0-89AB-6AEB-2633AA400062}"/>
              </a:ext>
            </a:extLst>
          </p:cNvPr>
          <p:cNvSpPr>
            <a:spLocks noGrp="1"/>
          </p:cNvSpPr>
          <p:nvPr>
            <p:ph type="ftr" sz="quarter" idx="11"/>
          </p:nvPr>
        </p:nvSpPr>
        <p:spPr/>
        <p:txBody>
          <a:bodyPr/>
          <a:lstStyle/>
          <a:p>
            <a:r>
              <a:rPr lang="en-US"/>
              <a:t>OFFICIAL-SENSITIVE</a:t>
            </a:r>
          </a:p>
        </p:txBody>
      </p:sp>
      <p:sp>
        <p:nvSpPr>
          <p:cNvPr id="6" name="Slide Number Placeholder 5">
            <a:extLst>
              <a:ext uri="{FF2B5EF4-FFF2-40B4-BE49-F238E27FC236}">
                <a16:creationId xmlns:a16="http://schemas.microsoft.com/office/drawing/2014/main" id="{51DEE024-37D5-0804-D929-E732D2467C86}"/>
              </a:ext>
            </a:extLst>
          </p:cNvPr>
          <p:cNvSpPr>
            <a:spLocks noGrp="1"/>
          </p:cNvSpPr>
          <p:nvPr>
            <p:ph type="sldNum" sz="quarter" idx="12"/>
          </p:nvPr>
        </p:nvSpPr>
        <p:spPr/>
        <p:txBody>
          <a:bodyPr/>
          <a:lstStyle/>
          <a:p>
            <a:fld id="{1A369DB6-2C24-B745-82FF-4E0643924F69}" type="slidenum">
              <a:rPr lang="en-US" smtClean="0"/>
              <a:t>‹#›</a:t>
            </a:fld>
            <a:endParaRPr lang="en-US"/>
          </a:p>
        </p:txBody>
      </p:sp>
    </p:spTree>
    <p:extLst>
      <p:ext uri="{BB962C8B-B14F-4D97-AF65-F5344CB8AC3E}">
        <p14:creationId xmlns:p14="http://schemas.microsoft.com/office/powerpoint/2010/main" val="18901157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918FA-1534-0224-42C0-FB44B68BC4E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BDCA70F-9EEB-BC53-8325-052358C3CE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92C0F10-3444-AB2A-D58C-0E50501E83D2}"/>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E58BF045-9452-FF5C-78DA-01F2FCFF223C}"/>
              </a:ext>
            </a:extLst>
          </p:cNvPr>
          <p:cNvSpPr>
            <a:spLocks noGrp="1"/>
          </p:cNvSpPr>
          <p:nvPr>
            <p:ph type="ftr" sz="quarter" idx="11"/>
          </p:nvPr>
        </p:nvSpPr>
        <p:spPr/>
        <p:txBody>
          <a:bodyPr/>
          <a:lstStyle/>
          <a:p>
            <a:r>
              <a:rPr lang="en-US"/>
              <a:t>OFFICIAL-SENSITIVE</a:t>
            </a:r>
          </a:p>
        </p:txBody>
      </p:sp>
      <p:sp>
        <p:nvSpPr>
          <p:cNvPr id="6" name="Slide Number Placeholder 5">
            <a:extLst>
              <a:ext uri="{FF2B5EF4-FFF2-40B4-BE49-F238E27FC236}">
                <a16:creationId xmlns:a16="http://schemas.microsoft.com/office/drawing/2014/main" id="{558C45AD-285E-10D2-0BCC-43D8E501C865}"/>
              </a:ext>
            </a:extLst>
          </p:cNvPr>
          <p:cNvSpPr>
            <a:spLocks noGrp="1"/>
          </p:cNvSpPr>
          <p:nvPr>
            <p:ph type="sldNum" sz="quarter" idx="12"/>
          </p:nvPr>
        </p:nvSpPr>
        <p:spPr/>
        <p:txBody>
          <a:bodyPr/>
          <a:lstStyle/>
          <a:p>
            <a:fld id="{FC4BFFC0-FCB0-48F4-A1FC-651F7C712771}" type="slidenum">
              <a:rPr lang="en-GB" smtClean="0"/>
              <a:t>‹#›</a:t>
            </a:fld>
            <a:endParaRPr lang="en-GB"/>
          </a:p>
        </p:txBody>
      </p:sp>
    </p:spTree>
    <p:extLst>
      <p:ext uri="{BB962C8B-B14F-4D97-AF65-F5344CB8AC3E}">
        <p14:creationId xmlns:p14="http://schemas.microsoft.com/office/powerpoint/2010/main" val="41787285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B891D-EA57-F5D1-67C4-DB28B864DC7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9C80C78-6B6D-07B9-0B5F-6750F5B5175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C883D32-87CC-5F02-79DD-82305735789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30F8709-68EB-8998-7B1C-670B959EFB8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6237FB-B608-37ED-12AD-CEA0012D5BEC}"/>
              </a:ext>
            </a:extLst>
          </p:cNvPr>
          <p:cNvSpPr>
            <a:spLocks noGrp="1"/>
          </p:cNvSpPr>
          <p:nvPr>
            <p:ph type="ftr" sz="quarter" idx="11"/>
          </p:nvPr>
        </p:nvSpPr>
        <p:spPr/>
        <p:txBody>
          <a:bodyPr/>
          <a:lstStyle/>
          <a:p>
            <a:r>
              <a:rPr lang="en-US"/>
              <a:t>OFFICIAL-SENSITIVE</a:t>
            </a:r>
          </a:p>
        </p:txBody>
      </p:sp>
      <p:sp>
        <p:nvSpPr>
          <p:cNvPr id="7" name="Slide Number Placeholder 6">
            <a:extLst>
              <a:ext uri="{FF2B5EF4-FFF2-40B4-BE49-F238E27FC236}">
                <a16:creationId xmlns:a16="http://schemas.microsoft.com/office/drawing/2014/main" id="{61718C89-B8A3-D328-414F-1243386C7C1D}"/>
              </a:ext>
            </a:extLst>
          </p:cNvPr>
          <p:cNvSpPr>
            <a:spLocks noGrp="1"/>
          </p:cNvSpPr>
          <p:nvPr>
            <p:ph type="sldNum" sz="quarter" idx="12"/>
          </p:nvPr>
        </p:nvSpPr>
        <p:spPr/>
        <p:txBody>
          <a:bodyPr/>
          <a:lstStyle/>
          <a:p>
            <a:fld id="{FC4BFFC0-FCB0-48F4-A1FC-651F7C712771}" type="slidenum">
              <a:rPr lang="en-GB" smtClean="0"/>
              <a:t>‹#›</a:t>
            </a:fld>
            <a:endParaRPr lang="en-GB"/>
          </a:p>
        </p:txBody>
      </p:sp>
    </p:spTree>
    <p:extLst>
      <p:ext uri="{BB962C8B-B14F-4D97-AF65-F5344CB8AC3E}">
        <p14:creationId xmlns:p14="http://schemas.microsoft.com/office/powerpoint/2010/main" val="30197115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77675-FA42-4A62-4245-E63ED515323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16103EE-FD63-BABB-6C30-36EFB77525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874AF45-1DBF-4740-F9AF-F7FC34F71E5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2A083BE-82DB-EC09-4E2B-4A00B48048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BD19968-85E6-4751-E856-6DE7459CA04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56719F5-CCE1-2F57-1295-CCAF19D44C5D}"/>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3BF49E2-A937-A4D3-F869-2F0686D8A36D}"/>
              </a:ext>
            </a:extLst>
          </p:cNvPr>
          <p:cNvSpPr>
            <a:spLocks noGrp="1"/>
          </p:cNvSpPr>
          <p:nvPr>
            <p:ph type="ftr" sz="quarter" idx="11"/>
          </p:nvPr>
        </p:nvSpPr>
        <p:spPr/>
        <p:txBody>
          <a:bodyPr/>
          <a:lstStyle/>
          <a:p>
            <a:r>
              <a:rPr lang="en-US"/>
              <a:t>OFFICIAL-SENSITIVE</a:t>
            </a:r>
          </a:p>
        </p:txBody>
      </p:sp>
      <p:sp>
        <p:nvSpPr>
          <p:cNvPr id="9" name="Slide Number Placeholder 8">
            <a:extLst>
              <a:ext uri="{FF2B5EF4-FFF2-40B4-BE49-F238E27FC236}">
                <a16:creationId xmlns:a16="http://schemas.microsoft.com/office/drawing/2014/main" id="{3785D6EB-E1DD-F4B6-0D20-637B126D4501}"/>
              </a:ext>
            </a:extLst>
          </p:cNvPr>
          <p:cNvSpPr>
            <a:spLocks noGrp="1"/>
          </p:cNvSpPr>
          <p:nvPr>
            <p:ph type="sldNum" sz="quarter" idx="12"/>
          </p:nvPr>
        </p:nvSpPr>
        <p:spPr/>
        <p:txBody>
          <a:bodyPr/>
          <a:lstStyle/>
          <a:p>
            <a:fld id="{FC4BFFC0-FCB0-48F4-A1FC-651F7C712771}" type="slidenum">
              <a:rPr lang="en-GB" smtClean="0"/>
              <a:t>‹#›</a:t>
            </a:fld>
            <a:endParaRPr lang="en-GB"/>
          </a:p>
        </p:txBody>
      </p:sp>
    </p:spTree>
    <p:extLst>
      <p:ext uri="{BB962C8B-B14F-4D97-AF65-F5344CB8AC3E}">
        <p14:creationId xmlns:p14="http://schemas.microsoft.com/office/powerpoint/2010/main" val="24347108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F870-8E65-081A-895C-D76BB0A3728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B596986-5CD4-3117-AB94-1105AEFC47DD}"/>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197696D4-B11C-8025-9F95-CD5B9A1B6572}"/>
              </a:ext>
            </a:extLst>
          </p:cNvPr>
          <p:cNvSpPr>
            <a:spLocks noGrp="1"/>
          </p:cNvSpPr>
          <p:nvPr>
            <p:ph type="ftr" sz="quarter" idx="11"/>
          </p:nvPr>
        </p:nvSpPr>
        <p:spPr/>
        <p:txBody>
          <a:bodyPr/>
          <a:lstStyle/>
          <a:p>
            <a:r>
              <a:rPr lang="en-GB"/>
              <a:t>OFFICIAL-SENSITIVE</a:t>
            </a:r>
          </a:p>
        </p:txBody>
      </p:sp>
      <p:sp>
        <p:nvSpPr>
          <p:cNvPr id="5" name="Slide Number Placeholder 4">
            <a:extLst>
              <a:ext uri="{FF2B5EF4-FFF2-40B4-BE49-F238E27FC236}">
                <a16:creationId xmlns:a16="http://schemas.microsoft.com/office/drawing/2014/main" id="{052E59E2-278F-9FBD-4A32-A08F35B62681}"/>
              </a:ext>
            </a:extLst>
          </p:cNvPr>
          <p:cNvSpPr>
            <a:spLocks noGrp="1"/>
          </p:cNvSpPr>
          <p:nvPr>
            <p:ph type="sldNum" sz="quarter" idx="12"/>
          </p:nvPr>
        </p:nvSpPr>
        <p:spPr/>
        <p:txBody>
          <a:bodyPr/>
          <a:lstStyle/>
          <a:p>
            <a:fld id="{0F5E68AC-502C-43C6-9D35-55B891DFB568}" type="slidenum">
              <a:rPr lang="en-GB" smtClean="0"/>
              <a:t>‹#›</a:t>
            </a:fld>
            <a:endParaRPr lang="en-GB"/>
          </a:p>
        </p:txBody>
      </p:sp>
    </p:spTree>
    <p:extLst>
      <p:ext uri="{BB962C8B-B14F-4D97-AF65-F5344CB8AC3E}">
        <p14:creationId xmlns:p14="http://schemas.microsoft.com/office/powerpoint/2010/main" val="4224988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28E143-A567-76EB-088F-4FA38822A9B5}"/>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4D4AF8F6-AC3A-68DE-4A22-B32B6C7C5968}"/>
              </a:ext>
            </a:extLst>
          </p:cNvPr>
          <p:cNvSpPr>
            <a:spLocks noGrp="1"/>
          </p:cNvSpPr>
          <p:nvPr>
            <p:ph type="ftr" sz="quarter" idx="11"/>
          </p:nvPr>
        </p:nvSpPr>
        <p:spPr/>
        <p:txBody>
          <a:bodyPr/>
          <a:lstStyle/>
          <a:p>
            <a:r>
              <a:rPr lang="en-US"/>
              <a:t>OFFICIAL-SENSITIVE</a:t>
            </a:r>
          </a:p>
        </p:txBody>
      </p:sp>
      <p:sp>
        <p:nvSpPr>
          <p:cNvPr id="4" name="Slide Number Placeholder 3">
            <a:extLst>
              <a:ext uri="{FF2B5EF4-FFF2-40B4-BE49-F238E27FC236}">
                <a16:creationId xmlns:a16="http://schemas.microsoft.com/office/drawing/2014/main" id="{77B3E9A2-2DE8-5FDF-ABAC-8531CE36AB1F}"/>
              </a:ext>
            </a:extLst>
          </p:cNvPr>
          <p:cNvSpPr>
            <a:spLocks noGrp="1"/>
          </p:cNvSpPr>
          <p:nvPr>
            <p:ph type="sldNum" sz="quarter" idx="12"/>
          </p:nvPr>
        </p:nvSpPr>
        <p:spPr/>
        <p:txBody>
          <a:bodyPr/>
          <a:lstStyle/>
          <a:p>
            <a:fld id="{FC4BFFC0-FCB0-48F4-A1FC-651F7C712771}" type="slidenum">
              <a:rPr lang="en-GB" smtClean="0"/>
              <a:t>‹#›</a:t>
            </a:fld>
            <a:endParaRPr lang="en-GB"/>
          </a:p>
        </p:txBody>
      </p:sp>
    </p:spTree>
    <p:extLst>
      <p:ext uri="{BB962C8B-B14F-4D97-AF65-F5344CB8AC3E}">
        <p14:creationId xmlns:p14="http://schemas.microsoft.com/office/powerpoint/2010/main" val="247365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5EE8C-4493-0BC1-43B4-1EACF60E21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0AB5730-CB21-9109-E871-2851F3060C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8BD8235-CF67-61EC-B78C-1E661413A7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F91DA2-0382-56FE-4F5A-24EF2C645528}"/>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87656B35-CD3F-F139-FA62-0090FCE966DE}"/>
              </a:ext>
            </a:extLst>
          </p:cNvPr>
          <p:cNvSpPr>
            <a:spLocks noGrp="1"/>
          </p:cNvSpPr>
          <p:nvPr>
            <p:ph type="ftr" sz="quarter" idx="11"/>
          </p:nvPr>
        </p:nvSpPr>
        <p:spPr/>
        <p:txBody>
          <a:bodyPr/>
          <a:lstStyle/>
          <a:p>
            <a:r>
              <a:rPr lang="en-US"/>
              <a:t>OFFICIAL-SENSITIVE</a:t>
            </a:r>
          </a:p>
        </p:txBody>
      </p:sp>
      <p:sp>
        <p:nvSpPr>
          <p:cNvPr id="7" name="Slide Number Placeholder 6">
            <a:extLst>
              <a:ext uri="{FF2B5EF4-FFF2-40B4-BE49-F238E27FC236}">
                <a16:creationId xmlns:a16="http://schemas.microsoft.com/office/drawing/2014/main" id="{F86266BC-CA9E-1516-27A4-EF1D56B886BB}"/>
              </a:ext>
            </a:extLst>
          </p:cNvPr>
          <p:cNvSpPr>
            <a:spLocks noGrp="1"/>
          </p:cNvSpPr>
          <p:nvPr>
            <p:ph type="sldNum" sz="quarter" idx="12"/>
          </p:nvPr>
        </p:nvSpPr>
        <p:spPr/>
        <p:txBody>
          <a:bodyPr/>
          <a:lstStyle/>
          <a:p>
            <a:fld id="{FC4BFFC0-FCB0-48F4-A1FC-651F7C712771}" type="slidenum">
              <a:rPr lang="en-GB" smtClean="0"/>
              <a:t>‹#›</a:t>
            </a:fld>
            <a:endParaRPr lang="en-GB"/>
          </a:p>
        </p:txBody>
      </p:sp>
    </p:spTree>
    <p:extLst>
      <p:ext uri="{BB962C8B-B14F-4D97-AF65-F5344CB8AC3E}">
        <p14:creationId xmlns:p14="http://schemas.microsoft.com/office/powerpoint/2010/main" val="3952795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2 larger pictures and title ">
    <p:spTree>
      <p:nvGrpSpPr>
        <p:cNvPr id="1" name=""/>
        <p:cNvGrpSpPr/>
        <p:nvPr/>
      </p:nvGrpSpPr>
      <p:grpSpPr>
        <a:xfrm>
          <a:off x="0" y="0"/>
          <a:ext cx="0" cy="0"/>
          <a:chOff x="0" y="0"/>
          <a:chExt cx="0" cy="0"/>
        </a:xfrm>
      </p:grpSpPr>
      <p:sp>
        <p:nvSpPr>
          <p:cNvPr id="6" name="Picture Placeholder 3"/>
          <p:cNvSpPr>
            <a:spLocks noGrp="1"/>
          </p:cNvSpPr>
          <p:nvPr>
            <p:ph type="pic" sz="quarter" idx="12"/>
          </p:nvPr>
        </p:nvSpPr>
        <p:spPr>
          <a:xfrm>
            <a:off x="670984" y="1524000"/>
            <a:ext cx="10896600" cy="4290127"/>
          </a:xfrm>
          <a:prstGeom prst="rect">
            <a:avLst/>
          </a:prstGeom>
        </p:spPr>
        <p:txBody>
          <a:bodyPr/>
          <a:lstStyle/>
          <a:p>
            <a:r>
              <a:rPr lang="en-US"/>
              <a:t>Click icon to add picture</a:t>
            </a:r>
            <a:endParaRPr lang="en-GB"/>
          </a:p>
        </p:txBody>
      </p:sp>
      <p:sp>
        <p:nvSpPr>
          <p:cNvPr id="3" name="Title 2">
            <a:extLst>
              <a:ext uri="{FF2B5EF4-FFF2-40B4-BE49-F238E27FC236}">
                <a16:creationId xmlns:a16="http://schemas.microsoft.com/office/drawing/2014/main" id="{AA44572F-A825-0546-B2DA-8386EC10D912}"/>
              </a:ext>
            </a:extLst>
          </p:cNvPr>
          <p:cNvSpPr>
            <a:spLocks noGrp="1"/>
          </p:cNvSpPr>
          <p:nvPr>
            <p:ph type="title"/>
          </p:nvPr>
        </p:nvSpPr>
        <p:spPr/>
        <p:txBody>
          <a:bodyPr/>
          <a:lstStyle/>
          <a:p>
            <a:r>
              <a:rPr lang="en-US"/>
              <a:t>Click to edit Master title style</a:t>
            </a:r>
            <a:endParaRPr lang="en-GB"/>
          </a:p>
        </p:txBody>
      </p:sp>
      <p:sp>
        <p:nvSpPr>
          <p:cNvPr id="5" name="Footer Placeholder 2">
            <a:extLst>
              <a:ext uri="{FF2B5EF4-FFF2-40B4-BE49-F238E27FC236}">
                <a16:creationId xmlns:a16="http://schemas.microsoft.com/office/drawing/2014/main" id="{5897700E-2561-B949-BB51-1915AC83D161}"/>
              </a:ext>
            </a:extLst>
          </p:cNvPr>
          <p:cNvSpPr>
            <a:spLocks noGrp="1"/>
          </p:cNvSpPr>
          <p:nvPr>
            <p:ph type="ftr" sz="quarter" idx="3"/>
          </p:nvPr>
        </p:nvSpPr>
        <p:spPr>
          <a:xfrm>
            <a:off x="176283" y="640159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3269501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893D2-A23E-5956-8837-ECD48DDC4C6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5714244-9A50-8F91-A083-64AC41817E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9130E3-CC12-D82D-ACFC-6D26B272CC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9049A12-9A75-BC35-64AF-3B3CE81A492D}"/>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8868C15-2A2B-7287-7747-141D85B9BA43}"/>
              </a:ext>
            </a:extLst>
          </p:cNvPr>
          <p:cNvSpPr>
            <a:spLocks noGrp="1"/>
          </p:cNvSpPr>
          <p:nvPr>
            <p:ph type="ftr" sz="quarter" idx="11"/>
          </p:nvPr>
        </p:nvSpPr>
        <p:spPr/>
        <p:txBody>
          <a:bodyPr/>
          <a:lstStyle/>
          <a:p>
            <a:r>
              <a:rPr lang="en-US"/>
              <a:t>OFFICIAL-SENSITIVE</a:t>
            </a:r>
          </a:p>
        </p:txBody>
      </p:sp>
      <p:sp>
        <p:nvSpPr>
          <p:cNvPr id="7" name="Slide Number Placeholder 6">
            <a:extLst>
              <a:ext uri="{FF2B5EF4-FFF2-40B4-BE49-F238E27FC236}">
                <a16:creationId xmlns:a16="http://schemas.microsoft.com/office/drawing/2014/main" id="{0E753663-514D-ED5D-39C9-348D199466DC}"/>
              </a:ext>
            </a:extLst>
          </p:cNvPr>
          <p:cNvSpPr>
            <a:spLocks noGrp="1"/>
          </p:cNvSpPr>
          <p:nvPr>
            <p:ph type="sldNum" sz="quarter" idx="12"/>
          </p:nvPr>
        </p:nvSpPr>
        <p:spPr/>
        <p:txBody>
          <a:bodyPr/>
          <a:lstStyle/>
          <a:p>
            <a:fld id="{FC4BFFC0-FCB0-48F4-A1FC-651F7C712771}" type="slidenum">
              <a:rPr lang="en-GB" smtClean="0"/>
              <a:t>‹#›</a:t>
            </a:fld>
            <a:endParaRPr lang="en-GB"/>
          </a:p>
        </p:txBody>
      </p:sp>
    </p:spTree>
    <p:extLst>
      <p:ext uri="{BB962C8B-B14F-4D97-AF65-F5344CB8AC3E}">
        <p14:creationId xmlns:p14="http://schemas.microsoft.com/office/powerpoint/2010/main" val="19764544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5B913-0A80-0DE9-F572-D9699A7D701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02AF169-84B1-C2C7-EC66-BC485FB5B8B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F1AB364-60DF-229A-345B-84A059C53C82}"/>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AA10276-DBC0-6F9F-F618-146F0AC72F10}"/>
              </a:ext>
            </a:extLst>
          </p:cNvPr>
          <p:cNvSpPr>
            <a:spLocks noGrp="1"/>
          </p:cNvSpPr>
          <p:nvPr>
            <p:ph type="ftr" sz="quarter" idx="11"/>
          </p:nvPr>
        </p:nvSpPr>
        <p:spPr/>
        <p:txBody>
          <a:bodyPr/>
          <a:lstStyle/>
          <a:p>
            <a:r>
              <a:rPr lang="en-US"/>
              <a:t>OFFICIAL-SENSITIVE</a:t>
            </a:r>
          </a:p>
        </p:txBody>
      </p:sp>
      <p:sp>
        <p:nvSpPr>
          <p:cNvPr id="6" name="Slide Number Placeholder 5">
            <a:extLst>
              <a:ext uri="{FF2B5EF4-FFF2-40B4-BE49-F238E27FC236}">
                <a16:creationId xmlns:a16="http://schemas.microsoft.com/office/drawing/2014/main" id="{32D09093-6264-3A60-DEF2-5D1308C29DEB}"/>
              </a:ext>
            </a:extLst>
          </p:cNvPr>
          <p:cNvSpPr>
            <a:spLocks noGrp="1"/>
          </p:cNvSpPr>
          <p:nvPr>
            <p:ph type="sldNum" sz="quarter" idx="12"/>
          </p:nvPr>
        </p:nvSpPr>
        <p:spPr/>
        <p:txBody>
          <a:bodyPr/>
          <a:lstStyle/>
          <a:p>
            <a:fld id="{FC4BFFC0-FCB0-48F4-A1FC-651F7C712771}" type="slidenum">
              <a:rPr lang="en-GB" smtClean="0"/>
              <a:t>‹#›</a:t>
            </a:fld>
            <a:endParaRPr lang="en-GB"/>
          </a:p>
        </p:txBody>
      </p:sp>
    </p:spTree>
    <p:extLst>
      <p:ext uri="{BB962C8B-B14F-4D97-AF65-F5344CB8AC3E}">
        <p14:creationId xmlns:p14="http://schemas.microsoft.com/office/powerpoint/2010/main" val="32618735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E5BE1-7B24-E23D-EB9E-E42D7F96753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FABD825-6743-425F-A8FB-727D95A4627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45174F9-7D06-1BEB-47DF-D05FB5E7EB62}"/>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45638C4E-B342-F0D5-FB4D-FC85CBB1D74F}"/>
              </a:ext>
            </a:extLst>
          </p:cNvPr>
          <p:cNvSpPr>
            <a:spLocks noGrp="1"/>
          </p:cNvSpPr>
          <p:nvPr>
            <p:ph type="ftr" sz="quarter" idx="11"/>
          </p:nvPr>
        </p:nvSpPr>
        <p:spPr/>
        <p:txBody>
          <a:bodyPr/>
          <a:lstStyle/>
          <a:p>
            <a:r>
              <a:rPr lang="en-US"/>
              <a:t>OFFICIAL-SENSITIVE</a:t>
            </a:r>
          </a:p>
        </p:txBody>
      </p:sp>
      <p:sp>
        <p:nvSpPr>
          <p:cNvPr id="6" name="Slide Number Placeholder 5">
            <a:extLst>
              <a:ext uri="{FF2B5EF4-FFF2-40B4-BE49-F238E27FC236}">
                <a16:creationId xmlns:a16="http://schemas.microsoft.com/office/drawing/2014/main" id="{FEA705A5-CC23-FC67-9382-20EA7C18D47D}"/>
              </a:ext>
            </a:extLst>
          </p:cNvPr>
          <p:cNvSpPr>
            <a:spLocks noGrp="1"/>
          </p:cNvSpPr>
          <p:nvPr>
            <p:ph type="sldNum" sz="quarter" idx="12"/>
          </p:nvPr>
        </p:nvSpPr>
        <p:spPr/>
        <p:txBody>
          <a:bodyPr/>
          <a:lstStyle/>
          <a:p>
            <a:fld id="{FC4BFFC0-FCB0-48F4-A1FC-651F7C712771}" type="slidenum">
              <a:rPr lang="en-GB" smtClean="0"/>
              <a:t>‹#›</a:t>
            </a:fld>
            <a:endParaRPr lang="en-GB"/>
          </a:p>
        </p:txBody>
      </p:sp>
    </p:spTree>
    <p:extLst>
      <p:ext uri="{BB962C8B-B14F-4D97-AF65-F5344CB8AC3E}">
        <p14:creationId xmlns:p14="http://schemas.microsoft.com/office/powerpoint/2010/main" val="12473343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678180" y="548217"/>
            <a:ext cx="10896600" cy="719139"/>
          </a:xfrm>
        </p:spPr>
        <p:txBody>
          <a:bodyPr/>
          <a:lstStyle>
            <a:lvl1pPr>
              <a:defRPr sz="3000" baseline="0"/>
            </a:lvl1pPr>
          </a:lstStyle>
          <a:p>
            <a:r>
              <a:rPr lang="en-GB"/>
              <a:t>Click to edit Master title style</a:t>
            </a:r>
          </a:p>
        </p:txBody>
      </p:sp>
      <p:sp>
        <p:nvSpPr>
          <p:cNvPr id="6" name="Text Placeholder 5">
            <a:extLst>
              <a:ext uri="{FF2B5EF4-FFF2-40B4-BE49-F238E27FC236}">
                <a16:creationId xmlns:a16="http://schemas.microsoft.com/office/drawing/2014/main" id="{B24B4203-4A93-714B-99DE-C021CCDC2758}"/>
              </a:ext>
            </a:extLst>
          </p:cNvPr>
          <p:cNvSpPr>
            <a:spLocks noGrp="1"/>
          </p:cNvSpPr>
          <p:nvPr>
            <p:ph type="body" sz="quarter" idx="10"/>
          </p:nvPr>
        </p:nvSpPr>
        <p:spPr>
          <a:xfrm>
            <a:off x="671513" y="1527175"/>
            <a:ext cx="10902950" cy="4356100"/>
          </a:xfrm>
        </p:spPr>
        <p:txBody>
          <a:bodyPr/>
          <a:lstStyle/>
          <a:p>
            <a:pPr lvl="0"/>
            <a:r>
              <a:rPr lang="en-GB" altLang="en-US"/>
              <a:t>Click to edit Master text styles</a:t>
            </a:r>
          </a:p>
          <a:p>
            <a:pPr lvl="1"/>
            <a:r>
              <a:rPr lang="en-GB" altLang="en-US"/>
              <a:t>Second level</a:t>
            </a:r>
          </a:p>
          <a:p>
            <a:pPr lvl="2"/>
            <a:r>
              <a:rPr lang="en-GB" altLang="en-US"/>
              <a:t>Third level</a:t>
            </a:r>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p:txBody>
          <a:bodyPr/>
          <a:lstStyle/>
          <a:p>
            <a:r>
              <a:rPr lang="en-US"/>
              <a:t>OFFICIAL-SENSITIVE</a:t>
            </a:r>
          </a:p>
        </p:txBody>
      </p:sp>
    </p:spTree>
    <p:extLst>
      <p:ext uri="{BB962C8B-B14F-4D97-AF65-F5344CB8AC3E}">
        <p14:creationId xmlns:p14="http://schemas.microsoft.com/office/powerpoint/2010/main" val="42296513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78180" y="548217"/>
            <a:ext cx="10896600" cy="719139"/>
          </a:xfrm>
        </p:spPr>
        <p:txBody>
          <a:bodyPr/>
          <a:lstStyle>
            <a:lvl1pPr>
              <a:defRPr sz="3000" baseline="0"/>
            </a:lvl1pPr>
          </a:lstStyle>
          <a:p>
            <a:r>
              <a:rPr lang="en-GB"/>
              <a:t>Click to edit Master title style</a:t>
            </a:r>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p:txBody>
          <a:bodyPr/>
          <a:lstStyle/>
          <a:p>
            <a:r>
              <a:rPr lang="en-US"/>
              <a:t>OFFICIAL-SENSITIVE</a:t>
            </a:r>
          </a:p>
        </p:txBody>
      </p:sp>
      <p:sp>
        <p:nvSpPr>
          <p:cNvPr id="4" name="Content Placeholder 3">
            <a:extLst>
              <a:ext uri="{FF2B5EF4-FFF2-40B4-BE49-F238E27FC236}">
                <a16:creationId xmlns:a16="http://schemas.microsoft.com/office/drawing/2014/main" id="{AA84C830-9F9F-8145-BFB1-86F3F50D055A}"/>
              </a:ext>
            </a:extLst>
          </p:cNvPr>
          <p:cNvSpPr>
            <a:spLocks noGrp="1"/>
          </p:cNvSpPr>
          <p:nvPr>
            <p:ph sz="quarter" idx="13"/>
          </p:nvPr>
        </p:nvSpPr>
        <p:spPr>
          <a:xfrm>
            <a:off x="6469063" y="1527175"/>
            <a:ext cx="5105400" cy="4356100"/>
          </a:xfrm>
        </p:spPr>
        <p:txBody>
          <a:bodyPr/>
          <a:lstStyle/>
          <a:p>
            <a:pPr lvl="0"/>
            <a:r>
              <a:rPr lang="en-GB" altLang="en-US"/>
              <a:t>Click to edit Master text styles</a:t>
            </a:r>
          </a:p>
          <a:p>
            <a:pPr lvl="1"/>
            <a:r>
              <a:rPr lang="en-GB" altLang="en-US"/>
              <a:t>Second level</a:t>
            </a:r>
          </a:p>
          <a:p>
            <a:pPr lvl="2"/>
            <a:r>
              <a:rPr lang="en-GB" altLang="en-US"/>
              <a:t>Third level</a:t>
            </a:r>
          </a:p>
        </p:txBody>
      </p:sp>
      <p:sp>
        <p:nvSpPr>
          <p:cNvPr id="8" name="Content Placeholder 3">
            <a:extLst>
              <a:ext uri="{FF2B5EF4-FFF2-40B4-BE49-F238E27FC236}">
                <a16:creationId xmlns:a16="http://schemas.microsoft.com/office/drawing/2014/main" id="{77D9A592-EB6F-EA45-BA1F-B1D9AB012BBC}"/>
              </a:ext>
            </a:extLst>
          </p:cNvPr>
          <p:cNvSpPr>
            <a:spLocks noGrp="1"/>
          </p:cNvSpPr>
          <p:nvPr>
            <p:ph sz="quarter" idx="14"/>
          </p:nvPr>
        </p:nvSpPr>
        <p:spPr>
          <a:xfrm>
            <a:off x="671812" y="1527175"/>
            <a:ext cx="5105400" cy="4356100"/>
          </a:xfrm>
        </p:spPr>
        <p:txBody>
          <a:bodyPr/>
          <a:lstStyle/>
          <a:p>
            <a:pPr lvl="0"/>
            <a:r>
              <a:rPr lang="en-GB" altLang="en-US"/>
              <a:t>Click to edit Master text styles</a:t>
            </a:r>
          </a:p>
          <a:p>
            <a:pPr lvl="1"/>
            <a:r>
              <a:rPr lang="en-GB" altLang="en-US"/>
              <a:t>Second level</a:t>
            </a:r>
          </a:p>
          <a:p>
            <a:pPr lvl="2"/>
            <a:r>
              <a:rPr lang="en-GB" altLang="en-US"/>
              <a:t>Third level</a:t>
            </a:r>
          </a:p>
        </p:txBody>
      </p:sp>
    </p:spTree>
    <p:extLst>
      <p:ext uri="{BB962C8B-B14F-4D97-AF65-F5344CB8AC3E}">
        <p14:creationId xmlns:p14="http://schemas.microsoft.com/office/powerpoint/2010/main" val="4040174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D47D75A-3AD0-534E-AD32-FA5685BBB091}"/>
              </a:ext>
            </a:extLst>
          </p:cNvPr>
          <p:cNvSpPr>
            <a:spLocks noGrp="1"/>
          </p:cNvSpPr>
          <p:nvPr>
            <p:ph sz="quarter" idx="15"/>
          </p:nvPr>
        </p:nvSpPr>
        <p:spPr>
          <a:xfrm>
            <a:off x="671513" y="1524000"/>
            <a:ext cx="6784975" cy="4362450"/>
          </a:xfrm>
        </p:spPr>
        <p:txBody>
          <a:bodyPr/>
          <a:lstStyle/>
          <a:p>
            <a:pPr lvl="0"/>
            <a:r>
              <a:rPr lang="en-US" altLang="en-US"/>
              <a:t>Click to edit Master text styles</a:t>
            </a:r>
          </a:p>
          <a:p>
            <a:pPr lvl="1"/>
            <a:r>
              <a:rPr lang="en-US" altLang="en-US"/>
              <a:t>Second level</a:t>
            </a:r>
          </a:p>
          <a:p>
            <a:pPr lvl="2"/>
            <a:r>
              <a:rPr lang="en-US" altLang="en-US"/>
              <a:t>Third level</a:t>
            </a:r>
          </a:p>
        </p:txBody>
      </p:sp>
      <p:sp>
        <p:nvSpPr>
          <p:cNvPr id="3" name="Title 2">
            <a:extLst>
              <a:ext uri="{FF2B5EF4-FFF2-40B4-BE49-F238E27FC236}">
                <a16:creationId xmlns:a16="http://schemas.microsoft.com/office/drawing/2014/main" id="{AA44572F-A825-0546-B2DA-8386EC10D912}"/>
              </a:ext>
            </a:extLst>
          </p:cNvPr>
          <p:cNvSpPr>
            <a:spLocks noGrp="1"/>
          </p:cNvSpPr>
          <p:nvPr>
            <p:ph type="title"/>
          </p:nvPr>
        </p:nvSpPr>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80C88726-E7C9-1B4B-8A0F-FEDD563CE1AF}"/>
              </a:ext>
            </a:extLst>
          </p:cNvPr>
          <p:cNvSpPr>
            <a:spLocks noGrp="1"/>
          </p:cNvSpPr>
          <p:nvPr>
            <p:ph sz="quarter" idx="14"/>
          </p:nvPr>
        </p:nvSpPr>
        <p:spPr>
          <a:xfrm>
            <a:off x="8739188" y="1524000"/>
            <a:ext cx="2828925" cy="4362450"/>
          </a:xfrm>
        </p:spPr>
        <p:txBody>
          <a:bodyPr/>
          <a:lstStyle>
            <a:lvl1pPr>
              <a:defRPr sz="1800"/>
            </a:lvl1pPr>
            <a:lvl2pPr>
              <a:buNone/>
              <a:defRPr lang="en-US" altLang="en-US" sz="1800" dirty="0" smtClean="0">
                <a:solidFill>
                  <a:schemeClr val="tx1"/>
                </a:solidFill>
                <a:latin typeface="+mn-lt"/>
              </a:defRPr>
            </a:lvl2pPr>
          </a:lstStyle>
          <a:p>
            <a:pPr lvl="0"/>
            <a:r>
              <a:rPr lang="en-US" altLang="en-US"/>
              <a:t>Click to edit Master text styles</a:t>
            </a:r>
          </a:p>
          <a:p>
            <a:pPr lvl="1"/>
            <a:r>
              <a:rPr lang="en-US" altLang="en-US"/>
              <a:t>Second level</a:t>
            </a:r>
          </a:p>
          <a:p>
            <a:pPr lvl="2"/>
            <a:r>
              <a:rPr lang="en-US" altLang="en-US"/>
              <a:t>Third level</a:t>
            </a:r>
          </a:p>
        </p:txBody>
      </p:sp>
      <p:sp>
        <p:nvSpPr>
          <p:cNvPr id="12" name="Footer Placeholder 2">
            <a:extLst>
              <a:ext uri="{FF2B5EF4-FFF2-40B4-BE49-F238E27FC236}">
                <a16:creationId xmlns:a16="http://schemas.microsoft.com/office/drawing/2014/main" id="{DBF5FB60-9831-E64C-8DE8-2E3D6C0D6467}"/>
              </a:ext>
            </a:extLst>
          </p:cNvPr>
          <p:cNvSpPr>
            <a:spLocks noGrp="1"/>
          </p:cNvSpPr>
          <p:nvPr>
            <p:ph type="ftr" sz="quarter" idx="3"/>
          </p:nvPr>
        </p:nvSpPr>
        <p:spPr>
          <a:xfrm>
            <a:off x="176283" y="640159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
        <p:nvSpPr>
          <p:cNvPr id="13" name="Rectangle 12">
            <a:extLst>
              <a:ext uri="{FF2B5EF4-FFF2-40B4-BE49-F238E27FC236}">
                <a16:creationId xmlns:a16="http://schemas.microsoft.com/office/drawing/2014/main" id="{5DBFD9C4-88AF-EF4A-847A-30E4CA2702DA}"/>
              </a:ext>
            </a:extLst>
          </p:cNvPr>
          <p:cNvSpPr>
            <a:spLocks noChangeArrowheads="1"/>
          </p:cNvSpPr>
          <p:nvPr/>
        </p:nvSpPr>
        <p:spPr bwMode="auto">
          <a:xfrm>
            <a:off x="0" y="6308728"/>
            <a:ext cx="12192000" cy="92868"/>
          </a:xfrm>
          <a:prstGeom prst="rect">
            <a:avLst/>
          </a:prstGeom>
          <a:solidFill>
            <a:schemeClr val="accent1"/>
          </a:solidFill>
          <a:ln>
            <a:noFill/>
          </a:ln>
        </p:spPr>
        <p:txBody>
          <a:bodyPr anchor="ct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en-US" altLang="en-US" sz="1333">
              <a:solidFill>
                <a:srgbClr val="FFFFFF"/>
              </a:solidFill>
              <a:cs typeface="Arial" charset="0"/>
            </a:endParaRPr>
          </a:p>
        </p:txBody>
      </p:sp>
    </p:spTree>
    <p:extLst>
      <p:ext uri="{BB962C8B-B14F-4D97-AF65-F5344CB8AC3E}">
        <p14:creationId xmlns:p14="http://schemas.microsoft.com/office/powerpoint/2010/main" val="713940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breaker">
    <p:bg>
      <p:bgPr>
        <a:solidFill>
          <a:schemeClr val="bg1">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9ACB5-A354-9941-B8F4-3482C2C6D464}"/>
              </a:ext>
            </a:extLst>
          </p:cNvPr>
          <p:cNvSpPr>
            <a:spLocks noGrp="1"/>
          </p:cNvSpPr>
          <p:nvPr>
            <p:ph type="title"/>
          </p:nvPr>
        </p:nvSpPr>
        <p:spPr>
          <a:xfrm>
            <a:off x="670984" y="2186235"/>
            <a:ext cx="10896600" cy="719139"/>
          </a:xfrm>
        </p:spPr>
        <p:txBody>
          <a:bodyPr/>
          <a:lstStyle>
            <a:lvl1pPr>
              <a:defRPr sz="50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831AC051-5070-7749-B169-E019523F0A4F}"/>
              </a:ext>
            </a:extLst>
          </p:cNvPr>
          <p:cNvSpPr>
            <a:spLocks noGrp="1"/>
          </p:cNvSpPr>
          <p:nvPr>
            <p:ph type="body" sz="quarter" idx="10" hasCustomPrompt="1"/>
          </p:nvPr>
        </p:nvSpPr>
        <p:spPr>
          <a:xfrm>
            <a:off x="671513" y="3179763"/>
            <a:ext cx="6919912" cy="519112"/>
          </a:xfrm>
        </p:spPr>
        <p:txBody>
          <a:bodyPr/>
          <a:lstStyle>
            <a:lvl1pPr>
              <a:defRPr sz="3000">
                <a:solidFill>
                  <a:schemeClr val="bg1"/>
                </a:solidFill>
              </a:defRPr>
            </a:lvl1pPr>
            <a:lvl2pPr>
              <a:buNone/>
              <a:defRPr sz="3000">
                <a:solidFill>
                  <a:schemeClr val="bg1"/>
                </a:solidFill>
              </a:defRPr>
            </a:lvl2pPr>
          </a:lstStyle>
          <a:p>
            <a:pPr lvl="0"/>
            <a:r>
              <a:rPr lang="en-GB"/>
              <a:t>Subtitle</a:t>
            </a:r>
          </a:p>
        </p:txBody>
      </p:sp>
      <p:sp>
        <p:nvSpPr>
          <p:cNvPr id="5" name="Picture Placeholder 2">
            <a:extLst>
              <a:ext uri="{FF2B5EF4-FFF2-40B4-BE49-F238E27FC236}">
                <a16:creationId xmlns:a16="http://schemas.microsoft.com/office/drawing/2014/main" id="{53BBFC72-79B4-F046-97D3-12646F0565C0}"/>
              </a:ext>
            </a:extLst>
          </p:cNvPr>
          <p:cNvSpPr>
            <a:spLocks noGrp="1"/>
          </p:cNvSpPr>
          <p:nvPr>
            <p:ph type="pic" sz="quarter" idx="11"/>
          </p:nvPr>
        </p:nvSpPr>
        <p:spPr>
          <a:xfrm>
            <a:off x="-1" y="2"/>
            <a:ext cx="12192001" cy="6305551"/>
          </a:xfrm>
          <a:prstGeom prst="rect">
            <a:avLst/>
          </a:prstGeom>
        </p:spPr>
        <p:txBody>
          <a:bodyPr/>
          <a:lstStyle/>
          <a:p>
            <a:r>
              <a:rPr lang="en-US"/>
              <a:t>Click icon to add picture</a:t>
            </a:r>
            <a:endParaRPr lang="en-GB"/>
          </a:p>
        </p:txBody>
      </p:sp>
      <p:sp>
        <p:nvSpPr>
          <p:cNvPr id="8" name="Footer Placeholder 2">
            <a:extLst>
              <a:ext uri="{FF2B5EF4-FFF2-40B4-BE49-F238E27FC236}">
                <a16:creationId xmlns:a16="http://schemas.microsoft.com/office/drawing/2014/main" id="{505865A7-D913-3043-B8DD-DC42CA0B47DD}"/>
              </a:ext>
            </a:extLst>
          </p:cNvPr>
          <p:cNvSpPr>
            <a:spLocks noGrp="1"/>
          </p:cNvSpPr>
          <p:nvPr>
            <p:ph type="ftr" sz="quarter" idx="3"/>
          </p:nvPr>
        </p:nvSpPr>
        <p:spPr>
          <a:xfrm>
            <a:off x="176283" y="640159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3151204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our break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9ACB5-A354-9941-B8F4-3482C2C6D464}"/>
              </a:ext>
            </a:extLst>
          </p:cNvPr>
          <p:cNvSpPr>
            <a:spLocks noGrp="1"/>
          </p:cNvSpPr>
          <p:nvPr>
            <p:ph type="title"/>
          </p:nvPr>
        </p:nvSpPr>
        <p:spPr>
          <a:xfrm>
            <a:off x="670984" y="2186235"/>
            <a:ext cx="10896600" cy="719139"/>
          </a:xfrm>
        </p:spPr>
        <p:txBody>
          <a:bodyPr/>
          <a:lstStyle>
            <a:lvl1pPr>
              <a:defRPr sz="50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831AC051-5070-7749-B169-E019523F0A4F}"/>
              </a:ext>
            </a:extLst>
          </p:cNvPr>
          <p:cNvSpPr>
            <a:spLocks noGrp="1"/>
          </p:cNvSpPr>
          <p:nvPr>
            <p:ph type="body" sz="quarter" idx="10" hasCustomPrompt="1"/>
          </p:nvPr>
        </p:nvSpPr>
        <p:spPr>
          <a:xfrm>
            <a:off x="671513" y="3179763"/>
            <a:ext cx="6919912" cy="519112"/>
          </a:xfrm>
        </p:spPr>
        <p:txBody>
          <a:bodyPr/>
          <a:lstStyle>
            <a:lvl1pPr>
              <a:defRPr sz="3000">
                <a:solidFill>
                  <a:schemeClr val="bg1"/>
                </a:solidFill>
              </a:defRPr>
            </a:lvl1pPr>
            <a:lvl2pPr>
              <a:buNone/>
              <a:defRPr sz="3000">
                <a:solidFill>
                  <a:schemeClr val="bg1"/>
                </a:solidFill>
              </a:defRPr>
            </a:lvl2pPr>
          </a:lstStyle>
          <a:p>
            <a:pPr lvl="0"/>
            <a:r>
              <a:rPr lang="en-GB"/>
              <a:t>Subtitle</a:t>
            </a:r>
          </a:p>
        </p:txBody>
      </p:sp>
      <p:sp>
        <p:nvSpPr>
          <p:cNvPr id="8" name="Footer Placeholder 2">
            <a:extLst>
              <a:ext uri="{FF2B5EF4-FFF2-40B4-BE49-F238E27FC236}">
                <a16:creationId xmlns:a16="http://schemas.microsoft.com/office/drawing/2014/main" id="{B352F3BB-BD14-A843-93E3-D8166AFDDB1B}"/>
              </a:ext>
            </a:extLst>
          </p:cNvPr>
          <p:cNvSpPr>
            <a:spLocks noGrp="1"/>
          </p:cNvSpPr>
          <p:nvPr>
            <p:ph type="ftr" sz="quarter" idx="3"/>
          </p:nvPr>
        </p:nvSpPr>
        <p:spPr>
          <a:xfrm>
            <a:off x="176283" y="640159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pic>
        <p:nvPicPr>
          <p:cNvPr id="9" name="Picture 8" descr="A picture containing clock, light&#10;&#10;Description automatically generated">
            <a:extLst>
              <a:ext uri="{FF2B5EF4-FFF2-40B4-BE49-F238E27FC236}">
                <a16:creationId xmlns:a16="http://schemas.microsoft.com/office/drawing/2014/main" id="{E22BCDC1-A05D-6C4E-96F2-C87E28170285}"/>
              </a:ext>
            </a:extLst>
          </p:cNvPr>
          <p:cNvPicPr>
            <a:picLocks noChangeAspect="1"/>
          </p:cNvPicPr>
          <p:nvPr/>
        </p:nvPicPr>
        <p:blipFill rotWithShape="1">
          <a:blip r:embed="rId2">
            <a:extLst>
              <a:ext uri="{28A0092B-C50C-407E-A947-70E740481C1C}">
                <a14:useLocalDpi xmlns:a14="http://schemas.microsoft.com/office/drawing/2010/main" val="0"/>
              </a:ext>
            </a:extLst>
          </a:blip>
          <a:srcRect l="-594" t="716" r="49035" b="47513"/>
          <a:stretch/>
        </p:blipFill>
        <p:spPr>
          <a:xfrm>
            <a:off x="2773681" y="183515"/>
            <a:ext cx="9418320" cy="6674485"/>
          </a:xfrm>
          <a:prstGeom prst="rect">
            <a:avLst/>
          </a:prstGeom>
        </p:spPr>
      </p:pic>
    </p:spTree>
    <p:extLst>
      <p:ext uri="{BB962C8B-B14F-4D97-AF65-F5344CB8AC3E}">
        <p14:creationId xmlns:p14="http://schemas.microsoft.com/office/powerpoint/2010/main" val="111201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text_colour backgroun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8180" y="548217"/>
            <a:ext cx="10896600" cy="719139"/>
          </a:xfrm>
        </p:spPr>
        <p:txBody>
          <a:bodyPr/>
          <a:lstStyle>
            <a:lvl1pPr>
              <a:defRPr sz="3000" baseline="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24B4203-4A93-714B-99DE-C021CCDC2758}"/>
              </a:ext>
            </a:extLst>
          </p:cNvPr>
          <p:cNvSpPr>
            <a:spLocks noGrp="1"/>
          </p:cNvSpPr>
          <p:nvPr>
            <p:ph type="body" sz="quarter" idx="10"/>
          </p:nvPr>
        </p:nvSpPr>
        <p:spPr>
          <a:xfrm>
            <a:off x="671513" y="1527175"/>
            <a:ext cx="10902950" cy="4356100"/>
          </a:xfrm>
        </p:spPr>
        <p:txBody>
          <a:bodyPr/>
          <a:lstStyle>
            <a:lvl1pPr>
              <a:defRPr>
                <a:solidFill>
                  <a:schemeClr val="bg1"/>
                </a:solidFill>
              </a:defRPr>
            </a:lvl1pPr>
            <a:lvl2pPr>
              <a:defRPr>
                <a:solidFill>
                  <a:schemeClr val="bg1"/>
                </a:solidFill>
              </a:defRPr>
            </a:lvl2pPr>
            <a:lvl4pPr>
              <a:defRPr>
                <a:solidFill>
                  <a:schemeClr val="bg1"/>
                </a:solidFill>
              </a:defRPr>
            </a:lvl4pPr>
          </a:lstStyle>
          <a:p>
            <a:pPr lvl="0"/>
            <a:r>
              <a:rPr lang="en-US" altLang="en-US"/>
              <a:t>Click to edit Master text styles</a:t>
            </a:r>
          </a:p>
          <a:p>
            <a:pPr lvl="1"/>
            <a:r>
              <a:rPr lang="en-US" altLang="en-US"/>
              <a:t>Second level</a:t>
            </a:r>
          </a:p>
          <a:p>
            <a:pPr lvl="2"/>
            <a:r>
              <a:rPr lang="en-US" altLang="en-US"/>
              <a:t>Third level</a:t>
            </a:r>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p:txBody>
          <a:bodyPr/>
          <a:lstStyle/>
          <a:p>
            <a:r>
              <a:rPr lang="en-US"/>
              <a:t>OFFICIAL-SENSITIVE</a:t>
            </a:r>
          </a:p>
        </p:txBody>
      </p:sp>
    </p:spTree>
    <p:extLst>
      <p:ext uri="{BB962C8B-B14F-4D97-AF65-F5344CB8AC3E}">
        <p14:creationId xmlns:p14="http://schemas.microsoft.com/office/powerpoint/2010/main" val="1800762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43307C3-6810-F7E6-EB12-AA67DDCDD9D9}"/>
              </a:ext>
            </a:extLst>
          </p:cNvPr>
          <p:cNvSpPr>
            <a:spLocks noGrp="1"/>
          </p:cNvSpPr>
          <p:nvPr>
            <p:ph type="ftr" sz="quarter" idx="10"/>
          </p:nvPr>
        </p:nvSpPr>
        <p:spPr/>
        <p:txBody>
          <a:bodyPr/>
          <a:lstStyle/>
          <a:p>
            <a:r>
              <a:rPr lang="en-US"/>
              <a:t>OFFICIAL-SENSITIVE</a:t>
            </a:r>
          </a:p>
        </p:txBody>
      </p:sp>
    </p:spTree>
    <p:extLst>
      <p:ext uri="{BB962C8B-B14F-4D97-AF65-F5344CB8AC3E}">
        <p14:creationId xmlns:p14="http://schemas.microsoft.com/office/powerpoint/2010/main" val="1001242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ext 1 column">
    <p:spTree>
      <p:nvGrpSpPr>
        <p:cNvPr id="1" name=""/>
        <p:cNvGrpSpPr/>
        <p:nvPr/>
      </p:nvGrpSpPr>
      <p:grpSpPr>
        <a:xfrm>
          <a:off x="0" y="0"/>
          <a:ext cx="0" cy="0"/>
          <a:chOff x="0" y="0"/>
          <a:chExt cx="0" cy="0"/>
        </a:xfrm>
      </p:grpSpPr>
      <p:sp>
        <p:nvSpPr>
          <p:cNvPr id="9" name="四角形"/>
          <p:cNvSpPr/>
          <p:nvPr userDrawn="1"/>
        </p:nvSpPr>
        <p:spPr>
          <a:xfrm>
            <a:off x="-12701" y="-9086"/>
            <a:ext cx="12217401" cy="1110751"/>
          </a:xfrm>
          <a:prstGeom prst="rect">
            <a:avLst/>
          </a:prstGeom>
          <a:solidFill>
            <a:srgbClr val="C8DEE2">
              <a:alpha val="44706"/>
            </a:srgbClr>
          </a:solidFill>
          <a:ln w="12700">
            <a:miter lim="400000"/>
          </a:ln>
        </p:spPr>
        <p:txBody>
          <a:bodyPr lIns="45718" tIns="45718" rIns="45718" bIns="45718" anchor="ctr"/>
          <a:lstStyle/>
          <a:p>
            <a:pPr>
              <a:defRPr>
                <a:solidFill>
                  <a:srgbClr val="FFFFFF"/>
                </a:solidFill>
                <a:latin typeface="Arial"/>
                <a:ea typeface="Arial"/>
                <a:cs typeface="Arial"/>
                <a:sym typeface="Arial"/>
              </a:defRPr>
            </a:pPr>
            <a:endParaRPr/>
          </a:p>
        </p:txBody>
      </p:sp>
      <p:pic>
        <p:nvPicPr>
          <p:cNvPr id="26" name="イメージ" descr="イメージ"/>
          <p:cNvPicPr>
            <a:picLocks noChangeAspect="1"/>
          </p:cNvPicPr>
          <p:nvPr/>
        </p:nvPicPr>
        <p:blipFill rotWithShape="1">
          <a:blip r:embed="rId2"/>
          <a:srcRect l="3401"/>
          <a:stretch/>
        </p:blipFill>
        <p:spPr>
          <a:xfrm>
            <a:off x="0" y="2552753"/>
            <a:ext cx="5090946" cy="3323770"/>
          </a:xfrm>
          <a:prstGeom prst="rect">
            <a:avLst/>
          </a:prstGeom>
          <a:ln w="12700">
            <a:miter lim="400000"/>
          </a:ln>
        </p:spPr>
      </p:pic>
      <p:sp>
        <p:nvSpPr>
          <p:cNvPr id="27" name="四角形"/>
          <p:cNvSpPr/>
          <p:nvPr/>
        </p:nvSpPr>
        <p:spPr>
          <a:xfrm>
            <a:off x="-12700" y="6635075"/>
            <a:ext cx="12217400" cy="230892"/>
          </a:xfrm>
          <a:prstGeom prst="rect">
            <a:avLst/>
          </a:prstGeom>
          <a:solidFill>
            <a:srgbClr val="24384E"/>
          </a:solidFill>
          <a:ln w="12700">
            <a:miter lim="400000"/>
          </a:ln>
        </p:spPr>
        <p:txBody>
          <a:bodyPr lIns="45718" tIns="45718" rIns="45718" bIns="45718" anchor="ctr"/>
          <a:lstStyle/>
          <a:p>
            <a:pPr>
              <a:defRPr>
                <a:latin typeface="Arial"/>
                <a:ea typeface="Arial"/>
                <a:cs typeface="Arial"/>
                <a:sym typeface="Arial"/>
              </a:defRPr>
            </a:pPr>
            <a:endParaRPr/>
          </a:p>
        </p:txBody>
      </p:sp>
      <p:pic>
        <p:nvPicPr>
          <p:cNvPr id="29" name="tokyo.png" descr="tokyo.png"/>
          <p:cNvPicPr>
            <a:picLocks noChangeAspect="1"/>
          </p:cNvPicPr>
          <p:nvPr/>
        </p:nvPicPr>
        <p:blipFill>
          <a:blip r:embed="rId3">
            <a:alphaModFix amt="30000"/>
          </a:blip>
          <a:stretch>
            <a:fillRect/>
          </a:stretch>
        </p:blipFill>
        <p:spPr>
          <a:xfrm>
            <a:off x="8874704" y="25413"/>
            <a:ext cx="2831259" cy="1067152"/>
          </a:xfrm>
          <a:prstGeom prst="rect">
            <a:avLst/>
          </a:prstGeom>
          <a:ln w="12700">
            <a:miter lim="400000"/>
          </a:ln>
        </p:spPr>
      </p:pic>
      <p:pic>
        <p:nvPicPr>
          <p:cNvPr id="30" name="イメージ" descr="イメージ"/>
          <p:cNvPicPr>
            <a:picLocks noChangeAspect="1"/>
          </p:cNvPicPr>
          <p:nvPr/>
        </p:nvPicPr>
        <p:blipFill>
          <a:blip r:embed="rId4"/>
          <a:stretch>
            <a:fillRect/>
          </a:stretch>
        </p:blipFill>
        <p:spPr>
          <a:xfrm>
            <a:off x="631056" y="340599"/>
            <a:ext cx="3638430" cy="370853"/>
          </a:xfrm>
          <a:prstGeom prst="rect">
            <a:avLst/>
          </a:prstGeom>
          <a:ln w="12700">
            <a:miter lim="400000"/>
          </a:ln>
        </p:spPr>
      </p:pic>
      <p:sp>
        <p:nvSpPr>
          <p:cNvPr id="3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Click to add page title">
            <a:extLst>
              <a:ext uri="{FF2B5EF4-FFF2-40B4-BE49-F238E27FC236}">
                <a16:creationId xmlns:a16="http://schemas.microsoft.com/office/drawing/2014/main" id="{750721F7-97EB-4B52-8D93-B4A0A25B9467}"/>
              </a:ext>
            </a:extLst>
          </p:cNvPr>
          <p:cNvSpPr txBox="1">
            <a:spLocks noGrp="1"/>
          </p:cNvSpPr>
          <p:nvPr>
            <p:ph type="title" hasCustomPrompt="1"/>
          </p:nvPr>
        </p:nvSpPr>
        <p:spPr>
          <a:xfrm>
            <a:off x="587376" y="1151298"/>
            <a:ext cx="11017251" cy="443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Click to add page title</a:t>
            </a:r>
          </a:p>
        </p:txBody>
      </p:sp>
    </p:spTree>
    <p:extLst>
      <p:ext uri="{BB962C8B-B14F-4D97-AF65-F5344CB8AC3E}">
        <p14:creationId xmlns:p14="http://schemas.microsoft.com/office/powerpoint/2010/main" val="272912125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ver slide: Standar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0A9067-9F2E-4D18-BB48-017276114DD3}"/>
              </a:ext>
            </a:extLst>
          </p:cNvPr>
          <p:cNvSpPr/>
          <p:nvPr userDrawn="1"/>
        </p:nvSpPr>
        <p:spPr bwMode="auto">
          <a:xfrm>
            <a:off x="0" y="6236895"/>
            <a:ext cx="12191999" cy="6231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pic>
        <p:nvPicPr>
          <p:cNvPr id="4" name="Picture 3" descr="Two people looking at a map&#10;&#10;Description automatically generated with low confidence">
            <a:extLst>
              <a:ext uri="{FF2B5EF4-FFF2-40B4-BE49-F238E27FC236}">
                <a16:creationId xmlns:a16="http://schemas.microsoft.com/office/drawing/2014/main" id="{D56AC259-55B7-CA45-A89F-2E78B442D2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257" y="530381"/>
            <a:ext cx="8943743" cy="6327619"/>
          </a:xfrm>
          <a:prstGeom prst="rect">
            <a:avLst/>
          </a:prstGeom>
        </p:spPr>
      </p:pic>
      <p:sp>
        <p:nvSpPr>
          <p:cNvPr id="3074" name="Rectangle 2"/>
          <p:cNvSpPr>
            <a:spLocks noGrp="1" noChangeArrowheads="1"/>
          </p:cNvSpPr>
          <p:nvPr>
            <p:ph type="ctrTitle"/>
          </p:nvPr>
        </p:nvSpPr>
        <p:spPr>
          <a:xfrm>
            <a:off x="678074" y="2168525"/>
            <a:ext cx="8297652" cy="779851"/>
          </a:xfrm>
        </p:spPr>
        <p:txBody>
          <a:bodyPr/>
          <a:lstStyle>
            <a:lvl1pPr>
              <a:lnSpc>
                <a:spcPct val="85000"/>
              </a:lnSpc>
              <a:defRPr sz="5000">
                <a:solidFill>
                  <a:srgbClr val="006652"/>
                </a:solidFill>
              </a:defRPr>
            </a:lvl1pPr>
          </a:lstStyle>
          <a:p>
            <a:pPr lvl="0"/>
            <a:r>
              <a:rPr lang="en-US" altLang="en-US" noProof="0"/>
              <a:t>Click to edit Master title style</a:t>
            </a:r>
            <a:endParaRPr lang="en-GB" altLang="en-US" noProof="0"/>
          </a:p>
        </p:txBody>
      </p:sp>
      <p:sp>
        <p:nvSpPr>
          <p:cNvPr id="3075" name="Rectangle 3"/>
          <p:cNvSpPr>
            <a:spLocks noGrp="1" noChangeArrowheads="1"/>
          </p:cNvSpPr>
          <p:nvPr>
            <p:ph type="subTitle" idx="1"/>
          </p:nvPr>
        </p:nvSpPr>
        <p:spPr>
          <a:xfrm>
            <a:off x="688238" y="2958054"/>
            <a:ext cx="6941288" cy="536181"/>
          </a:xfrm>
          <a:prstGeom prst="rect">
            <a:avLst/>
          </a:prstGeom>
        </p:spPr>
        <p:txBody>
          <a:bodyPr wrap="none" anchor="t" anchorCtr="0"/>
          <a:lstStyle>
            <a:lvl1pPr>
              <a:defRPr sz="3200">
                <a:solidFill>
                  <a:schemeClr val="tx1"/>
                </a:solidFill>
              </a:defRPr>
            </a:lvl1pPr>
          </a:lstStyle>
          <a:p>
            <a:pPr lvl="0"/>
            <a:r>
              <a:rPr lang="en-US" altLang="en-US" noProof="0"/>
              <a:t>Click to edit Master subtitle style</a:t>
            </a:r>
            <a:endParaRPr lang="en-GB" altLang="en-US" noProof="0"/>
          </a:p>
        </p:txBody>
      </p:sp>
      <p:pic>
        <p:nvPicPr>
          <p:cNvPr id="1026" name="Picture 2" descr="G:\Communications\Content hub\Branding\Agency logos\DETAILED AW\Agency_3268_AW.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25" y="549275"/>
            <a:ext cx="3812974" cy="974725"/>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2">
            <a:extLst>
              <a:ext uri="{FF2B5EF4-FFF2-40B4-BE49-F238E27FC236}">
                <a16:creationId xmlns:a16="http://schemas.microsoft.com/office/drawing/2014/main" id="{4F0E3D21-B0AE-4EC9-9F88-91ACC06F9EB3}"/>
              </a:ext>
            </a:extLst>
          </p:cNvPr>
          <p:cNvSpPr>
            <a:spLocks noGrp="1"/>
          </p:cNvSpPr>
          <p:nvPr>
            <p:ph type="ftr" sz="quarter" idx="10"/>
          </p:nvPr>
        </p:nvSpPr>
        <p:spPr>
          <a:xfrm>
            <a:off x="628970" y="6308725"/>
            <a:ext cx="3945683" cy="558953"/>
          </a:xfrm>
        </p:spPr>
        <p:txBody>
          <a:bodyPr/>
          <a:lstStyle>
            <a:lvl1pPr algn="l">
              <a:defRPr>
                <a:solidFill>
                  <a:schemeClr val="tx2">
                    <a:lumMod val="50000"/>
                  </a:schemeClr>
                </a:solidFill>
              </a:defRPr>
            </a:lvl1pPr>
          </a:lstStyle>
          <a:p>
            <a:r>
              <a:rPr lang="en-US"/>
              <a:t>OFFICIAL-SENSITIVE</a:t>
            </a:r>
          </a:p>
        </p:txBody>
      </p:sp>
      <p:sp>
        <p:nvSpPr>
          <p:cNvPr id="11" name="Text Placeholder 9">
            <a:extLst>
              <a:ext uri="{FF2B5EF4-FFF2-40B4-BE49-F238E27FC236}">
                <a16:creationId xmlns:a16="http://schemas.microsoft.com/office/drawing/2014/main" id="{F3B85848-CC7D-4367-BBA6-8458C07326D5}"/>
              </a:ext>
            </a:extLst>
          </p:cNvPr>
          <p:cNvSpPr>
            <a:spLocks noGrp="1"/>
          </p:cNvSpPr>
          <p:nvPr>
            <p:ph type="body" sz="quarter" idx="14" hasCustomPrompt="1"/>
          </p:nvPr>
        </p:nvSpPr>
        <p:spPr>
          <a:xfrm>
            <a:off x="695324" y="3945039"/>
            <a:ext cx="4500563" cy="3370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[Presenter name(s)]</a:t>
            </a:r>
            <a:br>
              <a:rPr lang="en-US"/>
            </a:br>
            <a:endParaRPr lang="en-GB"/>
          </a:p>
        </p:txBody>
      </p:sp>
      <p:sp>
        <p:nvSpPr>
          <p:cNvPr id="12" name="Text Placeholder 9">
            <a:extLst>
              <a:ext uri="{FF2B5EF4-FFF2-40B4-BE49-F238E27FC236}">
                <a16:creationId xmlns:a16="http://schemas.microsoft.com/office/drawing/2014/main" id="{E360B9F4-E1FF-4D57-9DD3-3587F8568B99}"/>
              </a:ext>
            </a:extLst>
          </p:cNvPr>
          <p:cNvSpPr>
            <a:spLocks noGrp="1"/>
          </p:cNvSpPr>
          <p:nvPr>
            <p:ph type="body" sz="quarter" idx="15" hasCustomPrompt="1"/>
          </p:nvPr>
        </p:nvSpPr>
        <p:spPr>
          <a:xfrm>
            <a:off x="695325" y="4326861"/>
            <a:ext cx="2677603" cy="295080"/>
          </a:xfrm>
          <a:prstGeom prst="rect">
            <a:avLst/>
          </a:prstGeom>
        </p:spPr>
        <p:txBody>
          <a:bodyPr/>
          <a:lstStyle>
            <a:lvl1pPr>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[Date as 1 May 2022]</a:t>
            </a:r>
            <a:endParaRPr lang="en-GB"/>
          </a:p>
        </p:txBody>
      </p:sp>
    </p:spTree>
    <p:extLst>
      <p:ext uri="{BB962C8B-B14F-4D97-AF65-F5344CB8AC3E}">
        <p14:creationId xmlns:p14="http://schemas.microsoft.com/office/powerpoint/2010/main" val="47799078"/>
      </p:ext>
    </p:extLst>
  </p:cSld>
  <p:clrMapOvr>
    <a:masterClrMapping/>
  </p:clrMapOvr>
  <p:extLst>
    <p:ext uri="{DCECCB84-F9BA-43D5-87BE-67443E8EF086}">
      <p15:sldGuideLst xmlns:p15="http://schemas.microsoft.com/office/powerpoint/2012/main">
        <p15:guide id="11" pos="5654" userDrawn="1">
          <p15:clr>
            <a:srgbClr val="FBAE40"/>
          </p15:clr>
        </p15:guide>
        <p15:guide id="12" orient="horz" pos="2205" userDrawn="1">
          <p15:clr>
            <a:srgbClr val="FBAE40"/>
          </p15:clr>
        </p15:guide>
        <p15:guide id="13" orient="horz" pos="2478" userDrawn="1">
          <p15:clr>
            <a:srgbClr val="FBAE40"/>
          </p15:clr>
        </p15:guide>
        <p15:guide id="14" pos="438" userDrawn="1">
          <p15:clr>
            <a:srgbClr val="FBAE40"/>
          </p15:clr>
        </p15:guide>
        <p15:guide id="15" pos="4815" userDrawn="1">
          <p15:clr>
            <a:srgbClr val="FBAE40"/>
          </p15:clr>
        </p15:guide>
        <p15:guide id="16"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over-Slide_Long-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0B69D0-CC05-4D13-9A52-AA0BC1712C93}"/>
              </a:ext>
            </a:extLst>
          </p:cNvPr>
          <p:cNvSpPr/>
          <p:nvPr/>
        </p:nvSpPr>
        <p:spPr bwMode="auto">
          <a:xfrm>
            <a:off x="0" y="6236895"/>
            <a:ext cx="12191999" cy="6231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3" name="Footer Placeholder 2">
            <a:extLst>
              <a:ext uri="{FF2B5EF4-FFF2-40B4-BE49-F238E27FC236}">
                <a16:creationId xmlns:a16="http://schemas.microsoft.com/office/drawing/2014/main" id="{4D445E4E-1ED8-42E0-A4BC-E976AC5A91FE}"/>
              </a:ext>
            </a:extLst>
          </p:cNvPr>
          <p:cNvSpPr>
            <a:spLocks noGrp="1"/>
          </p:cNvSpPr>
          <p:nvPr>
            <p:ph type="ftr" sz="quarter" idx="10"/>
          </p:nvPr>
        </p:nvSpPr>
        <p:spPr>
          <a:xfrm>
            <a:off x="626317" y="6400043"/>
            <a:ext cx="3945683" cy="365125"/>
          </a:xfrm>
        </p:spPr>
        <p:txBody>
          <a:bodyPr/>
          <a:lstStyle>
            <a:lvl1pPr algn="l">
              <a:defRPr>
                <a:solidFill>
                  <a:schemeClr val="tx2">
                    <a:lumMod val="50000"/>
                  </a:schemeClr>
                </a:solidFill>
              </a:defRPr>
            </a:lvl1pPr>
          </a:lstStyle>
          <a:p>
            <a:r>
              <a:rPr lang="en-US"/>
              <a:t>OFFICIAL-SENSITIVE</a:t>
            </a:r>
          </a:p>
        </p:txBody>
      </p:sp>
      <p:pic>
        <p:nvPicPr>
          <p:cNvPr id="4" name="Picture 3" descr="Two people looking at a map&#10;&#10;Description automatically generated with low confidence">
            <a:extLst>
              <a:ext uri="{FF2B5EF4-FFF2-40B4-BE49-F238E27FC236}">
                <a16:creationId xmlns:a16="http://schemas.microsoft.com/office/drawing/2014/main" id="{D56AC259-55B7-CA45-A89F-2E78B442D2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90" r="8490"/>
          <a:stretch/>
        </p:blipFill>
        <p:spPr>
          <a:xfrm>
            <a:off x="5298909" y="1981200"/>
            <a:ext cx="6893090" cy="4876800"/>
          </a:xfrm>
          <a:prstGeom prst="rect">
            <a:avLst/>
          </a:prstGeom>
        </p:spPr>
      </p:pic>
      <p:sp>
        <p:nvSpPr>
          <p:cNvPr id="3074" name="Rectangle 2"/>
          <p:cNvSpPr>
            <a:spLocks noGrp="1" noChangeArrowheads="1"/>
          </p:cNvSpPr>
          <p:nvPr>
            <p:ph type="ctrTitle" hasCustomPrompt="1"/>
          </p:nvPr>
        </p:nvSpPr>
        <p:spPr>
          <a:xfrm>
            <a:off x="670986" y="2186234"/>
            <a:ext cx="10104964" cy="1530103"/>
          </a:xfrm>
        </p:spPr>
        <p:txBody>
          <a:bodyPr/>
          <a:lstStyle>
            <a:lvl1pPr>
              <a:lnSpc>
                <a:spcPct val="85000"/>
              </a:lnSpc>
              <a:defRPr sz="5000">
                <a:solidFill>
                  <a:srgbClr val="006652"/>
                </a:solidFill>
              </a:defRPr>
            </a:lvl1pPr>
          </a:lstStyle>
          <a:p>
            <a:pPr lvl="0"/>
            <a:r>
              <a:rPr lang="en-US" altLang="en-US" noProof="0"/>
              <a:t>Click to edit for very long titles</a:t>
            </a:r>
            <a:endParaRPr lang="en-GB" altLang="en-US" noProof="0"/>
          </a:p>
        </p:txBody>
      </p:sp>
      <p:sp>
        <p:nvSpPr>
          <p:cNvPr id="3075" name="Rectangle 3"/>
          <p:cNvSpPr>
            <a:spLocks noGrp="1" noChangeArrowheads="1"/>
          </p:cNvSpPr>
          <p:nvPr>
            <p:ph type="subTitle" idx="1"/>
          </p:nvPr>
        </p:nvSpPr>
        <p:spPr>
          <a:xfrm>
            <a:off x="695326" y="3941734"/>
            <a:ext cx="6661149" cy="536181"/>
          </a:xfrm>
          <a:prstGeom prst="rect">
            <a:avLst/>
          </a:prstGeom>
        </p:spPr>
        <p:txBody>
          <a:bodyPr wrap="none" anchor="t" anchorCtr="0"/>
          <a:lstStyle>
            <a:lvl1pPr>
              <a:defRPr sz="3200">
                <a:solidFill>
                  <a:schemeClr val="tx1"/>
                </a:solidFill>
              </a:defRPr>
            </a:lvl1pPr>
          </a:lstStyle>
          <a:p>
            <a:pPr lvl="0"/>
            <a:r>
              <a:rPr lang="en-US" altLang="en-US" noProof="0"/>
              <a:t>Click to edit Master subtitle style</a:t>
            </a:r>
            <a:endParaRPr lang="en-GB" altLang="en-US" noProof="0"/>
          </a:p>
        </p:txBody>
      </p:sp>
      <p:sp>
        <p:nvSpPr>
          <p:cNvPr id="11" name="Text Placeholder 9">
            <a:extLst>
              <a:ext uri="{FF2B5EF4-FFF2-40B4-BE49-F238E27FC236}">
                <a16:creationId xmlns:a16="http://schemas.microsoft.com/office/drawing/2014/main" id="{6DC4AE3F-A513-4FA4-A219-0063881AC278}"/>
              </a:ext>
            </a:extLst>
          </p:cNvPr>
          <p:cNvSpPr>
            <a:spLocks noGrp="1"/>
          </p:cNvSpPr>
          <p:nvPr>
            <p:ph type="body" sz="quarter" idx="14" hasCustomPrompt="1"/>
          </p:nvPr>
        </p:nvSpPr>
        <p:spPr>
          <a:xfrm>
            <a:off x="695325" y="4534772"/>
            <a:ext cx="4500563" cy="3370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[Presenter name(s)]</a:t>
            </a:r>
            <a:br>
              <a:rPr lang="en-US"/>
            </a:br>
            <a:endParaRPr lang="en-GB"/>
          </a:p>
        </p:txBody>
      </p:sp>
      <p:sp>
        <p:nvSpPr>
          <p:cNvPr id="12" name="Text Placeholder 9">
            <a:extLst>
              <a:ext uri="{FF2B5EF4-FFF2-40B4-BE49-F238E27FC236}">
                <a16:creationId xmlns:a16="http://schemas.microsoft.com/office/drawing/2014/main" id="{CE227095-3E9F-4B4F-880E-634F7D323057}"/>
              </a:ext>
            </a:extLst>
          </p:cNvPr>
          <p:cNvSpPr>
            <a:spLocks noGrp="1"/>
          </p:cNvSpPr>
          <p:nvPr>
            <p:ph type="body" sz="quarter" idx="15" hasCustomPrompt="1"/>
          </p:nvPr>
        </p:nvSpPr>
        <p:spPr>
          <a:xfrm>
            <a:off x="695326" y="4916594"/>
            <a:ext cx="2677603" cy="295080"/>
          </a:xfrm>
          <a:prstGeom prst="rect">
            <a:avLst/>
          </a:prstGeom>
        </p:spPr>
        <p:txBody>
          <a:bodyPr/>
          <a:lstStyle>
            <a:lvl1pPr>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[Date]</a:t>
            </a:r>
            <a:endParaRPr lang="en-GB"/>
          </a:p>
        </p:txBody>
      </p:sp>
      <p:pic>
        <p:nvPicPr>
          <p:cNvPr id="16" name="Picture 2" descr="G:\Communications\Content hub\Branding\Agency logos\DETAILED AW\Agency_3268_AW.png">
            <a:extLst>
              <a:ext uri="{FF2B5EF4-FFF2-40B4-BE49-F238E27FC236}">
                <a16:creationId xmlns:a16="http://schemas.microsoft.com/office/drawing/2014/main" id="{C33C9EAD-DB80-427B-BAE7-790874902CA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25" y="549275"/>
            <a:ext cx="3812974" cy="97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812641"/>
      </p:ext>
    </p:extLst>
  </p:cSld>
  <p:clrMapOvr>
    <a:masterClrMapping/>
  </p:clrMapOvr>
  <p:extLst>
    <p:ext uri="{DCECCB84-F9BA-43D5-87BE-67443E8EF086}">
      <p15:sldGuideLst xmlns:p15="http://schemas.microsoft.com/office/powerpoint/2012/main">
        <p15:guide id="2" pos="438">
          <p15:clr>
            <a:srgbClr val="FBAE40"/>
          </p15:clr>
        </p15:guide>
        <p15:guide id="3" pos="6788">
          <p15:clr>
            <a:srgbClr val="FBAE40"/>
          </p15:clr>
        </p15:guide>
        <p15:guide id="5" orient="horz" pos="345">
          <p15:clr>
            <a:srgbClr val="FBAE40"/>
          </p15:clr>
        </p15:guide>
        <p15:guide id="7" pos="46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ver slide: Long 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0B69D0-CC05-4D13-9A52-AA0BC1712C93}"/>
              </a:ext>
            </a:extLst>
          </p:cNvPr>
          <p:cNvSpPr/>
          <p:nvPr/>
        </p:nvSpPr>
        <p:spPr bwMode="auto">
          <a:xfrm>
            <a:off x="0" y="6236895"/>
            <a:ext cx="12191999" cy="6231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3" name="Footer Placeholder 2">
            <a:extLst>
              <a:ext uri="{FF2B5EF4-FFF2-40B4-BE49-F238E27FC236}">
                <a16:creationId xmlns:a16="http://schemas.microsoft.com/office/drawing/2014/main" id="{4D445E4E-1ED8-42E0-A4BC-E976AC5A91FE}"/>
              </a:ext>
            </a:extLst>
          </p:cNvPr>
          <p:cNvSpPr>
            <a:spLocks noGrp="1"/>
          </p:cNvSpPr>
          <p:nvPr>
            <p:ph type="ftr" sz="quarter" idx="10"/>
          </p:nvPr>
        </p:nvSpPr>
        <p:spPr>
          <a:xfrm>
            <a:off x="628970" y="6310313"/>
            <a:ext cx="3945683" cy="547687"/>
          </a:xfrm>
        </p:spPr>
        <p:txBody>
          <a:bodyPr/>
          <a:lstStyle>
            <a:lvl1pPr algn="l">
              <a:defRPr>
                <a:solidFill>
                  <a:schemeClr val="tx2">
                    <a:lumMod val="50000"/>
                  </a:schemeClr>
                </a:solidFill>
              </a:defRPr>
            </a:lvl1pPr>
          </a:lstStyle>
          <a:p>
            <a:r>
              <a:rPr lang="en-US"/>
              <a:t>OFFICIAL-SENSITIVE</a:t>
            </a:r>
          </a:p>
        </p:txBody>
      </p:sp>
      <p:pic>
        <p:nvPicPr>
          <p:cNvPr id="4" name="Picture 3" descr="Two people looking at a map&#10;&#10;Description automatically generated with low confidence">
            <a:extLst>
              <a:ext uri="{FF2B5EF4-FFF2-40B4-BE49-F238E27FC236}">
                <a16:creationId xmlns:a16="http://schemas.microsoft.com/office/drawing/2014/main" id="{D56AC259-55B7-CA45-A89F-2E78B442D2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90" r="8490"/>
          <a:stretch/>
        </p:blipFill>
        <p:spPr>
          <a:xfrm>
            <a:off x="5298909" y="1981200"/>
            <a:ext cx="6893090" cy="4876800"/>
          </a:xfrm>
          <a:prstGeom prst="rect">
            <a:avLst/>
          </a:prstGeom>
        </p:spPr>
      </p:pic>
      <p:sp>
        <p:nvSpPr>
          <p:cNvPr id="3074" name="Rectangle 2"/>
          <p:cNvSpPr>
            <a:spLocks noGrp="1" noChangeArrowheads="1"/>
          </p:cNvSpPr>
          <p:nvPr>
            <p:ph type="ctrTitle" hasCustomPrompt="1"/>
          </p:nvPr>
        </p:nvSpPr>
        <p:spPr>
          <a:xfrm>
            <a:off x="695325" y="2168525"/>
            <a:ext cx="9225052" cy="2106663"/>
          </a:xfrm>
        </p:spPr>
        <p:txBody>
          <a:bodyPr anchor="t"/>
          <a:lstStyle>
            <a:lvl1pPr>
              <a:lnSpc>
                <a:spcPct val="85000"/>
              </a:lnSpc>
              <a:defRPr sz="5000">
                <a:solidFill>
                  <a:srgbClr val="006652"/>
                </a:solidFill>
              </a:defRPr>
            </a:lvl1pPr>
          </a:lstStyle>
          <a:p>
            <a:pPr lvl="0"/>
            <a:r>
              <a:rPr lang="en-GB" altLang="en-US" noProof="0"/>
              <a:t>Click to add longer titles</a:t>
            </a:r>
          </a:p>
        </p:txBody>
      </p:sp>
      <p:sp>
        <p:nvSpPr>
          <p:cNvPr id="3075" name="Rectangle 3"/>
          <p:cNvSpPr>
            <a:spLocks noGrp="1" noChangeArrowheads="1"/>
          </p:cNvSpPr>
          <p:nvPr>
            <p:ph type="subTitle" idx="1"/>
          </p:nvPr>
        </p:nvSpPr>
        <p:spPr>
          <a:xfrm>
            <a:off x="695325" y="4290537"/>
            <a:ext cx="6661149" cy="536181"/>
          </a:xfrm>
          <a:prstGeom prst="rect">
            <a:avLst/>
          </a:prstGeom>
        </p:spPr>
        <p:txBody>
          <a:bodyPr wrap="none" anchor="t" anchorCtr="0"/>
          <a:lstStyle>
            <a:lvl1pPr>
              <a:defRPr sz="3200">
                <a:solidFill>
                  <a:schemeClr val="tx1"/>
                </a:solidFill>
              </a:defRPr>
            </a:lvl1pPr>
          </a:lstStyle>
          <a:p>
            <a:pPr lvl="0"/>
            <a:r>
              <a:rPr lang="en-US" altLang="en-US" noProof="0"/>
              <a:t>Click to edit Master subtitle style</a:t>
            </a:r>
            <a:endParaRPr lang="en-GB" altLang="en-US" noProof="0"/>
          </a:p>
        </p:txBody>
      </p:sp>
      <p:sp>
        <p:nvSpPr>
          <p:cNvPr id="11" name="Text Placeholder 9">
            <a:extLst>
              <a:ext uri="{FF2B5EF4-FFF2-40B4-BE49-F238E27FC236}">
                <a16:creationId xmlns:a16="http://schemas.microsoft.com/office/drawing/2014/main" id="{6DC4AE3F-A513-4FA4-A219-0063881AC278}"/>
              </a:ext>
            </a:extLst>
          </p:cNvPr>
          <p:cNvSpPr>
            <a:spLocks noGrp="1"/>
          </p:cNvSpPr>
          <p:nvPr>
            <p:ph type="body" sz="quarter" idx="14" hasCustomPrompt="1"/>
          </p:nvPr>
        </p:nvSpPr>
        <p:spPr>
          <a:xfrm>
            <a:off x="695325" y="5320055"/>
            <a:ext cx="4500563" cy="3370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[Presenter name(s)]</a:t>
            </a:r>
            <a:br>
              <a:rPr lang="en-US"/>
            </a:br>
            <a:endParaRPr lang="en-GB"/>
          </a:p>
        </p:txBody>
      </p:sp>
      <p:sp>
        <p:nvSpPr>
          <p:cNvPr id="12" name="Text Placeholder 9">
            <a:extLst>
              <a:ext uri="{FF2B5EF4-FFF2-40B4-BE49-F238E27FC236}">
                <a16:creationId xmlns:a16="http://schemas.microsoft.com/office/drawing/2014/main" id="{CE227095-3E9F-4B4F-880E-634F7D323057}"/>
              </a:ext>
            </a:extLst>
          </p:cNvPr>
          <p:cNvSpPr>
            <a:spLocks noGrp="1"/>
          </p:cNvSpPr>
          <p:nvPr>
            <p:ph type="body" sz="quarter" idx="15" hasCustomPrompt="1"/>
          </p:nvPr>
        </p:nvSpPr>
        <p:spPr>
          <a:xfrm>
            <a:off x="695326" y="5701877"/>
            <a:ext cx="2677603" cy="295080"/>
          </a:xfrm>
          <a:prstGeom prst="rect">
            <a:avLst/>
          </a:prstGeom>
        </p:spPr>
        <p:txBody>
          <a:bodyPr/>
          <a:lstStyle>
            <a:lvl1pPr>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[Date as 1 May 2022]</a:t>
            </a:r>
            <a:endParaRPr lang="en-GB"/>
          </a:p>
        </p:txBody>
      </p:sp>
      <p:pic>
        <p:nvPicPr>
          <p:cNvPr id="16" name="Picture 2" descr="G:\Communications\Content hub\Branding\Agency logos\DETAILED AW\Agency_3268_AW.png">
            <a:extLst>
              <a:ext uri="{FF2B5EF4-FFF2-40B4-BE49-F238E27FC236}">
                <a16:creationId xmlns:a16="http://schemas.microsoft.com/office/drawing/2014/main" id="{C33C9EAD-DB80-427B-BAE7-790874902CA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25" y="549275"/>
            <a:ext cx="3812974" cy="97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695801"/>
      </p:ext>
    </p:extLst>
  </p:cSld>
  <p:clrMapOvr>
    <a:masterClrMapping/>
  </p:clrMapOvr>
  <p:extLst>
    <p:ext uri="{DCECCB84-F9BA-43D5-87BE-67443E8EF086}">
      <p15:sldGuideLst xmlns:p15="http://schemas.microsoft.com/office/powerpoint/2012/main">
        <p15:guide id="5" orient="horz" pos="345">
          <p15:clr>
            <a:srgbClr val="FBAE40"/>
          </p15:clr>
        </p15:guide>
        <p15:guide id="8" pos="438" userDrawn="1">
          <p15:clr>
            <a:srgbClr val="FBAE40"/>
          </p15:clr>
        </p15:guide>
        <p15:guide id="9" pos="6788" userDrawn="1">
          <p15:clr>
            <a:srgbClr val="FBAE40"/>
          </p15:clr>
        </p15:guide>
        <p15:guide id="10" pos="463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slide: No photo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DF53B5-580D-4369-AE9F-E35E9BD47E3B}"/>
              </a:ext>
            </a:extLst>
          </p:cNvPr>
          <p:cNvSpPr/>
          <p:nvPr/>
        </p:nvSpPr>
        <p:spPr bwMode="auto">
          <a:xfrm>
            <a:off x="0" y="6236895"/>
            <a:ext cx="12191999" cy="6231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3" name="Footer Placeholder 2">
            <a:extLst>
              <a:ext uri="{FF2B5EF4-FFF2-40B4-BE49-F238E27FC236}">
                <a16:creationId xmlns:a16="http://schemas.microsoft.com/office/drawing/2014/main" id="{4EA69D94-24CF-422E-BD8F-67BAB23A9583}"/>
              </a:ext>
            </a:extLst>
          </p:cNvPr>
          <p:cNvSpPr>
            <a:spLocks noGrp="1"/>
          </p:cNvSpPr>
          <p:nvPr>
            <p:ph type="ftr" sz="quarter" idx="10"/>
          </p:nvPr>
        </p:nvSpPr>
        <p:spPr>
          <a:xfrm>
            <a:off x="626317" y="6310313"/>
            <a:ext cx="3945683" cy="547687"/>
          </a:xfrm>
        </p:spPr>
        <p:txBody>
          <a:bodyPr/>
          <a:lstStyle>
            <a:lvl1pPr algn="l">
              <a:defRPr>
                <a:solidFill>
                  <a:schemeClr val="tx2">
                    <a:lumMod val="50000"/>
                  </a:schemeClr>
                </a:solidFill>
              </a:defRPr>
            </a:lvl1pPr>
          </a:lstStyle>
          <a:p>
            <a:r>
              <a:rPr lang="en-US"/>
              <a:t>OFFICIAL-SENSITIVE</a:t>
            </a:r>
          </a:p>
        </p:txBody>
      </p:sp>
      <p:pic>
        <p:nvPicPr>
          <p:cNvPr id="12" name="Picture 11" descr="A picture containing clock, light&#10;&#10;Description automatically generated">
            <a:extLst>
              <a:ext uri="{FF2B5EF4-FFF2-40B4-BE49-F238E27FC236}">
                <a16:creationId xmlns:a16="http://schemas.microsoft.com/office/drawing/2014/main" id="{5242A37E-5ABD-A44B-9073-CD216FAFFD48}"/>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t="2891" r="57915" b="36285"/>
          <a:stretch/>
        </p:blipFill>
        <p:spPr>
          <a:xfrm>
            <a:off x="5090572" y="-369374"/>
            <a:ext cx="7101428" cy="7243846"/>
          </a:xfrm>
          <a:prstGeom prst="rect">
            <a:avLst/>
          </a:prstGeom>
        </p:spPr>
      </p:pic>
      <p:sp>
        <p:nvSpPr>
          <p:cNvPr id="14" name="Text Placeholder 9">
            <a:extLst>
              <a:ext uri="{FF2B5EF4-FFF2-40B4-BE49-F238E27FC236}">
                <a16:creationId xmlns:a16="http://schemas.microsoft.com/office/drawing/2014/main" id="{9471B769-37A4-44F8-BF05-8907EC0DA8F2}"/>
              </a:ext>
            </a:extLst>
          </p:cNvPr>
          <p:cNvSpPr>
            <a:spLocks noGrp="1"/>
          </p:cNvSpPr>
          <p:nvPr>
            <p:ph type="body" sz="quarter" idx="14" hasCustomPrompt="1"/>
          </p:nvPr>
        </p:nvSpPr>
        <p:spPr>
          <a:xfrm>
            <a:off x="695324" y="3945039"/>
            <a:ext cx="4500563" cy="3370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[Presenter name(s)]</a:t>
            </a:r>
            <a:br>
              <a:rPr lang="en-US"/>
            </a:br>
            <a:endParaRPr lang="en-GB"/>
          </a:p>
        </p:txBody>
      </p:sp>
      <p:sp>
        <p:nvSpPr>
          <p:cNvPr id="15" name="Text Placeholder 9">
            <a:extLst>
              <a:ext uri="{FF2B5EF4-FFF2-40B4-BE49-F238E27FC236}">
                <a16:creationId xmlns:a16="http://schemas.microsoft.com/office/drawing/2014/main" id="{64D96B22-1563-4AF0-87F8-31E853821102}"/>
              </a:ext>
            </a:extLst>
          </p:cNvPr>
          <p:cNvSpPr>
            <a:spLocks noGrp="1"/>
          </p:cNvSpPr>
          <p:nvPr>
            <p:ph type="body" sz="quarter" idx="15" hasCustomPrompt="1"/>
          </p:nvPr>
        </p:nvSpPr>
        <p:spPr>
          <a:xfrm>
            <a:off x="695325" y="4326861"/>
            <a:ext cx="2677603" cy="295080"/>
          </a:xfrm>
          <a:prstGeom prst="rect">
            <a:avLst/>
          </a:prstGeom>
        </p:spPr>
        <p:txBody>
          <a:bodyPr/>
          <a:lstStyle>
            <a:lvl1pPr>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[Date as 1 May 2022]</a:t>
            </a:r>
            <a:endParaRPr lang="en-GB"/>
          </a:p>
        </p:txBody>
      </p:sp>
      <p:pic>
        <p:nvPicPr>
          <p:cNvPr id="16" name="Picture 2" descr="G:\Communications\Content hub\Branding\Agency logos\DETAILED AW\Agency_3268_AW.png">
            <a:extLst>
              <a:ext uri="{FF2B5EF4-FFF2-40B4-BE49-F238E27FC236}">
                <a16:creationId xmlns:a16="http://schemas.microsoft.com/office/drawing/2014/main" id="{403A5EB2-ECA6-4968-9E0F-9671FD84956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25" y="549275"/>
            <a:ext cx="3812974" cy="9747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
            <a:extLst>
              <a:ext uri="{FF2B5EF4-FFF2-40B4-BE49-F238E27FC236}">
                <a16:creationId xmlns:a16="http://schemas.microsoft.com/office/drawing/2014/main" id="{700F5920-D3FF-4AA7-82D1-C49BF66C9B81}"/>
              </a:ext>
            </a:extLst>
          </p:cNvPr>
          <p:cNvSpPr>
            <a:spLocks noGrp="1" noChangeArrowheads="1"/>
          </p:cNvSpPr>
          <p:nvPr>
            <p:ph type="ctrTitle"/>
          </p:nvPr>
        </p:nvSpPr>
        <p:spPr>
          <a:xfrm>
            <a:off x="678074" y="2168525"/>
            <a:ext cx="8297652" cy="779851"/>
          </a:xfrm>
        </p:spPr>
        <p:txBody>
          <a:bodyPr/>
          <a:lstStyle>
            <a:lvl1pPr>
              <a:lnSpc>
                <a:spcPct val="85000"/>
              </a:lnSpc>
              <a:defRPr sz="5000">
                <a:solidFill>
                  <a:srgbClr val="006652"/>
                </a:solidFill>
              </a:defRPr>
            </a:lvl1pPr>
          </a:lstStyle>
          <a:p>
            <a:pPr lvl="0"/>
            <a:r>
              <a:rPr lang="en-US" altLang="en-US" noProof="0"/>
              <a:t>Click to edit Master title style</a:t>
            </a:r>
            <a:endParaRPr lang="en-GB" altLang="en-US" noProof="0"/>
          </a:p>
        </p:txBody>
      </p:sp>
      <p:sp>
        <p:nvSpPr>
          <p:cNvPr id="19" name="Rectangle 3">
            <a:extLst>
              <a:ext uri="{FF2B5EF4-FFF2-40B4-BE49-F238E27FC236}">
                <a16:creationId xmlns:a16="http://schemas.microsoft.com/office/drawing/2014/main" id="{9307793B-B97F-498F-9251-43709E113133}"/>
              </a:ext>
            </a:extLst>
          </p:cNvPr>
          <p:cNvSpPr>
            <a:spLocks noGrp="1" noChangeArrowheads="1"/>
          </p:cNvSpPr>
          <p:nvPr>
            <p:ph type="subTitle" idx="1"/>
          </p:nvPr>
        </p:nvSpPr>
        <p:spPr>
          <a:xfrm>
            <a:off x="688238" y="2958054"/>
            <a:ext cx="6941288" cy="536181"/>
          </a:xfrm>
          <a:prstGeom prst="rect">
            <a:avLst/>
          </a:prstGeom>
        </p:spPr>
        <p:txBody>
          <a:bodyPr wrap="none" anchor="t" anchorCtr="0"/>
          <a:lstStyle>
            <a:lvl1pPr>
              <a:defRPr sz="3200">
                <a:solidFill>
                  <a:schemeClr val="tx1"/>
                </a:solidFill>
              </a:defRPr>
            </a:lvl1pPr>
          </a:lstStyle>
          <a:p>
            <a:pPr lvl="0"/>
            <a:r>
              <a:rPr lang="en-US" altLang="en-US" noProof="0"/>
              <a:t>Click to edit Master subtitle style</a:t>
            </a:r>
            <a:endParaRPr lang="en-GB" altLang="en-US" noProof="0"/>
          </a:p>
        </p:txBody>
      </p:sp>
    </p:spTree>
    <p:extLst>
      <p:ext uri="{BB962C8B-B14F-4D97-AF65-F5344CB8AC3E}">
        <p14:creationId xmlns:p14="http://schemas.microsoft.com/office/powerpoint/2010/main" val="3771302925"/>
      </p:ext>
    </p:extLst>
  </p:cSld>
  <p:clrMapOvr>
    <a:masterClrMapping/>
  </p:clrMapOvr>
  <p:extLst>
    <p:ext uri="{DCECCB84-F9BA-43D5-87BE-67443E8EF086}">
      <p15:sldGuideLst xmlns:p15="http://schemas.microsoft.com/office/powerpoint/2012/main">
        <p15:guide id="6" pos="438" userDrawn="1">
          <p15:clr>
            <a:srgbClr val="FBAE40"/>
          </p15:clr>
        </p15:guide>
        <p15:guide id="7" pos="7242" userDrawn="1">
          <p15:clr>
            <a:srgbClr val="FBAE40"/>
          </p15:clr>
        </p15:guide>
        <p15:guide id="8" orient="horz" pos="345"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slide: Editable photos">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E9681850-F488-604E-85CB-54EFC356ED1E}"/>
              </a:ext>
            </a:extLst>
          </p:cNvPr>
          <p:cNvSpPr>
            <a:spLocks noGrp="1"/>
          </p:cNvSpPr>
          <p:nvPr>
            <p:ph type="pic" sz="quarter" idx="12"/>
          </p:nvPr>
        </p:nvSpPr>
        <p:spPr bwMode="auto">
          <a:xfrm>
            <a:off x="8761752" y="2361446"/>
            <a:ext cx="3430247" cy="3966173"/>
          </a:xfrm>
          <a:custGeom>
            <a:avLst/>
            <a:gdLst>
              <a:gd name="connsiteX0" fmla="*/ 2242835 w 4501239"/>
              <a:gd name="connsiteY0" fmla="*/ 0 h 5175777"/>
              <a:gd name="connsiteX1" fmla="*/ 4501239 w 4501239"/>
              <a:gd name="connsiteY1" fmla="*/ 1333756 h 5175777"/>
              <a:gd name="connsiteX2" fmla="*/ 4501239 w 4501239"/>
              <a:gd name="connsiteY2" fmla="*/ 5175777 h 5175777"/>
              <a:gd name="connsiteX3" fmla="*/ 0 w 4501239"/>
              <a:gd name="connsiteY3" fmla="*/ 5175777 h 5175777"/>
              <a:gd name="connsiteX4" fmla="*/ 0 w 4501239"/>
              <a:gd name="connsiteY4" fmla="*/ 1324561 h 5175777"/>
              <a:gd name="connsiteX0" fmla="*/ 2242835 w 4516229"/>
              <a:gd name="connsiteY0" fmla="*/ 0 h 5175777"/>
              <a:gd name="connsiteX1" fmla="*/ 4501239 w 4516229"/>
              <a:gd name="connsiteY1" fmla="*/ 1333756 h 5175777"/>
              <a:gd name="connsiteX2" fmla="*/ 4516229 w 4516229"/>
              <a:gd name="connsiteY2" fmla="*/ 3781691 h 5175777"/>
              <a:gd name="connsiteX3" fmla="*/ 0 w 4516229"/>
              <a:gd name="connsiteY3" fmla="*/ 5175777 h 5175777"/>
              <a:gd name="connsiteX4" fmla="*/ 0 w 4516229"/>
              <a:gd name="connsiteY4" fmla="*/ 1324561 h 5175777"/>
              <a:gd name="connsiteX5" fmla="*/ 2242835 w 4516229"/>
              <a:gd name="connsiteY5" fmla="*/ 0 h 5175777"/>
              <a:gd name="connsiteX0" fmla="*/ 2242835 w 4516229"/>
              <a:gd name="connsiteY0" fmla="*/ 0 h 5194286"/>
              <a:gd name="connsiteX1" fmla="*/ 4501239 w 4516229"/>
              <a:gd name="connsiteY1" fmla="*/ 1333756 h 5194286"/>
              <a:gd name="connsiteX2" fmla="*/ 4516229 w 4516229"/>
              <a:gd name="connsiteY2" fmla="*/ 3781691 h 5194286"/>
              <a:gd name="connsiteX3" fmla="*/ 2027862 w 4516229"/>
              <a:gd name="connsiteY3" fmla="*/ 5194286 h 5194286"/>
              <a:gd name="connsiteX4" fmla="*/ 0 w 4516229"/>
              <a:gd name="connsiteY4" fmla="*/ 5175777 h 5194286"/>
              <a:gd name="connsiteX5" fmla="*/ 0 w 4516229"/>
              <a:gd name="connsiteY5" fmla="*/ 1324561 h 5194286"/>
              <a:gd name="connsiteX6" fmla="*/ 2242835 w 4516229"/>
              <a:gd name="connsiteY6" fmla="*/ 0 h 5194286"/>
              <a:gd name="connsiteX0" fmla="*/ 2242835 w 4516229"/>
              <a:gd name="connsiteY0" fmla="*/ 0 h 5194286"/>
              <a:gd name="connsiteX1" fmla="*/ 4501239 w 4516229"/>
              <a:gd name="connsiteY1" fmla="*/ 1333756 h 5194286"/>
              <a:gd name="connsiteX2" fmla="*/ 4516229 w 4516229"/>
              <a:gd name="connsiteY2" fmla="*/ 3781691 h 5194286"/>
              <a:gd name="connsiteX3" fmla="*/ 2027862 w 4516229"/>
              <a:gd name="connsiteY3" fmla="*/ 5194286 h 5194286"/>
              <a:gd name="connsiteX4" fmla="*/ 0 w 4516229"/>
              <a:gd name="connsiteY4" fmla="*/ 3871633 h 5194286"/>
              <a:gd name="connsiteX5" fmla="*/ 0 w 4516229"/>
              <a:gd name="connsiteY5" fmla="*/ 1324561 h 5194286"/>
              <a:gd name="connsiteX6" fmla="*/ 2242835 w 4516229"/>
              <a:gd name="connsiteY6" fmla="*/ 0 h 5194286"/>
              <a:gd name="connsiteX0" fmla="*/ 2242835 w 4516229"/>
              <a:gd name="connsiteY0" fmla="*/ 0 h 3871633"/>
              <a:gd name="connsiteX1" fmla="*/ 4501239 w 4516229"/>
              <a:gd name="connsiteY1" fmla="*/ 1333756 h 3871633"/>
              <a:gd name="connsiteX2" fmla="*/ 4516229 w 4516229"/>
              <a:gd name="connsiteY2" fmla="*/ 3781691 h 3871633"/>
              <a:gd name="connsiteX3" fmla="*/ 2222734 w 4516229"/>
              <a:gd name="connsiteY3" fmla="*/ 232542 h 3871633"/>
              <a:gd name="connsiteX4" fmla="*/ 0 w 4516229"/>
              <a:gd name="connsiteY4" fmla="*/ 3871633 h 3871633"/>
              <a:gd name="connsiteX5" fmla="*/ 0 w 4516229"/>
              <a:gd name="connsiteY5" fmla="*/ 1324561 h 3871633"/>
              <a:gd name="connsiteX6" fmla="*/ 2242835 w 4516229"/>
              <a:gd name="connsiteY6" fmla="*/ 0 h 3871633"/>
              <a:gd name="connsiteX0" fmla="*/ 2242835 w 4516229"/>
              <a:gd name="connsiteY0" fmla="*/ 0 h 5134325"/>
              <a:gd name="connsiteX1" fmla="*/ 4501239 w 4516229"/>
              <a:gd name="connsiteY1" fmla="*/ 1333756 h 5134325"/>
              <a:gd name="connsiteX2" fmla="*/ 4516229 w 4516229"/>
              <a:gd name="connsiteY2" fmla="*/ 3781691 h 5134325"/>
              <a:gd name="connsiteX3" fmla="*/ 2177764 w 4516229"/>
              <a:gd name="connsiteY3" fmla="*/ 5134325 h 5134325"/>
              <a:gd name="connsiteX4" fmla="*/ 0 w 4516229"/>
              <a:gd name="connsiteY4" fmla="*/ 3871633 h 5134325"/>
              <a:gd name="connsiteX5" fmla="*/ 0 w 4516229"/>
              <a:gd name="connsiteY5" fmla="*/ 1324561 h 5134325"/>
              <a:gd name="connsiteX6" fmla="*/ 2242835 w 4516229"/>
              <a:gd name="connsiteY6" fmla="*/ 0 h 5134325"/>
              <a:gd name="connsiteX0" fmla="*/ 2242835 w 4516229"/>
              <a:gd name="connsiteY0" fmla="*/ 0 h 5194286"/>
              <a:gd name="connsiteX1" fmla="*/ 4501239 w 4516229"/>
              <a:gd name="connsiteY1" fmla="*/ 1333756 h 5194286"/>
              <a:gd name="connsiteX2" fmla="*/ 4516229 w 4516229"/>
              <a:gd name="connsiteY2" fmla="*/ 3781691 h 5194286"/>
              <a:gd name="connsiteX3" fmla="*/ 2222735 w 4516229"/>
              <a:gd name="connsiteY3" fmla="*/ 5194286 h 5194286"/>
              <a:gd name="connsiteX4" fmla="*/ 0 w 4516229"/>
              <a:gd name="connsiteY4" fmla="*/ 3871633 h 5194286"/>
              <a:gd name="connsiteX5" fmla="*/ 0 w 4516229"/>
              <a:gd name="connsiteY5" fmla="*/ 1324561 h 5194286"/>
              <a:gd name="connsiteX6" fmla="*/ 2242835 w 4516229"/>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0 w 4501903"/>
              <a:gd name="connsiteY4" fmla="*/ 3871633 h 5194286"/>
              <a:gd name="connsiteX5" fmla="*/ 0 w 4501903"/>
              <a:gd name="connsiteY5" fmla="*/ 1324561 h 5194286"/>
              <a:gd name="connsiteX6" fmla="*/ 2242835 w 4501903"/>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449705 w 4501903"/>
              <a:gd name="connsiteY4" fmla="*/ 3901614 h 5194286"/>
              <a:gd name="connsiteX5" fmla="*/ 0 w 4501903"/>
              <a:gd name="connsiteY5" fmla="*/ 1324561 h 5194286"/>
              <a:gd name="connsiteX6" fmla="*/ 2242835 w 4501903"/>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14990 w 4501903"/>
              <a:gd name="connsiteY4" fmla="*/ 3841654 h 5194286"/>
              <a:gd name="connsiteX5" fmla="*/ 0 w 4501903"/>
              <a:gd name="connsiteY5" fmla="*/ 1324561 h 5194286"/>
              <a:gd name="connsiteX6" fmla="*/ 2242835 w 4501903"/>
              <a:gd name="connsiteY6" fmla="*/ 0 h 5194286"/>
              <a:gd name="connsiteX0" fmla="*/ 2242835 w 4501260"/>
              <a:gd name="connsiteY0" fmla="*/ 0 h 5194286"/>
              <a:gd name="connsiteX1" fmla="*/ 4501239 w 4501260"/>
              <a:gd name="connsiteY1" fmla="*/ 1333756 h 5194286"/>
              <a:gd name="connsiteX2" fmla="*/ 3631809 w 4501260"/>
              <a:gd name="connsiteY2" fmla="*/ 3496878 h 5194286"/>
              <a:gd name="connsiteX3" fmla="*/ 2222735 w 4501260"/>
              <a:gd name="connsiteY3" fmla="*/ 5194286 h 5194286"/>
              <a:gd name="connsiteX4" fmla="*/ 14990 w 4501260"/>
              <a:gd name="connsiteY4" fmla="*/ 3841654 h 5194286"/>
              <a:gd name="connsiteX5" fmla="*/ 0 w 4501260"/>
              <a:gd name="connsiteY5" fmla="*/ 1324561 h 5194286"/>
              <a:gd name="connsiteX6" fmla="*/ 2242835 w 4501260"/>
              <a:gd name="connsiteY6" fmla="*/ 0 h 5194286"/>
              <a:gd name="connsiteX0" fmla="*/ 2242835 w 4502681"/>
              <a:gd name="connsiteY0" fmla="*/ 0 h 5194286"/>
              <a:gd name="connsiteX1" fmla="*/ 4501239 w 4502681"/>
              <a:gd name="connsiteY1" fmla="*/ 1333756 h 5194286"/>
              <a:gd name="connsiteX2" fmla="*/ 4501238 w 4502681"/>
              <a:gd name="connsiteY2" fmla="*/ 3841651 h 5194286"/>
              <a:gd name="connsiteX3" fmla="*/ 2222735 w 4502681"/>
              <a:gd name="connsiteY3" fmla="*/ 5194286 h 5194286"/>
              <a:gd name="connsiteX4" fmla="*/ 14990 w 4502681"/>
              <a:gd name="connsiteY4" fmla="*/ 3841654 h 5194286"/>
              <a:gd name="connsiteX5" fmla="*/ 0 w 4502681"/>
              <a:gd name="connsiteY5" fmla="*/ 1324561 h 5194286"/>
              <a:gd name="connsiteX6" fmla="*/ 2242835 w 4502681"/>
              <a:gd name="connsiteY6" fmla="*/ 0 h 5194286"/>
              <a:gd name="connsiteX0" fmla="*/ 2242835 w 4501915"/>
              <a:gd name="connsiteY0" fmla="*/ 0 h 5194286"/>
              <a:gd name="connsiteX1" fmla="*/ 4501239 w 4501915"/>
              <a:gd name="connsiteY1" fmla="*/ 1333756 h 5194286"/>
              <a:gd name="connsiteX2" fmla="*/ 4501238 w 4501915"/>
              <a:gd name="connsiteY2" fmla="*/ 3841651 h 5194286"/>
              <a:gd name="connsiteX3" fmla="*/ 2222735 w 4501915"/>
              <a:gd name="connsiteY3" fmla="*/ 5194286 h 5194286"/>
              <a:gd name="connsiteX4" fmla="*/ 14990 w 4501915"/>
              <a:gd name="connsiteY4" fmla="*/ 3841654 h 5194286"/>
              <a:gd name="connsiteX5" fmla="*/ 0 w 4501915"/>
              <a:gd name="connsiteY5" fmla="*/ 1324561 h 5194286"/>
              <a:gd name="connsiteX6" fmla="*/ 2242835 w 4501915"/>
              <a:gd name="connsiteY6" fmla="*/ 0 h 5194286"/>
              <a:gd name="connsiteX0" fmla="*/ 2242835 w 4501380"/>
              <a:gd name="connsiteY0" fmla="*/ 0 h 5194286"/>
              <a:gd name="connsiteX1" fmla="*/ 4501239 w 4501380"/>
              <a:gd name="connsiteY1" fmla="*/ 1333756 h 5194286"/>
              <a:gd name="connsiteX2" fmla="*/ 4397543 w 4501380"/>
              <a:gd name="connsiteY2" fmla="*/ 3653115 h 5194286"/>
              <a:gd name="connsiteX3" fmla="*/ 2222735 w 4501380"/>
              <a:gd name="connsiteY3" fmla="*/ 5194286 h 5194286"/>
              <a:gd name="connsiteX4" fmla="*/ 14990 w 4501380"/>
              <a:gd name="connsiteY4" fmla="*/ 3841654 h 5194286"/>
              <a:gd name="connsiteX5" fmla="*/ 0 w 4501380"/>
              <a:gd name="connsiteY5" fmla="*/ 1324561 h 5194286"/>
              <a:gd name="connsiteX6" fmla="*/ 2242835 w 4501380"/>
              <a:gd name="connsiteY6" fmla="*/ 0 h 5194286"/>
              <a:gd name="connsiteX0" fmla="*/ 2242835 w 4503125"/>
              <a:gd name="connsiteY0" fmla="*/ 0 h 5194286"/>
              <a:gd name="connsiteX1" fmla="*/ 4501239 w 4503125"/>
              <a:gd name="connsiteY1" fmla="*/ 1333756 h 5194286"/>
              <a:gd name="connsiteX2" fmla="*/ 4397543 w 4503125"/>
              <a:gd name="connsiteY2" fmla="*/ 3653115 h 5194286"/>
              <a:gd name="connsiteX3" fmla="*/ 2222735 w 4503125"/>
              <a:gd name="connsiteY3" fmla="*/ 5194286 h 5194286"/>
              <a:gd name="connsiteX4" fmla="*/ 14990 w 4503125"/>
              <a:gd name="connsiteY4" fmla="*/ 3841654 h 5194286"/>
              <a:gd name="connsiteX5" fmla="*/ 0 w 4503125"/>
              <a:gd name="connsiteY5" fmla="*/ 1324561 h 5194286"/>
              <a:gd name="connsiteX6" fmla="*/ 2242835 w 4503125"/>
              <a:gd name="connsiteY6" fmla="*/ 0 h 5194286"/>
              <a:gd name="connsiteX0" fmla="*/ 2242835 w 4552139"/>
              <a:gd name="connsiteY0" fmla="*/ 0 h 5194286"/>
              <a:gd name="connsiteX1" fmla="*/ 4501239 w 4552139"/>
              <a:gd name="connsiteY1" fmla="*/ 1333756 h 5194286"/>
              <a:gd name="connsiteX2" fmla="*/ 4501238 w 4552139"/>
              <a:gd name="connsiteY2" fmla="*/ 3851078 h 5194286"/>
              <a:gd name="connsiteX3" fmla="*/ 2222735 w 4552139"/>
              <a:gd name="connsiteY3" fmla="*/ 5194286 h 5194286"/>
              <a:gd name="connsiteX4" fmla="*/ 14990 w 4552139"/>
              <a:gd name="connsiteY4" fmla="*/ 3841654 h 5194286"/>
              <a:gd name="connsiteX5" fmla="*/ 0 w 4552139"/>
              <a:gd name="connsiteY5" fmla="*/ 1324561 h 5194286"/>
              <a:gd name="connsiteX6" fmla="*/ 2242835 w 4552139"/>
              <a:gd name="connsiteY6" fmla="*/ 0 h 5194286"/>
              <a:gd name="connsiteX0" fmla="*/ 2242835 w 4502258"/>
              <a:gd name="connsiteY0" fmla="*/ 0 h 5194286"/>
              <a:gd name="connsiteX1" fmla="*/ 4501239 w 4502258"/>
              <a:gd name="connsiteY1" fmla="*/ 1333756 h 5194286"/>
              <a:gd name="connsiteX2" fmla="*/ 4501238 w 4502258"/>
              <a:gd name="connsiteY2" fmla="*/ 3851078 h 5194286"/>
              <a:gd name="connsiteX3" fmla="*/ 2222735 w 4502258"/>
              <a:gd name="connsiteY3" fmla="*/ 5194286 h 5194286"/>
              <a:gd name="connsiteX4" fmla="*/ 14990 w 4502258"/>
              <a:gd name="connsiteY4" fmla="*/ 3841654 h 5194286"/>
              <a:gd name="connsiteX5" fmla="*/ 0 w 4502258"/>
              <a:gd name="connsiteY5" fmla="*/ 1324561 h 5194286"/>
              <a:gd name="connsiteX6" fmla="*/ 2242835 w 4502258"/>
              <a:gd name="connsiteY6" fmla="*/ 0 h 5194286"/>
              <a:gd name="connsiteX0" fmla="*/ 2242835 w 4506296"/>
              <a:gd name="connsiteY0" fmla="*/ 0 h 5194286"/>
              <a:gd name="connsiteX1" fmla="*/ 4501239 w 4506296"/>
              <a:gd name="connsiteY1" fmla="*/ 1333756 h 5194286"/>
              <a:gd name="connsiteX2" fmla="*/ 4501238 w 4506296"/>
              <a:gd name="connsiteY2" fmla="*/ 3851078 h 5194286"/>
              <a:gd name="connsiteX3" fmla="*/ 2222735 w 4506296"/>
              <a:gd name="connsiteY3" fmla="*/ 5194286 h 5194286"/>
              <a:gd name="connsiteX4" fmla="*/ 14990 w 4506296"/>
              <a:gd name="connsiteY4" fmla="*/ 3841654 h 5194286"/>
              <a:gd name="connsiteX5" fmla="*/ 0 w 4506296"/>
              <a:gd name="connsiteY5" fmla="*/ 1324561 h 5194286"/>
              <a:gd name="connsiteX6" fmla="*/ 2242835 w 4506296"/>
              <a:gd name="connsiteY6" fmla="*/ 0 h 5194286"/>
              <a:gd name="connsiteX0" fmla="*/ 2228951 w 4492412"/>
              <a:gd name="connsiteY0" fmla="*/ 0 h 5194286"/>
              <a:gd name="connsiteX1" fmla="*/ 4487355 w 4492412"/>
              <a:gd name="connsiteY1" fmla="*/ 1333756 h 5194286"/>
              <a:gd name="connsiteX2" fmla="*/ 4487354 w 4492412"/>
              <a:gd name="connsiteY2" fmla="*/ 3851078 h 5194286"/>
              <a:gd name="connsiteX3" fmla="*/ 2208851 w 4492412"/>
              <a:gd name="connsiteY3" fmla="*/ 5194286 h 5194286"/>
              <a:gd name="connsiteX4" fmla="*/ 1106 w 4492412"/>
              <a:gd name="connsiteY4" fmla="*/ 3841654 h 5194286"/>
              <a:gd name="connsiteX5" fmla="*/ 4970 w 4492412"/>
              <a:gd name="connsiteY5" fmla="*/ 1333988 h 5194286"/>
              <a:gd name="connsiteX6" fmla="*/ 2228951 w 4492412"/>
              <a:gd name="connsiteY6" fmla="*/ 0 h 51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2412" h="5194286">
                <a:moveTo>
                  <a:pt x="2228951" y="0"/>
                </a:moveTo>
                <a:lnTo>
                  <a:pt x="4487355" y="1333756"/>
                </a:lnTo>
                <a:cubicBezTo>
                  <a:pt x="4492352" y="2149734"/>
                  <a:pt x="4495646" y="3066780"/>
                  <a:pt x="4487354" y="3851078"/>
                </a:cubicBezTo>
                <a:cubicBezTo>
                  <a:pt x="4307472" y="3907215"/>
                  <a:pt x="2388733" y="5138149"/>
                  <a:pt x="2208851" y="5194286"/>
                </a:cubicBezTo>
                <a:lnTo>
                  <a:pt x="1106" y="3841654"/>
                </a:lnTo>
                <a:cubicBezTo>
                  <a:pt x="-3891" y="3002623"/>
                  <a:pt x="9967" y="2173019"/>
                  <a:pt x="4970" y="1333988"/>
                </a:cubicBezTo>
                <a:lnTo>
                  <a:pt x="2228951" y="0"/>
                </a:lnTo>
                <a:close/>
              </a:path>
            </a:pathLst>
          </a:custGeom>
          <a:noFill/>
          <a:ln>
            <a:noFill/>
          </a:ln>
          <a:effectLst/>
        </p:spPr>
        <p:txBody>
          <a:bodyPr wrap="square">
            <a:noAutofit/>
          </a:bodyPr>
          <a:lstStyle/>
          <a:p>
            <a:r>
              <a:rPr lang="en-US"/>
              <a:t>Click icon to add picture</a:t>
            </a:r>
          </a:p>
        </p:txBody>
      </p:sp>
      <p:sp>
        <p:nvSpPr>
          <p:cNvPr id="55" name="Picture Placeholder 54">
            <a:extLst>
              <a:ext uri="{FF2B5EF4-FFF2-40B4-BE49-F238E27FC236}">
                <a16:creationId xmlns:a16="http://schemas.microsoft.com/office/drawing/2014/main" id="{E3086C8C-F063-734D-909A-8A107BC2FE9F}"/>
              </a:ext>
            </a:extLst>
          </p:cNvPr>
          <p:cNvSpPr>
            <a:spLocks noGrp="1"/>
          </p:cNvSpPr>
          <p:nvPr>
            <p:ph type="pic" sz="quarter" idx="13"/>
          </p:nvPr>
        </p:nvSpPr>
        <p:spPr bwMode="auto">
          <a:xfrm>
            <a:off x="6757261" y="3624064"/>
            <a:ext cx="2796952" cy="3233936"/>
          </a:xfrm>
          <a:custGeom>
            <a:avLst/>
            <a:gdLst>
              <a:gd name="connsiteX0" fmla="*/ 2242835 w 4501239"/>
              <a:gd name="connsiteY0" fmla="*/ 0 h 5175777"/>
              <a:gd name="connsiteX1" fmla="*/ 4501239 w 4501239"/>
              <a:gd name="connsiteY1" fmla="*/ 1333756 h 5175777"/>
              <a:gd name="connsiteX2" fmla="*/ 4501239 w 4501239"/>
              <a:gd name="connsiteY2" fmla="*/ 5175777 h 5175777"/>
              <a:gd name="connsiteX3" fmla="*/ 0 w 4501239"/>
              <a:gd name="connsiteY3" fmla="*/ 5175777 h 5175777"/>
              <a:gd name="connsiteX4" fmla="*/ 0 w 4501239"/>
              <a:gd name="connsiteY4" fmla="*/ 1324561 h 5175777"/>
              <a:gd name="connsiteX0" fmla="*/ 2242835 w 4516229"/>
              <a:gd name="connsiteY0" fmla="*/ 0 h 5175777"/>
              <a:gd name="connsiteX1" fmla="*/ 4501239 w 4516229"/>
              <a:gd name="connsiteY1" fmla="*/ 1333756 h 5175777"/>
              <a:gd name="connsiteX2" fmla="*/ 4516229 w 4516229"/>
              <a:gd name="connsiteY2" fmla="*/ 3781691 h 5175777"/>
              <a:gd name="connsiteX3" fmla="*/ 0 w 4516229"/>
              <a:gd name="connsiteY3" fmla="*/ 5175777 h 5175777"/>
              <a:gd name="connsiteX4" fmla="*/ 0 w 4516229"/>
              <a:gd name="connsiteY4" fmla="*/ 1324561 h 5175777"/>
              <a:gd name="connsiteX5" fmla="*/ 2242835 w 4516229"/>
              <a:gd name="connsiteY5" fmla="*/ 0 h 5175777"/>
              <a:gd name="connsiteX0" fmla="*/ 2242835 w 4516229"/>
              <a:gd name="connsiteY0" fmla="*/ 0 h 5194286"/>
              <a:gd name="connsiteX1" fmla="*/ 4501239 w 4516229"/>
              <a:gd name="connsiteY1" fmla="*/ 1333756 h 5194286"/>
              <a:gd name="connsiteX2" fmla="*/ 4516229 w 4516229"/>
              <a:gd name="connsiteY2" fmla="*/ 3781691 h 5194286"/>
              <a:gd name="connsiteX3" fmla="*/ 2027862 w 4516229"/>
              <a:gd name="connsiteY3" fmla="*/ 5194286 h 5194286"/>
              <a:gd name="connsiteX4" fmla="*/ 0 w 4516229"/>
              <a:gd name="connsiteY4" fmla="*/ 5175777 h 5194286"/>
              <a:gd name="connsiteX5" fmla="*/ 0 w 4516229"/>
              <a:gd name="connsiteY5" fmla="*/ 1324561 h 5194286"/>
              <a:gd name="connsiteX6" fmla="*/ 2242835 w 4516229"/>
              <a:gd name="connsiteY6" fmla="*/ 0 h 5194286"/>
              <a:gd name="connsiteX0" fmla="*/ 2242835 w 4516229"/>
              <a:gd name="connsiteY0" fmla="*/ 0 h 5194286"/>
              <a:gd name="connsiteX1" fmla="*/ 4501239 w 4516229"/>
              <a:gd name="connsiteY1" fmla="*/ 1333756 h 5194286"/>
              <a:gd name="connsiteX2" fmla="*/ 4516229 w 4516229"/>
              <a:gd name="connsiteY2" fmla="*/ 3781691 h 5194286"/>
              <a:gd name="connsiteX3" fmla="*/ 2027862 w 4516229"/>
              <a:gd name="connsiteY3" fmla="*/ 5194286 h 5194286"/>
              <a:gd name="connsiteX4" fmla="*/ 0 w 4516229"/>
              <a:gd name="connsiteY4" fmla="*/ 3871633 h 5194286"/>
              <a:gd name="connsiteX5" fmla="*/ 0 w 4516229"/>
              <a:gd name="connsiteY5" fmla="*/ 1324561 h 5194286"/>
              <a:gd name="connsiteX6" fmla="*/ 2242835 w 4516229"/>
              <a:gd name="connsiteY6" fmla="*/ 0 h 5194286"/>
              <a:gd name="connsiteX0" fmla="*/ 2242835 w 4516229"/>
              <a:gd name="connsiteY0" fmla="*/ 0 h 3871633"/>
              <a:gd name="connsiteX1" fmla="*/ 4501239 w 4516229"/>
              <a:gd name="connsiteY1" fmla="*/ 1333756 h 3871633"/>
              <a:gd name="connsiteX2" fmla="*/ 4516229 w 4516229"/>
              <a:gd name="connsiteY2" fmla="*/ 3781691 h 3871633"/>
              <a:gd name="connsiteX3" fmla="*/ 2222734 w 4516229"/>
              <a:gd name="connsiteY3" fmla="*/ 232542 h 3871633"/>
              <a:gd name="connsiteX4" fmla="*/ 0 w 4516229"/>
              <a:gd name="connsiteY4" fmla="*/ 3871633 h 3871633"/>
              <a:gd name="connsiteX5" fmla="*/ 0 w 4516229"/>
              <a:gd name="connsiteY5" fmla="*/ 1324561 h 3871633"/>
              <a:gd name="connsiteX6" fmla="*/ 2242835 w 4516229"/>
              <a:gd name="connsiteY6" fmla="*/ 0 h 3871633"/>
              <a:gd name="connsiteX0" fmla="*/ 2242835 w 4516229"/>
              <a:gd name="connsiteY0" fmla="*/ 0 h 5134325"/>
              <a:gd name="connsiteX1" fmla="*/ 4501239 w 4516229"/>
              <a:gd name="connsiteY1" fmla="*/ 1333756 h 5134325"/>
              <a:gd name="connsiteX2" fmla="*/ 4516229 w 4516229"/>
              <a:gd name="connsiteY2" fmla="*/ 3781691 h 5134325"/>
              <a:gd name="connsiteX3" fmla="*/ 2177764 w 4516229"/>
              <a:gd name="connsiteY3" fmla="*/ 5134325 h 5134325"/>
              <a:gd name="connsiteX4" fmla="*/ 0 w 4516229"/>
              <a:gd name="connsiteY4" fmla="*/ 3871633 h 5134325"/>
              <a:gd name="connsiteX5" fmla="*/ 0 w 4516229"/>
              <a:gd name="connsiteY5" fmla="*/ 1324561 h 5134325"/>
              <a:gd name="connsiteX6" fmla="*/ 2242835 w 4516229"/>
              <a:gd name="connsiteY6" fmla="*/ 0 h 5134325"/>
              <a:gd name="connsiteX0" fmla="*/ 2242835 w 4516229"/>
              <a:gd name="connsiteY0" fmla="*/ 0 h 5194286"/>
              <a:gd name="connsiteX1" fmla="*/ 4501239 w 4516229"/>
              <a:gd name="connsiteY1" fmla="*/ 1333756 h 5194286"/>
              <a:gd name="connsiteX2" fmla="*/ 4516229 w 4516229"/>
              <a:gd name="connsiteY2" fmla="*/ 3781691 h 5194286"/>
              <a:gd name="connsiteX3" fmla="*/ 2222735 w 4516229"/>
              <a:gd name="connsiteY3" fmla="*/ 5194286 h 5194286"/>
              <a:gd name="connsiteX4" fmla="*/ 0 w 4516229"/>
              <a:gd name="connsiteY4" fmla="*/ 3871633 h 5194286"/>
              <a:gd name="connsiteX5" fmla="*/ 0 w 4516229"/>
              <a:gd name="connsiteY5" fmla="*/ 1324561 h 5194286"/>
              <a:gd name="connsiteX6" fmla="*/ 2242835 w 4516229"/>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0 w 4501903"/>
              <a:gd name="connsiteY4" fmla="*/ 3871633 h 5194286"/>
              <a:gd name="connsiteX5" fmla="*/ 0 w 4501903"/>
              <a:gd name="connsiteY5" fmla="*/ 1324561 h 5194286"/>
              <a:gd name="connsiteX6" fmla="*/ 2242835 w 4501903"/>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449705 w 4501903"/>
              <a:gd name="connsiteY4" fmla="*/ 3901614 h 5194286"/>
              <a:gd name="connsiteX5" fmla="*/ 0 w 4501903"/>
              <a:gd name="connsiteY5" fmla="*/ 1324561 h 5194286"/>
              <a:gd name="connsiteX6" fmla="*/ 2242835 w 4501903"/>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14990 w 4501903"/>
              <a:gd name="connsiteY4" fmla="*/ 3841654 h 5194286"/>
              <a:gd name="connsiteX5" fmla="*/ 0 w 4501903"/>
              <a:gd name="connsiteY5" fmla="*/ 1324561 h 5194286"/>
              <a:gd name="connsiteX6" fmla="*/ 2242835 w 4501903"/>
              <a:gd name="connsiteY6" fmla="*/ 0 h 5194286"/>
              <a:gd name="connsiteX0" fmla="*/ 2242835 w 4501260"/>
              <a:gd name="connsiteY0" fmla="*/ 0 h 5194286"/>
              <a:gd name="connsiteX1" fmla="*/ 4501239 w 4501260"/>
              <a:gd name="connsiteY1" fmla="*/ 1333756 h 5194286"/>
              <a:gd name="connsiteX2" fmla="*/ 3631809 w 4501260"/>
              <a:gd name="connsiteY2" fmla="*/ 3496878 h 5194286"/>
              <a:gd name="connsiteX3" fmla="*/ 2222735 w 4501260"/>
              <a:gd name="connsiteY3" fmla="*/ 5194286 h 5194286"/>
              <a:gd name="connsiteX4" fmla="*/ 14990 w 4501260"/>
              <a:gd name="connsiteY4" fmla="*/ 3841654 h 5194286"/>
              <a:gd name="connsiteX5" fmla="*/ 0 w 4501260"/>
              <a:gd name="connsiteY5" fmla="*/ 1324561 h 5194286"/>
              <a:gd name="connsiteX6" fmla="*/ 2242835 w 4501260"/>
              <a:gd name="connsiteY6" fmla="*/ 0 h 5194286"/>
              <a:gd name="connsiteX0" fmla="*/ 2242835 w 4502681"/>
              <a:gd name="connsiteY0" fmla="*/ 0 h 5194286"/>
              <a:gd name="connsiteX1" fmla="*/ 4501239 w 4502681"/>
              <a:gd name="connsiteY1" fmla="*/ 1333756 h 5194286"/>
              <a:gd name="connsiteX2" fmla="*/ 4501238 w 4502681"/>
              <a:gd name="connsiteY2" fmla="*/ 3841651 h 5194286"/>
              <a:gd name="connsiteX3" fmla="*/ 2222735 w 4502681"/>
              <a:gd name="connsiteY3" fmla="*/ 5194286 h 5194286"/>
              <a:gd name="connsiteX4" fmla="*/ 14990 w 4502681"/>
              <a:gd name="connsiteY4" fmla="*/ 3841654 h 5194286"/>
              <a:gd name="connsiteX5" fmla="*/ 0 w 4502681"/>
              <a:gd name="connsiteY5" fmla="*/ 1324561 h 5194286"/>
              <a:gd name="connsiteX6" fmla="*/ 2242835 w 4502681"/>
              <a:gd name="connsiteY6" fmla="*/ 0 h 5194286"/>
              <a:gd name="connsiteX0" fmla="*/ 2242835 w 4501915"/>
              <a:gd name="connsiteY0" fmla="*/ 0 h 5194286"/>
              <a:gd name="connsiteX1" fmla="*/ 4501239 w 4501915"/>
              <a:gd name="connsiteY1" fmla="*/ 1333756 h 5194286"/>
              <a:gd name="connsiteX2" fmla="*/ 4501238 w 4501915"/>
              <a:gd name="connsiteY2" fmla="*/ 3841651 h 5194286"/>
              <a:gd name="connsiteX3" fmla="*/ 2222735 w 4501915"/>
              <a:gd name="connsiteY3" fmla="*/ 5194286 h 5194286"/>
              <a:gd name="connsiteX4" fmla="*/ 14990 w 4501915"/>
              <a:gd name="connsiteY4" fmla="*/ 3841654 h 5194286"/>
              <a:gd name="connsiteX5" fmla="*/ 0 w 4501915"/>
              <a:gd name="connsiteY5" fmla="*/ 1324561 h 5194286"/>
              <a:gd name="connsiteX6" fmla="*/ 2242835 w 4501915"/>
              <a:gd name="connsiteY6" fmla="*/ 0 h 5194286"/>
              <a:gd name="connsiteX0" fmla="*/ 2242835 w 4501380"/>
              <a:gd name="connsiteY0" fmla="*/ 0 h 5194286"/>
              <a:gd name="connsiteX1" fmla="*/ 4501239 w 4501380"/>
              <a:gd name="connsiteY1" fmla="*/ 1333756 h 5194286"/>
              <a:gd name="connsiteX2" fmla="*/ 4397543 w 4501380"/>
              <a:gd name="connsiteY2" fmla="*/ 3653115 h 5194286"/>
              <a:gd name="connsiteX3" fmla="*/ 2222735 w 4501380"/>
              <a:gd name="connsiteY3" fmla="*/ 5194286 h 5194286"/>
              <a:gd name="connsiteX4" fmla="*/ 14990 w 4501380"/>
              <a:gd name="connsiteY4" fmla="*/ 3841654 h 5194286"/>
              <a:gd name="connsiteX5" fmla="*/ 0 w 4501380"/>
              <a:gd name="connsiteY5" fmla="*/ 1324561 h 5194286"/>
              <a:gd name="connsiteX6" fmla="*/ 2242835 w 4501380"/>
              <a:gd name="connsiteY6" fmla="*/ 0 h 5194286"/>
              <a:gd name="connsiteX0" fmla="*/ 2242835 w 4503125"/>
              <a:gd name="connsiteY0" fmla="*/ 0 h 5194286"/>
              <a:gd name="connsiteX1" fmla="*/ 4501239 w 4503125"/>
              <a:gd name="connsiteY1" fmla="*/ 1333756 h 5194286"/>
              <a:gd name="connsiteX2" fmla="*/ 4397543 w 4503125"/>
              <a:gd name="connsiteY2" fmla="*/ 3653115 h 5194286"/>
              <a:gd name="connsiteX3" fmla="*/ 2222735 w 4503125"/>
              <a:gd name="connsiteY3" fmla="*/ 5194286 h 5194286"/>
              <a:gd name="connsiteX4" fmla="*/ 14990 w 4503125"/>
              <a:gd name="connsiteY4" fmla="*/ 3841654 h 5194286"/>
              <a:gd name="connsiteX5" fmla="*/ 0 w 4503125"/>
              <a:gd name="connsiteY5" fmla="*/ 1324561 h 5194286"/>
              <a:gd name="connsiteX6" fmla="*/ 2242835 w 4503125"/>
              <a:gd name="connsiteY6" fmla="*/ 0 h 5194286"/>
              <a:gd name="connsiteX0" fmla="*/ 2242835 w 4552139"/>
              <a:gd name="connsiteY0" fmla="*/ 0 h 5194286"/>
              <a:gd name="connsiteX1" fmla="*/ 4501239 w 4552139"/>
              <a:gd name="connsiteY1" fmla="*/ 1333756 h 5194286"/>
              <a:gd name="connsiteX2" fmla="*/ 4501238 w 4552139"/>
              <a:gd name="connsiteY2" fmla="*/ 3851078 h 5194286"/>
              <a:gd name="connsiteX3" fmla="*/ 2222735 w 4552139"/>
              <a:gd name="connsiteY3" fmla="*/ 5194286 h 5194286"/>
              <a:gd name="connsiteX4" fmla="*/ 14990 w 4552139"/>
              <a:gd name="connsiteY4" fmla="*/ 3841654 h 5194286"/>
              <a:gd name="connsiteX5" fmla="*/ 0 w 4552139"/>
              <a:gd name="connsiteY5" fmla="*/ 1324561 h 5194286"/>
              <a:gd name="connsiteX6" fmla="*/ 2242835 w 4552139"/>
              <a:gd name="connsiteY6" fmla="*/ 0 h 5194286"/>
              <a:gd name="connsiteX0" fmla="*/ 2242835 w 4502258"/>
              <a:gd name="connsiteY0" fmla="*/ 0 h 5194286"/>
              <a:gd name="connsiteX1" fmla="*/ 4501239 w 4502258"/>
              <a:gd name="connsiteY1" fmla="*/ 1333756 h 5194286"/>
              <a:gd name="connsiteX2" fmla="*/ 4501238 w 4502258"/>
              <a:gd name="connsiteY2" fmla="*/ 3851078 h 5194286"/>
              <a:gd name="connsiteX3" fmla="*/ 2222735 w 4502258"/>
              <a:gd name="connsiteY3" fmla="*/ 5194286 h 5194286"/>
              <a:gd name="connsiteX4" fmla="*/ 14990 w 4502258"/>
              <a:gd name="connsiteY4" fmla="*/ 3841654 h 5194286"/>
              <a:gd name="connsiteX5" fmla="*/ 0 w 4502258"/>
              <a:gd name="connsiteY5" fmla="*/ 1324561 h 5194286"/>
              <a:gd name="connsiteX6" fmla="*/ 2242835 w 4502258"/>
              <a:gd name="connsiteY6" fmla="*/ 0 h 5194286"/>
              <a:gd name="connsiteX0" fmla="*/ 2242835 w 4506296"/>
              <a:gd name="connsiteY0" fmla="*/ 0 h 5194286"/>
              <a:gd name="connsiteX1" fmla="*/ 4501239 w 4506296"/>
              <a:gd name="connsiteY1" fmla="*/ 1333756 h 5194286"/>
              <a:gd name="connsiteX2" fmla="*/ 4501238 w 4506296"/>
              <a:gd name="connsiteY2" fmla="*/ 3851078 h 5194286"/>
              <a:gd name="connsiteX3" fmla="*/ 2222735 w 4506296"/>
              <a:gd name="connsiteY3" fmla="*/ 5194286 h 5194286"/>
              <a:gd name="connsiteX4" fmla="*/ 14990 w 4506296"/>
              <a:gd name="connsiteY4" fmla="*/ 3841654 h 5194286"/>
              <a:gd name="connsiteX5" fmla="*/ 0 w 4506296"/>
              <a:gd name="connsiteY5" fmla="*/ 1324561 h 5194286"/>
              <a:gd name="connsiteX6" fmla="*/ 2242835 w 4506296"/>
              <a:gd name="connsiteY6" fmla="*/ 0 h 5194286"/>
              <a:gd name="connsiteX0" fmla="*/ 2228951 w 4492412"/>
              <a:gd name="connsiteY0" fmla="*/ 0 h 5194286"/>
              <a:gd name="connsiteX1" fmla="*/ 4487355 w 4492412"/>
              <a:gd name="connsiteY1" fmla="*/ 1333756 h 5194286"/>
              <a:gd name="connsiteX2" fmla="*/ 4487354 w 4492412"/>
              <a:gd name="connsiteY2" fmla="*/ 3851078 h 5194286"/>
              <a:gd name="connsiteX3" fmla="*/ 2208851 w 4492412"/>
              <a:gd name="connsiteY3" fmla="*/ 5194286 h 5194286"/>
              <a:gd name="connsiteX4" fmla="*/ 1106 w 4492412"/>
              <a:gd name="connsiteY4" fmla="*/ 3841654 h 5194286"/>
              <a:gd name="connsiteX5" fmla="*/ 4970 w 4492412"/>
              <a:gd name="connsiteY5" fmla="*/ 1333988 h 5194286"/>
              <a:gd name="connsiteX6" fmla="*/ 2228951 w 4492412"/>
              <a:gd name="connsiteY6" fmla="*/ 0 h 51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2412" h="5194286">
                <a:moveTo>
                  <a:pt x="2228951" y="0"/>
                </a:moveTo>
                <a:lnTo>
                  <a:pt x="4487355" y="1333756"/>
                </a:lnTo>
                <a:cubicBezTo>
                  <a:pt x="4492352" y="2149734"/>
                  <a:pt x="4495646" y="3066780"/>
                  <a:pt x="4487354" y="3851078"/>
                </a:cubicBezTo>
                <a:cubicBezTo>
                  <a:pt x="4307472" y="3907215"/>
                  <a:pt x="2388733" y="5138149"/>
                  <a:pt x="2208851" y="5194286"/>
                </a:cubicBezTo>
                <a:lnTo>
                  <a:pt x="1106" y="3841654"/>
                </a:lnTo>
                <a:cubicBezTo>
                  <a:pt x="-3891" y="3002623"/>
                  <a:pt x="9967" y="2173019"/>
                  <a:pt x="4970" y="1333988"/>
                </a:cubicBezTo>
                <a:lnTo>
                  <a:pt x="2228951" y="0"/>
                </a:lnTo>
                <a:close/>
              </a:path>
            </a:pathLst>
          </a:custGeom>
          <a:noFill/>
          <a:ln>
            <a:noFill/>
          </a:ln>
          <a:effectLst/>
        </p:spPr>
        <p:txBody>
          <a:bodyPr wrap="square">
            <a:noAutofit/>
          </a:bodyPr>
          <a:lstStyle/>
          <a:p>
            <a:r>
              <a:rPr lang="en-US"/>
              <a:t>Click icon to add picture</a:t>
            </a:r>
          </a:p>
        </p:txBody>
      </p:sp>
      <p:sp>
        <p:nvSpPr>
          <p:cNvPr id="12" name="Freeform 11">
            <a:extLst>
              <a:ext uri="{FF2B5EF4-FFF2-40B4-BE49-F238E27FC236}">
                <a16:creationId xmlns:a16="http://schemas.microsoft.com/office/drawing/2014/main" id="{FE9F1052-7C28-F444-93A9-2A59F2DCBC1D}"/>
              </a:ext>
            </a:extLst>
          </p:cNvPr>
          <p:cNvSpPr/>
          <p:nvPr/>
        </p:nvSpPr>
        <p:spPr bwMode="auto">
          <a:xfrm>
            <a:off x="7746006" y="5094250"/>
            <a:ext cx="3105337" cy="1765338"/>
          </a:xfrm>
          <a:custGeom>
            <a:avLst/>
            <a:gdLst>
              <a:gd name="connsiteX0" fmla="*/ 1447970 w 2895940"/>
              <a:gd name="connsiteY0" fmla="*/ 0 h 1646299"/>
              <a:gd name="connsiteX1" fmla="*/ 2895940 w 2895940"/>
              <a:gd name="connsiteY1" fmla="*/ 809213 h 1646299"/>
              <a:gd name="connsiteX2" fmla="*/ 2895940 w 2895940"/>
              <a:gd name="connsiteY2" fmla="*/ 1646299 h 1646299"/>
              <a:gd name="connsiteX3" fmla="*/ 0 w 2895940"/>
              <a:gd name="connsiteY3" fmla="*/ 1646299 h 1646299"/>
              <a:gd name="connsiteX4" fmla="*/ 0 w 2895940"/>
              <a:gd name="connsiteY4" fmla="*/ 809213 h 1646299"/>
              <a:gd name="connsiteX5" fmla="*/ 1447970 w 2895940"/>
              <a:gd name="connsiteY5" fmla="*/ 0 h 164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5940" h="1646299">
                <a:moveTo>
                  <a:pt x="1447970" y="0"/>
                </a:moveTo>
                <a:lnTo>
                  <a:pt x="2895940" y="809213"/>
                </a:lnTo>
                <a:lnTo>
                  <a:pt x="2895940" y="1646299"/>
                </a:lnTo>
                <a:lnTo>
                  <a:pt x="0" y="1646299"/>
                </a:lnTo>
                <a:lnTo>
                  <a:pt x="0" y="809213"/>
                </a:lnTo>
                <a:lnTo>
                  <a:pt x="1447970" y="0"/>
                </a:lnTo>
                <a:close/>
              </a:path>
            </a:pathLst>
          </a:custGeom>
          <a:gradFill>
            <a:gsLst>
              <a:gs pos="0">
                <a:schemeClr val="accent2"/>
              </a:gs>
              <a:gs pos="100000">
                <a:schemeClr val="accent3">
                  <a:alpha val="61648"/>
                </a:schemeClr>
              </a:gs>
            </a:gsLst>
            <a:lin ang="2700000" scaled="1"/>
          </a:gradFill>
          <a:ln>
            <a:noFill/>
          </a:ln>
          <a:effectLst/>
        </p:spPr>
        <p:txBody>
          <a:bodyPr vert="horz" wrap="square" lIns="91440" tIns="45720" rIns="91440" bIns="45720" numCol="1" rtlCol="0" anchor="t" anchorCtr="0" compatLnSpc="1">
            <a:prstTxWarp prst="textNoShape">
              <a:avLst/>
            </a:prstTxWarp>
            <a:no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09FB3828-7BB2-4D37-909C-91D5E87DC8EC}"/>
              </a:ext>
            </a:extLst>
          </p:cNvPr>
          <p:cNvSpPr/>
          <p:nvPr/>
        </p:nvSpPr>
        <p:spPr bwMode="auto">
          <a:xfrm>
            <a:off x="0" y="6236895"/>
            <a:ext cx="12191999" cy="6231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5" name="Footer Placeholder 2">
            <a:extLst>
              <a:ext uri="{FF2B5EF4-FFF2-40B4-BE49-F238E27FC236}">
                <a16:creationId xmlns:a16="http://schemas.microsoft.com/office/drawing/2014/main" id="{79200218-D618-415F-82E9-51DF8D295E76}"/>
              </a:ext>
            </a:extLst>
          </p:cNvPr>
          <p:cNvSpPr>
            <a:spLocks noGrp="1"/>
          </p:cNvSpPr>
          <p:nvPr>
            <p:ph type="ftr" sz="quarter" idx="10"/>
          </p:nvPr>
        </p:nvSpPr>
        <p:spPr>
          <a:xfrm>
            <a:off x="628970" y="6310313"/>
            <a:ext cx="3945683" cy="547687"/>
          </a:xfrm>
        </p:spPr>
        <p:txBody>
          <a:bodyPr/>
          <a:lstStyle>
            <a:lvl1pPr algn="l">
              <a:defRPr>
                <a:solidFill>
                  <a:schemeClr val="tx2">
                    <a:lumMod val="50000"/>
                  </a:schemeClr>
                </a:solidFill>
              </a:defRPr>
            </a:lvl1pPr>
          </a:lstStyle>
          <a:p>
            <a:r>
              <a:rPr lang="en-US"/>
              <a:t>OFFICIAL-SENSITIVE</a:t>
            </a:r>
          </a:p>
        </p:txBody>
      </p:sp>
      <p:pic>
        <p:nvPicPr>
          <p:cNvPr id="5" name="Picture 4" descr="A picture containing clock, light&#10;&#10;Description automatically generated">
            <a:extLst>
              <a:ext uri="{FF2B5EF4-FFF2-40B4-BE49-F238E27FC236}">
                <a16:creationId xmlns:a16="http://schemas.microsoft.com/office/drawing/2014/main" id="{730F63B4-13DF-0040-B0A8-E84FE84C298F}"/>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2891" r="57915" b="36285"/>
          <a:stretch/>
        </p:blipFill>
        <p:spPr>
          <a:xfrm>
            <a:off x="5090572" y="-385846"/>
            <a:ext cx="7101428" cy="7243846"/>
          </a:xfrm>
          <a:prstGeom prst="rect">
            <a:avLst/>
          </a:prstGeom>
        </p:spPr>
      </p:pic>
      <p:sp>
        <p:nvSpPr>
          <p:cNvPr id="16" name="Text Placeholder 9">
            <a:extLst>
              <a:ext uri="{FF2B5EF4-FFF2-40B4-BE49-F238E27FC236}">
                <a16:creationId xmlns:a16="http://schemas.microsoft.com/office/drawing/2014/main" id="{0A483074-1B26-4B41-81C5-9C1B3573197F}"/>
              </a:ext>
            </a:extLst>
          </p:cNvPr>
          <p:cNvSpPr>
            <a:spLocks noGrp="1"/>
          </p:cNvSpPr>
          <p:nvPr>
            <p:ph type="body" sz="quarter" idx="14" hasCustomPrompt="1"/>
          </p:nvPr>
        </p:nvSpPr>
        <p:spPr>
          <a:xfrm>
            <a:off x="695324" y="3945039"/>
            <a:ext cx="4500563" cy="3370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[Presenter name(s)]</a:t>
            </a:r>
            <a:br>
              <a:rPr lang="en-US"/>
            </a:br>
            <a:endParaRPr lang="en-GB"/>
          </a:p>
        </p:txBody>
      </p:sp>
      <p:sp>
        <p:nvSpPr>
          <p:cNvPr id="17" name="Text Placeholder 9">
            <a:extLst>
              <a:ext uri="{FF2B5EF4-FFF2-40B4-BE49-F238E27FC236}">
                <a16:creationId xmlns:a16="http://schemas.microsoft.com/office/drawing/2014/main" id="{A9593C7E-F186-4F00-A442-DE78E1ECFCE9}"/>
              </a:ext>
            </a:extLst>
          </p:cNvPr>
          <p:cNvSpPr>
            <a:spLocks noGrp="1"/>
          </p:cNvSpPr>
          <p:nvPr>
            <p:ph type="body" sz="quarter" idx="15" hasCustomPrompt="1"/>
          </p:nvPr>
        </p:nvSpPr>
        <p:spPr>
          <a:xfrm>
            <a:off x="695325" y="4326861"/>
            <a:ext cx="2677603" cy="295080"/>
          </a:xfrm>
          <a:prstGeom prst="rect">
            <a:avLst/>
          </a:prstGeom>
        </p:spPr>
        <p:txBody>
          <a:bodyPr/>
          <a:lstStyle>
            <a:lvl1pPr>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[Date as 1 May 2022]</a:t>
            </a:r>
            <a:endParaRPr lang="en-GB"/>
          </a:p>
        </p:txBody>
      </p:sp>
      <p:pic>
        <p:nvPicPr>
          <p:cNvPr id="18" name="Picture 2" descr="G:\Communications\Content hub\Branding\Agency logos\DETAILED AW\Agency_3268_AW.png">
            <a:extLst>
              <a:ext uri="{FF2B5EF4-FFF2-40B4-BE49-F238E27FC236}">
                <a16:creationId xmlns:a16="http://schemas.microsoft.com/office/drawing/2014/main" id="{0198FF6E-15E8-42BA-9F0B-3EA0566B0F5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25" y="549275"/>
            <a:ext cx="3812974" cy="974725"/>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1">
            <a:extLst>
              <a:ext uri="{FF2B5EF4-FFF2-40B4-BE49-F238E27FC236}">
                <a16:creationId xmlns:a16="http://schemas.microsoft.com/office/drawing/2014/main" id="{B00AFCAA-4EFC-4F84-8DB1-E5935E54AD07}"/>
              </a:ext>
            </a:extLst>
          </p:cNvPr>
          <p:cNvSpPr/>
          <p:nvPr userDrawn="1"/>
        </p:nvSpPr>
        <p:spPr bwMode="auto">
          <a:xfrm>
            <a:off x="7746006" y="5094250"/>
            <a:ext cx="3105337" cy="1765338"/>
          </a:xfrm>
          <a:custGeom>
            <a:avLst/>
            <a:gdLst>
              <a:gd name="connsiteX0" fmla="*/ 1447970 w 2895940"/>
              <a:gd name="connsiteY0" fmla="*/ 0 h 1646299"/>
              <a:gd name="connsiteX1" fmla="*/ 2895940 w 2895940"/>
              <a:gd name="connsiteY1" fmla="*/ 809213 h 1646299"/>
              <a:gd name="connsiteX2" fmla="*/ 2895940 w 2895940"/>
              <a:gd name="connsiteY2" fmla="*/ 1646299 h 1646299"/>
              <a:gd name="connsiteX3" fmla="*/ 0 w 2895940"/>
              <a:gd name="connsiteY3" fmla="*/ 1646299 h 1646299"/>
              <a:gd name="connsiteX4" fmla="*/ 0 w 2895940"/>
              <a:gd name="connsiteY4" fmla="*/ 809213 h 1646299"/>
              <a:gd name="connsiteX5" fmla="*/ 1447970 w 2895940"/>
              <a:gd name="connsiteY5" fmla="*/ 0 h 164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5940" h="1646299">
                <a:moveTo>
                  <a:pt x="1447970" y="0"/>
                </a:moveTo>
                <a:lnTo>
                  <a:pt x="2895940" y="809213"/>
                </a:lnTo>
                <a:lnTo>
                  <a:pt x="2895940" y="1646299"/>
                </a:lnTo>
                <a:lnTo>
                  <a:pt x="0" y="1646299"/>
                </a:lnTo>
                <a:lnTo>
                  <a:pt x="0" y="809213"/>
                </a:lnTo>
                <a:lnTo>
                  <a:pt x="1447970" y="0"/>
                </a:lnTo>
                <a:close/>
              </a:path>
            </a:pathLst>
          </a:custGeom>
          <a:gradFill>
            <a:gsLst>
              <a:gs pos="0">
                <a:schemeClr val="accent2"/>
              </a:gs>
              <a:gs pos="100000">
                <a:schemeClr val="accent3">
                  <a:alpha val="61648"/>
                </a:schemeClr>
              </a:gs>
            </a:gsLst>
            <a:lin ang="2700000" scaled="1"/>
          </a:gradFill>
          <a:ln>
            <a:noFill/>
          </a:ln>
          <a:effectLst/>
        </p:spPr>
        <p:txBody>
          <a:bodyPr vert="horz" wrap="square" lIns="91440" tIns="45720" rIns="91440" bIns="45720" numCol="1" rtlCol="0" anchor="t" anchorCtr="0" compatLnSpc="1">
            <a:prstTxWarp prst="textNoShape">
              <a:avLst/>
            </a:prstTxWarp>
            <a:no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21" name="Rectangle 2">
            <a:extLst>
              <a:ext uri="{FF2B5EF4-FFF2-40B4-BE49-F238E27FC236}">
                <a16:creationId xmlns:a16="http://schemas.microsoft.com/office/drawing/2014/main" id="{AD490589-E6EA-45A7-8050-7BD3D793EB5D}"/>
              </a:ext>
            </a:extLst>
          </p:cNvPr>
          <p:cNvSpPr>
            <a:spLocks noGrp="1" noChangeArrowheads="1"/>
          </p:cNvSpPr>
          <p:nvPr>
            <p:ph type="ctrTitle"/>
          </p:nvPr>
        </p:nvSpPr>
        <p:spPr>
          <a:xfrm>
            <a:off x="678074" y="2168525"/>
            <a:ext cx="8297652" cy="779851"/>
          </a:xfrm>
        </p:spPr>
        <p:txBody>
          <a:bodyPr/>
          <a:lstStyle>
            <a:lvl1pPr>
              <a:lnSpc>
                <a:spcPct val="85000"/>
              </a:lnSpc>
              <a:defRPr sz="5000">
                <a:solidFill>
                  <a:srgbClr val="006652"/>
                </a:solidFill>
              </a:defRPr>
            </a:lvl1pPr>
          </a:lstStyle>
          <a:p>
            <a:pPr lvl="0"/>
            <a:r>
              <a:rPr lang="en-US" altLang="en-US" noProof="0"/>
              <a:t>Click to edit Master title style</a:t>
            </a:r>
            <a:endParaRPr lang="en-GB" altLang="en-US" noProof="0"/>
          </a:p>
        </p:txBody>
      </p:sp>
      <p:sp>
        <p:nvSpPr>
          <p:cNvPr id="22" name="Rectangle 3">
            <a:extLst>
              <a:ext uri="{FF2B5EF4-FFF2-40B4-BE49-F238E27FC236}">
                <a16:creationId xmlns:a16="http://schemas.microsoft.com/office/drawing/2014/main" id="{DDCCEA09-5006-49DC-B9E7-6D505E95E93F}"/>
              </a:ext>
            </a:extLst>
          </p:cNvPr>
          <p:cNvSpPr>
            <a:spLocks noGrp="1" noChangeArrowheads="1"/>
          </p:cNvSpPr>
          <p:nvPr>
            <p:ph type="subTitle" idx="1"/>
          </p:nvPr>
        </p:nvSpPr>
        <p:spPr>
          <a:xfrm>
            <a:off x="688238" y="2958054"/>
            <a:ext cx="6941288" cy="536181"/>
          </a:xfrm>
          <a:prstGeom prst="rect">
            <a:avLst/>
          </a:prstGeom>
        </p:spPr>
        <p:txBody>
          <a:bodyPr wrap="none" anchor="t" anchorCtr="0"/>
          <a:lstStyle>
            <a:lvl1pPr>
              <a:defRPr sz="3200">
                <a:solidFill>
                  <a:schemeClr val="tx1"/>
                </a:solidFill>
              </a:defRPr>
            </a:lvl1pPr>
          </a:lstStyle>
          <a:p>
            <a:pPr lvl="0"/>
            <a:r>
              <a:rPr lang="en-US" altLang="en-US" noProof="0"/>
              <a:t>Click to edit Master subtitle style</a:t>
            </a:r>
            <a:endParaRPr lang="en-GB" altLang="en-US" noProof="0"/>
          </a:p>
        </p:txBody>
      </p:sp>
    </p:spTree>
    <p:extLst>
      <p:ext uri="{BB962C8B-B14F-4D97-AF65-F5344CB8AC3E}">
        <p14:creationId xmlns:p14="http://schemas.microsoft.com/office/powerpoint/2010/main" val="1439214399"/>
      </p:ext>
    </p:extLst>
  </p:cSld>
  <p:clrMapOvr>
    <a:masterClrMapping/>
  </p:clrMapOvr>
  <p:extLst>
    <p:ext uri="{DCECCB84-F9BA-43D5-87BE-67443E8EF086}">
      <p15:sldGuideLst xmlns:p15="http://schemas.microsoft.com/office/powerpoint/2012/main">
        <p15:guide id="6" pos="438" userDrawn="1">
          <p15:clr>
            <a:srgbClr val="FBAE40"/>
          </p15:clr>
        </p15:guide>
        <p15:guide id="7" pos="7242" userDrawn="1">
          <p15:clr>
            <a:srgbClr val="FBAE40"/>
          </p15:clr>
        </p15:guide>
        <p15:guide id="8" orient="horz" pos="345"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695324" y="548217"/>
            <a:ext cx="10801351" cy="719139"/>
          </a:xfrm>
        </p:spPr>
        <p:txBody>
          <a:bodyPr/>
          <a:lstStyle>
            <a:lvl1pPr>
              <a:defRPr sz="3000" baseline="0"/>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24B4203-4A93-714B-99DE-C021CCDC2758}"/>
              </a:ext>
            </a:extLst>
          </p:cNvPr>
          <p:cNvSpPr>
            <a:spLocks noGrp="1"/>
          </p:cNvSpPr>
          <p:nvPr>
            <p:ph type="body" sz="quarter" idx="10"/>
          </p:nvPr>
        </p:nvSpPr>
        <p:spPr>
          <a:xfrm>
            <a:off x="695325" y="1527175"/>
            <a:ext cx="10801350" cy="4356100"/>
          </a:xfrm>
        </p:spPr>
        <p:txBody>
          <a:bodyPr/>
          <a:lstStyle/>
          <a:p>
            <a:pPr lvl="0"/>
            <a:r>
              <a:rPr lang="en-US" altLang="en-US"/>
              <a:t>Click to edit Master text styles</a:t>
            </a:r>
          </a:p>
          <a:p>
            <a:pPr lvl="1"/>
            <a:r>
              <a:rPr lang="en-US" altLang="en-US"/>
              <a:t>Second level</a:t>
            </a:r>
          </a:p>
          <a:p>
            <a:pPr lvl="3"/>
            <a:r>
              <a:rPr lang="en-US" altLang="en-US"/>
              <a:t>Third level</a:t>
            </a:r>
          </a:p>
          <a:p>
            <a:pPr lvl="4"/>
            <a:r>
              <a:rPr lang="en-US" altLang="en-US"/>
              <a:t>Fourth level</a:t>
            </a:r>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p:txBody>
          <a:bodyPr/>
          <a:lstStyle/>
          <a:p>
            <a:r>
              <a:rPr lang="en-US"/>
              <a:t>OFFICIAL-SENSITIVE</a:t>
            </a:r>
          </a:p>
        </p:txBody>
      </p:sp>
    </p:spTree>
    <p:extLst>
      <p:ext uri="{BB962C8B-B14F-4D97-AF65-F5344CB8AC3E}">
        <p14:creationId xmlns:p14="http://schemas.microsoft.com/office/powerpoint/2010/main" val="3171298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two text">
    <p:spTree>
      <p:nvGrpSpPr>
        <p:cNvPr id="1" name=""/>
        <p:cNvGrpSpPr/>
        <p:nvPr/>
      </p:nvGrpSpPr>
      <p:grpSpPr>
        <a:xfrm>
          <a:off x="0" y="0"/>
          <a:ext cx="0" cy="0"/>
          <a:chOff x="0" y="0"/>
          <a:chExt cx="0" cy="0"/>
        </a:xfrm>
      </p:grpSpPr>
      <p:sp>
        <p:nvSpPr>
          <p:cNvPr id="2" name="Title 1"/>
          <p:cNvSpPr>
            <a:spLocks noGrp="1"/>
          </p:cNvSpPr>
          <p:nvPr>
            <p:ph type="title"/>
          </p:nvPr>
        </p:nvSpPr>
        <p:spPr>
          <a:xfrm>
            <a:off x="695324" y="548217"/>
            <a:ext cx="10801351" cy="719139"/>
          </a:xfrm>
        </p:spPr>
        <p:txBody>
          <a:bodyPr/>
          <a:lstStyle>
            <a:lvl1pPr>
              <a:defRPr sz="3000" baseline="0"/>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24B4203-4A93-714B-99DE-C021CCDC2758}"/>
              </a:ext>
            </a:extLst>
          </p:cNvPr>
          <p:cNvSpPr>
            <a:spLocks noGrp="1"/>
          </p:cNvSpPr>
          <p:nvPr>
            <p:ph type="body" sz="quarter" idx="10"/>
          </p:nvPr>
        </p:nvSpPr>
        <p:spPr>
          <a:xfrm>
            <a:off x="695325" y="1527175"/>
            <a:ext cx="5221288" cy="4356100"/>
          </a:xfrm>
        </p:spPr>
        <p:txBody>
          <a:bodyPr/>
          <a:lstStyle/>
          <a:p>
            <a:pPr lvl="0"/>
            <a:r>
              <a:rPr lang="en-US" altLang="en-US"/>
              <a:t>Click to edit Master text styles</a:t>
            </a:r>
          </a:p>
          <a:p>
            <a:pPr lvl="1"/>
            <a:r>
              <a:rPr lang="en-US" altLang="en-US"/>
              <a:t>Second level</a:t>
            </a:r>
          </a:p>
          <a:p>
            <a:pPr lvl="3"/>
            <a:r>
              <a:rPr lang="en-US" altLang="en-US"/>
              <a:t>Third level</a:t>
            </a:r>
          </a:p>
          <a:p>
            <a:pPr lvl="4"/>
            <a:r>
              <a:rPr lang="en-US" altLang="en-US"/>
              <a:t>Fourth level</a:t>
            </a:r>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p:txBody>
          <a:bodyPr/>
          <a:lstStyle/>
          <a:p>
            <a:r>
              <a:rPr lang="en-US"/>
              <a:t>OFFICIAL-SENSITIVE</a:t>
            </a:r>
          </a:p>
        </p:txBody>
      </p:sp>
      <p:sp>
        <p:nvSpPr>
          <p:cNvPr id="5" name="Text Placeholder 5">
            <a:extLst>
              <a:ext uri="{FF2B5EF4-FFF2-40B4-BE49-F238E27FC236}">
                <a16:creationId xmlns:a16="http://schemas.microsoft.com/office/drawing/2014/main" id="{DD653329-5860-9249-B3D3-1FC690AE89B9}"/>
              </a:ext>
            </a:extLst>
          </p:cNvPr>
          <p:cNvSpPr>
            <a:spLocks noGrp="1"/>
          </p:cNvSpPr>
          <p:nvPr>
            <p:ph type="body" sz="quarter" idx="12"/>
          </p:nvPr>
        </p:nvSpPr>
        <p:spPr>
          <a:xfrm>
            <a:off x="6275388" y="1527175"/>
            <a:ext cx="5221288" cy="4356100"/>
          </a:xfrm>
        </p:spPr>
        <p:txBody>
          <a:bodyPr/>
          <a:lstStyle/>
          <a:p>
            <a:pPr lvl="0"/>
            <a:r>
              <a:rPr lang="en-US" altLang="en-US"/>
              <a:t>Click to edit Master text styles</a:t>
            </a:r>
          </a:p>
          <a:p>
            <a:pPr lvl="1"/>
            <a:r>
              <a:rPr lang="en-US" altLang="en-US"/>
              <a:t>Second level</a:t>
            </a:r>
          </a:p>
          <a:p>
            <a:pPr lvl="3"/>
            <a:r>
              <a:rPr lang="en-US" altLang="en-US"/>
              <a:t>Third level</a:t>
            </a:r>
          </a:p>
          <a:p>
            <a:pPr lvl="4"/>
            <a:r>
              <a:rPr lang="en-US" altLang="en-US"/>
              <a:t>Fourth level</a:t>
            </a:r>
          </a:p>
        </p:txBody>
      </p:sp>
    </p:spTree>
    <p:extLst>
      <p:ext uri="{BB962C8B-B14F-4D97-AF65-F5344CB8AC3E}">
        <p14:creationId xmlns:p14="http://schemas.microsoft.com/office/powerpoint/2010/main" val="4009143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a:xfrm>
            <a:off x="695324" y="548217"/>
            <a:ext cx="10801351" cy="719139"/>
          </a:xfrm>
        </p:spPr>
        <p:txBody>
          <a:bodyPr/>
          <a:lstStyle>
            <a:lvl1pPr>
              <a:defRPr sz="3000" baseline="0"/>
            </a:lvl1pPr>
          </a:lstStyle>
          <a:p>
            <a:r>
              <a:rPr lang="en-US"/>
              <a:t>Click to edit Master title style</a:t>
            </a:r>
            <a:endParaRPr lang="en-GB"/>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p:txBody>
          <a:bodyPr/>
          <a:lstStyle/>
          <a:p>
            <a:r>
              <a:rPr lang="en-US"/>
              <a:t>OFFICIAL-SENSITIVE</a:t>
            </a:r>
          </a:p>
        </p:txBody>
      </p:sp>
      <p:sp>
        <p:nvSpPr>
          <p:cNvPr id="8" name="Content Placeholder 3">
            <a:extLst>
              <a:ext uri="{FF2B5EF4-FFF2-40B4-BE49-F238E27FC236}">
                <a16:creationId xmlns:a16="http://schemas.microsoft.com/office/drawing/2014/main" id="{77D9A592-EB6F-EA45-BA1F-B1D9AB012BBC}"/>
              </a:ext>
            </a:extLst>
          </p:cNvPr>
          <p:cNvSpPr>
            <a:spLocks noGrp="1"/>
          </p:cNvSpPr>
          <p:nvPr>
            <p:ph sz="quarter" idx="14"/>
          </p:nvPr>
        </p:nvSpPr>
        <p:spPr>
          <a:xfrm>
            <a:off x="695325" y="1527175"/>
            <a:ext cx="10801350" cy="4356100"/>
          </a:xfrm>
        </p:spPr>
        <p:txBody>
          <a:bodyPr/>
          <a:lstStyle/>
          <a:p>
            <a:pPr lvl="0"/>
            <a:r>
              <a:rPr lang="en-US" altLang="en-US"/>
              <a:t>Click to edit Master text styles</a:t>
            </a:r>
          </a:p>
          <a:p>
            <a:pPr lvl="1"/>
            <a:r>
              <a:rPr lang="en-US" altLang="en-US"/>
              <a:t>Second level</a:t>
            </a:r>
          </a:p>
          <a:p>
            <a:pPr lvl="3"/>
            <a:r>
              <a:rPr lang="en-US" altLang="en-US"/>
              <a:t>Third level</a:t>
            </a:r>
          </a:p>
          <a:p>
            <a:pPr lvl="4"/>
            <a:r>
              <a:rPr lang="en-US" altLang="en-US"/>
              <a:t>Fourth level</a:t>
            </a:r>
          </a:p>
        </p:txBody>
      </p:sp>
    </p:spTree>
    <p:extLst>
      <p:ext uri="{BB962C8B-B14F-4D97-AF65-F5344CB8AC3E}">
        <p14:creationId xmlns:p14="http://schemas.microsoft.com/office/powerpoint/2010/main" val="3985441185"/>
      </p:ext>
    </p:extLst>
  </p:cSld>
  <p:clrMapOvr>
    <a:masterClrMapping/>
  </p:clrMapOvr>
  <p:extLst>
    <p:ext uri="{DCECCB84-F9BA-43D5-87BE-67443E8EF086}">
      <p15:sldGuideLst xmlns:p15="http://schemas.microsoft.com/office/powerpoint/2012/main">
        <p15:guide id="1" pos="3840" userDrawn="1">
          <p15:clr>
            <a:srgbClr val="FBAE40"/>
          </p15:clr>
        </p15:guide>
        <p15:guide id="2" pos="3727" userDrawn="1">
          <p15:clr>
            <a:srgbClr val="FBAE40"/>
          </p15:clr>
        </p15:guide>
        <p15:guide id="3" pos="395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95324" y="548217"/>
            <a:ext cx="10801351" cy="719139"/>
          </a:xfrm>
        </p:spPr>
        <p:txBody>
          <a:bodyPr/>
          <a:lstStyle>
            <a:lvl1pPr>
              <a:defRPr sz="3000" baseline="0"/>
            </a:lvl1pPr>
          </a:lstStyle>
          <a:p>
            <a:r>
              <a:rPr lang="en-US"/>
              <a:t>Click to edit Master title style</a:t>
            </a:r>
            <a:endParaRPr lang="en-GB"/>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p:txBody>
          <a:bodyPr/>
          <a:lstStyle/>
          <a:p>
            <a:r>
              <a:rPr lang="en-US"/>
              <a:t>OFFICIAL-SENSITIVE</a:t>
            </a:r>
          </a:p>
        </p:txBody>
      </p:sp>
      <p:sp>
        <p:nvSpPr>
          <p:cNvPr id="4" name="Content Placeholder 3">
            <a:extLst>
              <a:ext uri="{FF2B5EF4-FFF2-40B4-BE49-F238E27FC236}">
                <a16:creationId xmlns:a16="http://schemas.microsoft.com/office/drawing/2014/main" id="{AA84C830-9F9F-8145-BFB1-86F3F50D055A}"/>
              </a:ext>
            </a:extLst>
          </p:cNvPr>
          <p:cNvSpPr>
            <a:spLocks noGrp="1"/>
          </p:cNvSpPr>
          <p:nvPr>
            <p:ph sz="quarter" idx="13"/>
          </p:nvPr>
        </p:nvSpPr>
        <p:spPr>
          <a:xfrm>
            <a:off x="6275388" y="1527175"/>
            <a:ext cx="5221287" cy="4356100"/>
          </a:xfrm>
        </p:spPr>
        <p:txBody>
          <a:bodyPr/>
          <a:lstStyle/>
          <a:p>
            <a:pPr lvl="0"/>
            <a:r>
              <a:rPr lang="en-US" altLang="en-US"/>
              <a:t>Click to edit Master text styles</a:t>
            </a:r>
          </a:p>
          <a:p>
            <a:pPr lvl="1"/>
            <a:r>
              <a:rPr lang="en-US" altLang="en-US"/>
              <a:t>Second level</a:t>
            </a:r>
          </a:p>
          <a:p>
            <a:pPr lvl="3"/>
            <a:r>
              <a:rPr lang="en-US" altLang="en-US"/>
              <a:t>Third level</a:t>
            </a:r>
          </a:p>
          <a:p>
            <a:pPr lvl="4"/>
            <a:r>
              <a:rPr lang="en-US" altLang="en-US"/>
              <a:t>Fourth level</a:t>
            </a:r>
          </a:p>
        </p:txBody>
      </p:sp>
      <p:sp>
        <p:nvSpPr>
          <p:cNvPr id="8" name="Content Placeholder 3">
            <a:extLst>
              <a:ext uri="{FF2B5EF4-FFF2-40B4-BE49-F238E27FC236}">
                <a16:creationId xmlns:a16="http://schemas.microsoft.com/office/drawing/2014/main" id="{77D9A592-EB6F-EA45-BA1F-B1D9AB012BBC}"/>
              </a:ext>
            </a:extLst>
          </p:cNvPr>
          <p:cNvSpPr>
            <a:spLocks noGrp="1"/>
          </p:cNvSpPr>
          <p:nvPr>
            <p:ph sz="quarter" idx="14"/>
          </p:nvPr>
        </p:nvSpPr>
        <p:spPr>
          <a:xfrm>
            <a:off x="695325" y="1527175"/>
            <a:ext cx="5221288" cy="4356100"/>
          </a:xfrm>
        </p:spPr>
        <p:txBody>
          <a:bodyPr/>
          <a:lstStyle/>
          <a:p>
            <a:pPr lvl="0"/>
            <a:r>
              <a:rPr lang="en-US" altLang="en-US"/>
              <a:t>Click to edit Master text styles</a:t>
            </a:r>
          </a:p>
          <a:p>
            <a:pPr lvl="1"/>
            <a:r>
              <a:rPr lang="en-US" altLang="en-US"/>
              <a:t>Second level</a:t>
            </a:r>
          </a:p>
          <a:p>
            <a:pPr lvl="3"/>
            <a:r>
              <a:rPr lang="en-US" altLang="en-US"/>
              <a:t>Third level</a:t>
            </a:r>
          </a:p>
          <a:p>
            <a:pPr lvl="4"/>
            <a:r>
              <a:rPr lang="en-US" altLang="en-US"/>
              <a:t>Fourth level</a:t>
            </a:r>
          </a:p>
        </p:txBody>
      </p:sp>
    </p:spTree>
    <p:extLst>
      <p:ext uri="{BB962C8B-B14F-4D97-AF65-F5344CB8AC3E}">
        <p14:creationId xmlns:p14="http://schemas.microsoft.com/office/powerpoint/2010/main" val="2541463271"/>
      </p:ext>
    </p:extLst>
  </p:cSld>
  <p:clrMapOvr>
    <a:masterClrMapping/>
  </p:clrMapOvr>
  <p:extLst>
    <p:ext uri="{DCECCB84-F9BA-43D5-87BE-67443E8EF086}">
      <p15:sldGuideLst xmlns:p15="http://schemas.microsoft.com/office/powerpoint/2012/main">
        <p15:guide id="1" pos="3840">
          <p15:clr>
            <a:srgbClr val="FBAE40"/>
          </p15:clr>
        </p15:guide>
        <p15:guide id="2" pos="3727">
          <p15:clr>
            <a:srgbClr val="FBAE40"/>
          </p15:clr>
        </p15:guide>
        <p15:guide id="3" pos="395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95324" y="548217"/>
            <a:ext cx="10879455" cy="719139"/>
          </a:xfrm>
        </p:spPr>
        <p:txBody>
          <a:bodyPr/>
          <a:lstStyle>
            <a:lvl1pPr>
              <a:defRPr sz="3000" baseline="0"/>
            </a:lvl1pPr>
          </a:lstStyle>
          <a:p>
            <a:r>
              <a:rPr lang="en-US"/>
              <a:t>Click to edit Master title style</a:t>
            </a:r>
            <a:endParaRPr lang="en-GB"/>
          </a:p>
        </p:txBody>
      </p:sp>
      <p:sp>
        <p:nvSpPr>
          <p:cNvPr id="6" name="Footer Placeholder 2">
            <a:extLst>
              <a:ext uri="{FF2B5EF4-FFF2-40B4-BE49-F238E27FC236}">
                <a16:creationId xmlns:a16="http://schemas.microsoft.com/office/drawing/2014/main" id="{70BE3BE6-B2E8-EF42-800A-D4AD4D4A7067}"/>
              </a:ext>
            </a:extLst>
          </p:cNvPr>
          <p:cNvSpPr>
            <a:spLocks noGrp="1"/>
          </p:cNvSpPr>
          <p:nvPr>
            <p:ph type="ftr" sz="quarter" idx="3"/>
          </p:nvPr>
        </p:nvSpPr>
        <p:spPr>
          <a:xfrm>
            <a:off x="616230" y="6309783"/>
            <a:ext cx="4114800" cy="548217"/>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3222608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ture righ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096000" y="0"/>
            <a:ext cx="5400676" cy="5882639"/>
          </a:xfrm>
          <a:prstGeom prst="rect">
            <a:avLst/>
          </a:prstGeom>
        </p:spPr>
        <p:txBody>
          <a:bodyPr/>
          <a:lstStyle/>
          <a:p>
            <a:r>
              <a:rPr lang="en-US"/>
              <a:t>Click icon to add picture</a:t>
            </a:r>
            <a:endParaRPr lang="en-GB"/>
          </a:p>
        </p:txBody>
      </p:sp>
      <p:sp>
        <p:nvSpPr>
          <p:cNvPr id="2" name="Title 1">
            <a:extLst>
              <a:ext uri="{FF2B5EF4-FFF2-40B4-BE49-F238E27FC236}">
                <a16:creationId xmlns:a16="http://schemas.microsoft.com/office/drawing/2014/main" id="{5121BC7F-23DF-434F-8B78-B6C20B332053}"/>
              </a:ext>
            </a:extLst>
          </p:cNvPr>
          <p:cNvSpPr>
            <a:spLocks noGrp="1"/>
          </p:cNvSpPr>
          <p:nvPr>
            <p:ph type="title"/>
          </p:nvPr>
        </p:nvSpPr>
        <p:spPr>
          <a:xfrm>
            <a:off x="695324" y="548217"/>
            <a:ext cx="5221289" cy="719139"/>
          </a:xfrm>
        </p:spPr>
        <p:txBody>
          <a:bodyPr/>
          <a:lstStyle>
            <a:lvl1pPr>
              <a:defRPr>
                <a:solidFill>
                  <a:schemeClr val="tx1"/>
                </a:solidFill>
              </a:defRPr>
            </a:lvl1pPr>
          </a:lstStyle>
          <a:p>
            <a:r>
              <a:rPr lang="en-US"/>
              <a:t>Click to edit Master title style</a:t>
            </a:r>
            <a:endParaRPr lang="en-GB"/>
          </a:p>
        </p:txBody>
      </p:sp>
      <p:sp>
        <p:nvSpPr>
          <p:cNvPr id="4" name="Content Placeholder 3">
            <a:extLst>
              <a:ext uri="{FF2B5EF4-FFF2-40B4-BE49-F238E27FC236}">
                <a16:creationId xmlns:a16="http://schemas.microsoft.com/office/drawing/2014/main" id="{7CAD7AB7-DBAB-634F-9D5F-6A13112EEA53}"/>
              </a:ext>
            </a:extLst>
          </p:cNvPr>
          <p:cNvSpPr>
            <a:spLocks noGrp="1"/>
          </p:cNvSpPr>
          <p:nvPr>
            <p:ph sz="quarter" idx="11"/>
          </p:nvPr>
        </p:nvSpPr>
        <p:spPr>
          <a:xfrm>
            <a:off x="695324" y="1526451"/>
            <a:ext cx="5221289" cy="4356824"/>
          </a:xfrm>
        </p:spPr>
        <p:txBody>
          <a:bodyPr/>
          <a:lstStyle/>
          <a:p>
            <a:pPr lvl="0"/>
            <a:r>
              <a:rPr lang="en-US" altLang="en-US"/>
              <a:t>Click to edit Master text styles</a:t>
            </a:r>
          </a:p>
          <a:p>
            <a:pPr lvl="1"/>
            <a:r>
              <a:rPr lang="en-US" altLang="en-US"/>
              <a:t>Second level</a:t>
            </a:r>
          </a:p>
          <a:p>
            <a:pPr lvl="3"/>
            <a:r>
              <a:rPr lang="en-US" altLang="en-US"/>
              <a:t>Third level</a:t>
            </a:r>
          </a:p>
          <a:p>
            <a:pPr lvl="4"/>
            <a:r>
              <a:rPr lang="en-US" altLang="en-US"/>
              <a:t>Fourth level</a:t>
            </a:r>
          </a:p>
        </p:txBody>
      </p:sp>
      <p:sp>
        <p:nvSpPr>
          <p:cNvPr id="11" name="Footer Placeholder 2">
            <a:extLst>
              <a:ext uri="{FF2B5EF4-FFF2-40B4-BE49-F238E27FC236}">
                <a16:creationId xmlns:a16="http://schemas.microsoft.com/office/drawing/2014/main" id="{DF4C5FA8-AE3D-C343-B763-321B5B4F3A05}"/>
              </a:ext>
            </a:extLst>
          </p:cNvPr>
          <p:cNvSpPr>
            <a:spLocks noGrp="1"/>
          </p:cNvSpPr>
          <p:nvPr>
            <p:ph type="ftr" sz="quarter" idx="3"/>
          </p:nvPr>
        </p:nvSpPr>
        <p:spPr>
          <a:xfrm>
            <a:off x="616230" y="6305560"/>
            <a:ext cx="4114800" cy="548217"/>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3393001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left">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0B917A01-DB72-D34C-93E4-23F420CFA0D5}"/>
              </a:ext>
            </a:extLst>
          </p:cNvPr>
          <p:cNvSpPr>
            <a:spLocks noGrp="1"/>
          </p:cNvSpPr>
          <p:nvPr>
            <p:ph type="pic" sz="quarter" idx="12"/>
          </p:nvPr>
        </p:nvSpPr>
        <p:spPr>
          <a:xfrm>
            <a:off x="695324" y="0"/>
            <a:ext cx="5400675" cy="5882639"/>
          </a:xfrm>
          <a:prstGeom prst="rect">
            <a:avLst/>
          </a:prstGeom>
        </p:spPr>
        <p:txBody>
          <a:bodyPr/>
          <a:lstStyle/>
          <a:p>
            <a:r>
              <a:rPr lang="en-US"/>
              <a:t>Click icon to add picture</a:t>
            </a:r>
            <a:endParaRPr lang="en-GB"/>
          </a:p>
        </p:txBody>
      </p:sp>
      <p:sp>
        <p:nvSpPr>
          <p:cNvPr id="2" name="Title 1">
            <a:extLst>
              <a:ext uri="{FF2B5EF4-FFF2-40B4-BE49-F238E27FC236}">
                <a16:creationId xmlns:a16="http://schemas.microsoft.com/office/drawing/2014/main" id="{5121BC7F-23DF-434F-8B78-B6C20B332053}"/>
              </a:ext>
            </a:extLst>
          </p:cNvPr>
          <p:cNvSpPr>
            <a:spLocks noGrp="1"/>
          </p:cNvSpPr>
          <p:nvPr>
            <p:ph type="title"/>
          </p:nvPr>
        </p:nvSpPr>
        <p:spPr>
          <a:xfrm>
            <a:off x="6275388" y="548217"/>
            <a:ext cx="5292196" cy="719139"/>
          </a:xfrm>
        </p:spPr>
        <p:txBody>
          <a:bodyPr/>
          <a:lstStyle>
            <a:lvl1pPr>
              <a:defRPr>
                <a:solidFill>
                  <a:schemeClr val="tx1"/>
                </a:solidFill>
              </a:defRPr>
            </a:lvl1pPr>
          </a:lstStyle>
          <a:p>
            <a:r>
              <a:rPr lang="en-US"/>
              <a:t>Click to edit Master title style</a:t>
            </a:r>
            <a:endParaRPr lang="en-GB"/>
          </a:p>
        </p:txBody>
      </p:sp>
      <p:sp>
        <p:nvSpPr>
          <p:cNvPr id="4" name="Content Placeholder 3">
            <a:extLst>
              <a:ext uri="{FF2B5EF4-FFF2-40B4-BE49-F238E27FC236}">
                <a16:creationId xmlns:a16="http://schemas.microsoft.com/office/drawing/2014/main" id="{370DB645-9162-244F-BD10-278B9F35C399}"/>
              </a:ext>
            </a:extLst>
          </p:cNvPr>
          <p:cNvSpPr>
            <a:spLocks noGrp="1"/>
          </p:cNvSpPr>
          <p:nvPr>
            <p:ph sz="quarter" idx="13"/>
          </p:nvPr>
        </p:nvSpPr>
        <p:spPr>
          <a:xfrm>
            <a:off x="6275388" y="1514475"/>
            <a:ext cx="5292725" cy="4368800"/>
          </a:xfrm>
        </p:spPr>
        <p:txBody>
          <a:bodyPr/>
          <a:lstStyle/>
          <a:p>
            <a:pPr lvl="0"/>
            <a:r>
              <a:rPr lang="en-US" altLang="en-US"/>
              <a:t>Click to edit Master text styles</a:t>
            </a:r>
          </a:p>
          <a:p>
            <a:pPr lvl="1"/>
            <a:r>
              <a:rPr lang="en-US" altLang="en-US"/>
              <a:t>Second level</a:t>
            </a:r>
          </a:p>
          <a:p>
            <a:pPr lvl="3"/>
            <a:r>
              <a:rPr lang="en-US" altLang="en-US"/>
              <a:t>Third level</a:t>
            </a:r>
          </a:p>
          <a:p>
            <a:pPr lvl="4"/>
            <a:r>
              <a:rPr lang="en-US" altLang="en-US"/>
              <a:t>Fourth level</a:t>
            </a:r>
          </a:p>
        </p:txBody>
      </p:sp>
      <p:sp>
        <p:nvSpPr>
          <p:cNvPr id="11" name="Footer Placeholder 2">
            <a:extLst>
              <a:ext uri="{FF2B5EF4-FFF2-40B4-BE49-F238E27FC236}">
                <a16:creationId xmlns:a16="http://schemas.microsoft.com/office/drawing/2014/main" id="{31AF4F86-41BE-BE45-ACFD-E3C38FB2732D}"/>
              </a:ext>
            </a:extLst>
          </p:cNvPr>
          <p:cNvSpPr>
            <a:spLocks noGrp="1"/>
          </p:cNvSpPr>
          <p:nvPr>
            <p:ph type="ftr" sz="quarter" idx="3"/>
          </p:nvPr>
        </p:nvSpPr>
        <p:spPr>
          <a:xfrm>
            <a:off x="621447" y="6310313"/>
            <a:ext cx="4114800" cy="547687"/>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83138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slide_no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DF53B5-580D-4369-AE9F-E35E9BD47E3B}"/>
              </a:ext>
            </a:extLst>
          </p:cNvPr>
          <p:cNvSpPr/>
          <p:nvPr/>
        </p:nvSpPr>
        <p:spPr bwMode="auto">
          <a:xfrm>
            <a:off x="0" y="6236895"/>
            <a:ext cx="12191999" cy="6231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3" name="Footer Placeholder 2">
            <a:extLst>
              <a:ext uri="{FF2B5EF4-FFF2-40B4-BE49-F238E27FC236}">
                <a16:creationId xmlns:a16="http://schemas.microsoft.com/office/drawing/2014/main" id="{4EA69D94-24CF-422E-BD8F-67BAB23A9583}"/>
              </a:ext>
            </a:extLst>
          </p:cNvPr>
          <p:cNvSpPr>
            <a:spLocks noGrp="1"/>
          </p:cNvSpPr>
          <p:nvPr>
            <p:ph type="ftr" sz="quarter" idx="10"/>
          </p:nvPr>
        </p:nvSpPr>
        <p:spPr>
          <a:xfrm>
            <a:off x="626317" y="6400043"/>
            <a:ext cx="3945683" cy="365125"/>
          </a:xfrm>
        </p:spPr>
        <p:txBody>
          <a:bodyPr/>
          <a:lstStyle>
            <a:lvl1pPr algn="l">
              <a:defRPr>
                <a:solidFill>
                  <a:schemeClr val="tx2">
                    <a:lumMod val="50000"/>
                  </a:schemeClr>
                </a:solidFill>
              </a:defRPr>
            </a:lvl1pPr>
          </a:lstStyle>
          <a:p>
            <a:r>
              <a:rPr lang="en-US"/>
              <a:t>OFFICIAL-SENSITIVE</a:t>
            </a:r>
          </a:p>
        </p:txBody>
      </p:sp>
      <p:pic>
        <p:nvPicPr>
          <p:cNvPr id="12" name="Picture 11" descr="A picture containing clock, light&#10;&#10;Description automatically generated">
            <a:extLst>
              <a:ext uri="{FF2B5EF4-FFF2-40B4-BE49-F238E27FC236}">
                <a16:creationId xmlns:a16="http://schemas.microsoft.com/office/drawing/2014/main" id="{5242A37E-5ABD-A44B-9073-CD216FAFFD48}"/>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t="2891" r="57915" b="36285"/>
          <a:stretch/>
        </p:blipFill>
        <p:spPr>
          <a:xfrm>
            <a:off x="5090572" y="-369374"/>
            <a:ext cx="7101428" cy="7243846"/>
          </a:xfrm>
          <a:prstGeom prst="rect">
            <a:avLst/>
          </a:prstGeom>
        </p:spPr>
      </p:pic>
      <p:sp>
        <p:nvSpPr>
          <p:cNvPr id="6" name="Rectangle 2">
            <a:extLst>
              <a:ext uri="{FF2B5EF4-FFF2-40B4-BE49-F238E27FC236}">
                <a16:creationId xmlns:a16="http://schemas.microsoft.com/office/drawing/2014/main" id="{EC5FCC95-B095-D24F-A336-DEF221980EE5}"/>
              </a:ext>
            </a:extLst>
          </p:cNvPr>
          <p:cNvSpPr>
            <a:spLocks noGrp="1" noChangeArrowheads="1"/>
          </p:cNvSpPr>
          <p:nvPr>
            <p:ph type="ctrTitle"/>
          </p:nvPr>
        </p:nvSpPr>
        <p:spPr>
          <a:xfrm>
            <a:off x="670986" y="2186235"/>
            <a:ext cx="8304740" cy="779851"/>
          </a:xfrm>
        </p:spPr>
        <p:txBody>
          <a:bodyPr/>
          <a:lstStyle>
            <a:lvl1pPr>
              <a:lnSpc>
                <a:spcPct val="85000"/>
              </a:lnSpc>
              <a:defRPr sz="5000">
                <a:solidFill>
                  <a:srgbClr val="006652"/>
                </a:solidFill>
              </a:defRPr>
            </a:lvl1pPr>
          </a:lstStyle>
          <a:p>
            <a:pPr lvl="0"/>
            <a:r>
              <a:rPr lang="en-US" altLang="en-US" noProof="0"/>
              <a:t>Click to edit Master title style</a:t>
            </a:r>
            <a:endParaRPr lang="en-GB" altLang="en-US" noProof="0"/>
          </a:p>
        </p:txBody>
      </p:sp>
      <p:sp>
        <p:nvSpPr>
          <p:cNvPr id="7" name="Rectangle 3">
            <a:extLst>
              <a:ext uri="{FF2B5EF4-FFF2-40B4-BE49-F238E27FC236}">
                <a16:creationId xmlns:a16="http://schemas.microsoft.com/office/drawing/2014/main" id="{8E2EDA7C-7416-C74F-9EBD-438F6070DEED}"/>
              </a:ext>
            </a:extLst>
          </p:cNvPr>
          <p:cNvSpPr>
            <a:spLocks noGrp="1" noChangeArrowheads="1"/>
          </p:cNvSpPr>
          <p:nvPr>
            <p:ph type="subTitle" idx="1"/>
          </p:nvPr>
        </p:nvSpPr>
        <p:spPr>
          <a:xfrm>
            <a:off x="670986" y="2966086"/>
            <a:ext cx="6972828" cy="536181"/>
          </a:xfrm>
          <a:prstGeom prst="rect">
            <a:avLst/>
          </a:prstGeom>
        </p:spPr>
        <p:txBody>
          <a:bodyPr wrap="none" anchor="t" anchorCtr="0"/>
          <a:lstStyle>
            <a:lvl1pPr>
              <a:defRPr sz="3200">
                <a:solidFill>
                  <a:schemeClr val="tx1"/>
                </a:solidFill>
              </a:defRPr>
            </a:lvl1pPr>
          </a:lstStyle>
          <a:p>
            <a:pPr lvl="0"/>
            <a:r>
              <a:rPr lang="en-US" altLang="en-US" noProof="0"/>
              <a:t>Click to edit Master subtitle style</a:t>
            </a:r>
            <a:endParaRPr lang="en-GB" altLang="en-US" noProof="0"/>
          </a:p>
        </p:txBody>
      </p:sp>
      <p:sp>
        <p:nvSpPr>
          <p:cNvPr id="14" name="Text Placeholder 9">
            <a:extLst>
              <a:ext uri="{FF2B5EF4-FFF2-40B4-BE49-F238E27FC236}">
                <a16:creationId xmlns:a16="http://schemas.microsoft.com/office/drawing/2014/main" id="{9471B769-37A4-44F8-BF05-8907EC0DA8F2}"/>
              </a:ext>
            </a:extLst>
          </p:cNvPr>
          <p:cNvSpPr>
            <a:spLocks noGrp="1"/>
          </p:cNvSpPr>
          <p:nvPr>
            <p:ph type="body" sz="quarter" idx="14" hasCustomPrompt="1"/>
          </p:nvPr>
        </p:nvSpPr>
        <p:spPr>
          <a:xfrm>
            <a:off x="695324" y="3945039"/>
            <a:ext cx="4500563" cy="3370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[Presenter name(s)]</a:t>
            </a:r>
            <a:br>
              <a:rPr lang="en-US"/>
            </a:br>
            <a:endParaRPr lang="en-GB"/>
          </a:p>
        </p:txBody>
      </p:sp>
      <p:sp>
        <p:nvSpPr>
          <p:cNvPr id="15" name="Text Placeholder 9">
            <a:extLst>
              <a:ext uri="{FF2B5EF4-FFF2-40B4-BE49-F238E27FC236}">
                <a16:creationId xmlns:a16="http://schemas.microsoft.com/office/drawing/2014/main" id="{64D96B22-1563-4AF0-87F8-31E853821102}"/>
              </a:ext>
            </a:extLst>
          </p:cNvPr>
          <p:cNvSpPr>
            <a:spLocks noGrp="1"/>
          </p:cNvSpPr>
          <p:nvPr>
            <p:ph type="body" sz="quarter" idx="15" hasCustomPrompt="1"/>
          </p:nvPr>
        </p:nvSpPr>
        <p:spPr>
          <a:xfrm>
            <a:off x="695325" y="4326861"/>
            <a:ext cx="2677603" cy="295080"/>
          </a:xfrm>
          <a:prstGeom prst="rect">
            <a:avLst/>
          </a:prstGeom>
        </p:spPr>
        <p:txBody>
          <a:bodyPr/>
          <a:lstStyle>
            <a:lvl1pPr>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[Date]</a:t>
            </a:r>
            <a:endParaRPr lang="en-GB"/>
          </a:p>
        </p:txBody>
      </p:sp>
      <p:pic>
        <p:nvPicPr>
          <p:cNvPr id="16" name="Picture 2" descr="G:\Communications\Content hub\Branding\Agency logos\DETAILED AW\Agency_3268_AW.png">
            <a:extLst>
              <a:ext uri="{FF2B5EF4-FFF2-40B4-BE49-F238E27FC236}">
                <a16:creationId xmlns:a16="http://schemas.microsoft.com/office/drawing/2014/main" id="{403A5EB2-ECA6-4968-9E0F-9671FD84956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25" y="549275"/>
            <a:ext cx="3812974" cy="974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extLst>
    <p:ext uri="{DCECCB84-F9BA-43D5-87BE-67443E8EF086}">
      <p15:sldGuideLst xmlns:p15="http://schemas.microsoft.com/office/powerpoint/2012/main">
        <p15:guide id="2" pos="438">
          <p15:clr>
            <a:srgbClr val="FBAE40"/>
          </p15:clr>
        </p15:guide>
        <p15:guide id="3" pos="7242">
          <p15:clr>
            <a:srgbClr val="FBAE40"/>
          </p15:clr>
        </p15:guide>
        <p15:guide id="5" orient="horz" pos="34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ull-bleed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192001" cy="6305551"/>
          </a:xfrm>
          <a:prstGeom prst="rect">
            <a:avLst/>
          </a:prstGeom>
        </p:spPr>
        <p:txBody>
          <a:bodyPr/>
          <a:lstStyle/>
          <a:p>
            <a:r>
              <a:rPr lang="en-US"/>
              <a:t>Click icon to add picture</a:t>
            </a:r>
            <a:endParaRPr lang="en-GB"/>
          </a:p>
        </p:txBody>
      </p:sp>
      <p:sp>
        <p:nvSpPr>
          <p:cNvPr id="5" name="Footer Placeholder 2">
            <a:extLst>
              <a:ext uri="{FF2B5EF4-FFF2-40B4-BE49-F238E27FC236}">
                <a16:creationId xmlns:a16="http://schemas.microsoft.com/office/drawing/2014/main" id="{A8E55814-6346-2B4A-94A6-D5226B5D9772}"/>
              </a:ext>
            </a:extLst>
          </p:cNvPr>
          <p:cNvSpPr>
            <a:spLocks noGrp="1"/>
          </p:cNvSpPr>
          <p:nvPr>
            <p:ph type="ftr" sz="quarter" idx="3"/>
          </p:nvPr>
        </p:nvSpPr>
        <p:spPr>
          <a:xfrm>
            <a:off x="617691" y="6305554"/>
            <a:ext cx="4114800" cy="552444"/>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2161425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arger image and title ">
    <p:spTree>
      <p:nvGrpSpPr>
        <p:cNvPr id="1" name=""/>
        <p:cNvGrpSpPr/>
        <p:nvPr/>
      </p:nvGrpSpPr>
      <p:grpSpPr>
        <a:xfrm>
          <a:off x="0" y="0"/>
          <a:ext cx="0" cy="0"/>
          <a:chOff x="0" y="0"/>
          <a:chExt cx="0" cy="0"/>
        </a:xfrm>
      </p:grpSpPr>
      <p:sp>
        <p:nvSpPr>
          <p:cNvPr id="6" name="Picture Placeholder 3"/>
          <p:cNvSpPr>
            <a:spLocks noGrp="1"/>
          </p:cNvSpPr>
          <p:nvPr>
            <p:ph type="pic" sz="quarter" idx="12"/>
          </p:nvPr>
        </p:nvSpPr>
        <p:spPr>
          <a:xfrm>
            <a:off x="695325" y="1524000"/>
            <a:ext cx="10801350" cy="4362450"/>
          </a:xfrm>
          <a:prstGeom prst="rect">
            <a:avLst/>
          </a:prstGeom>
        </p:spPr>
        <p:txBody>
          <a:bodyPr/>
          <a:lstStyle/>
          <a:p>
            <a:r>
              <a:rPr lang="en-US"/>
              <a:t>Click icon to add picture</a:t>
            </a:r>
            <a:endParaRPr lang="en-GB"/>
          </a:p>
        </p:txBody>
      </p:sp>
      <p:sp>
        <p:nvSpPr>
          <p:cNvPr id="3" name="Title 2">
            <a:extLst>
              <a:ext uri="{FF2B5EF4-FFF2-40B4-BE49-F238E27FC236}">
                <a16:creationId xmlns:a16="http://schemas.microsoft.com/office/drawing/2014/main" id="{AA44572F-A825-0546-B2DA-8386EC10D912}"/>
              </a:ext>
            </a:extLst>
          </p:cNvPr>
          <p:cNvSpPr>
            <a:spLocks noGrp="1"/>
          </p:cNvSpPr>
          <p:nvPr>
            <p:ph type="title"/>
          </p:nvPr>
        </p:nvSpPr>
        <p:spPr/>
        <p:txBody>
          <a:bodyPr/>
          <a:lstStyle/>
          <a:p>
            <a:r>
              <a:rPr lang="en-US"/>
              <a:t>Click to edit Master title style</a:t>
            </a:r>
            <a:endParaRPr lang="en-GB"/>
          </a:p>
        </p:txBody>
      </p:sp>
      <p:sp>
        <p:nvSpPr>
          <p:cNvPr id="5" name="Footer Placeholder 2">
            <a:extLst>
              <a:ext uri="{FF2B5EF4-FFF2-40B4-BE49-F238E27FC236}">
                <a16:creationId xmlns:a16="http://schemas.microsoft.com/office/drawing/2014/main" id="{5897700E-2561-B949-BB51-1915AC83D161}"/>
              </a:ext>
            </a:extLst>
          </p:cNvPr>
          <p:cNvSpPr>
            <a:spLocks noGrp="1"/>
          </p:cNvSpPr>
          <p:nvPr>
            <p:ph type="ftr" sz="quarter" idx="3"/>
          </p:nvPr>
        </p:nvSpPr>
        <p:spPr>
          <a:xfrm>
            <a:off x="617691" y="6309783"/>
            <a:ext cx="4114800" cy="548217"/>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2926266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and pan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D47D75A-3AD0-534E-AD32-FA5685BBB091}"/>
              </a:ext>
            </a:extLst>
          </p:cNvPr>
          <p:cNvSpPr>
            <a:spLocks noGrp="1"/>
          </p:cNvSpPr>
          <p:nvPr>
            <p:ph sz="quarter" idx="15"/>
          </p:nvPr>
        </p:nvSpPr>
        <p:spPr>
          <a:xfrm>
            <a:off x="695325" y="1524000"/>
            <a:ext cx="7327241" cy="4362450"/>
          </a:xfrm>
        </p:spPr>
        <p:txBody>
          <a:bodyPr/>
          <a:lstStyle/>
          <a:p>
            <a:pPr lvl="0"/>
            <a:r>
              <a:rPr lang="en-US" altLang="en-US"/>
              <a:t>Click to edit Master text styles</a:t>
            </a:r>
          </a:p>
          <a:p>
            <a:pPr lvl="1"/>
            <a:r>
              <a:rPr lang="en-US" altLang="en-US"/>
              <a:t>Second level</a:t>
            </a:r>
          </a:p>
          <a:p>
            <a:pPr lvl="3"/>
            <a:r>
              <a:rPr lang="en-US" altLang="en-US"/>
              <a:t>Third level</a:t>
            </a:r>
          </a:p>
          <a:p>
            <a:pPr lvl="4"/>
            <a:r>
              <a:rPr lang="en-US" altLang="en-US"/>
              <a:t>Fourth level</a:t>
            </a:r>
          </a:p>
        </p:txBody>
      </p:sp>
      <p:sp>
        <p:nvSpPr>
          <p:cNvPr id="3" name="Title 2">
            <a:extLst>
              <a:ext uri="{FF2B5EF4-FFF2-40B4-BE49-F238E27FC236}">
                <a16:creationId xmlns:a16="http://schemas.microsoft.com/office/drawing/2014/main" id="{AA44572F-A825-0546-B2DA-8386EC10D912}"/>
              </a:ext>
            </a:extLst>
          </p:cNvPr>
          <p:cNvSpPr>
            <a:spLocks noGrp="1"/>
          </p:cNvSpPr>
          <p:nvPr>
            <p:ph type="title"/>
          </p:nvPr>
        </p:nvSpPr>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80C88726-E7C9-1B4B-8A0F-FEDD563CE1AF}"/>
              </a:ext>
            </a:extLst>
          </p:cNvPr>
          <p:cNvSpPr>
            <a:spLocks noGrp="1"/>
          </p:cNvSpPr>
          <p:nvPr>
            <p:ph sz="quarter" idx="14"/>
          </p:nvPr>
        </p:nvSpPr>
        <p:spPr>
          <a:xfrm>
            <a:off x="8739188" y="1524000"/>
            <a:ext cx="2781299" cy="4362450"/>
          </a:xfrm>
        </p:spPr>
        <p:txBody>
          <a:bodyPr/>
          <a:lstStyle>
            <a:lvl1pPr>
              <a:defRPr sz="1800"/>
            </a:lvl1pPr>
            <a:lvl2pPr>
              <a:buNone/>
              <a:defRPr lang="en-US" altLang="en-US" sz="1800" dirty="0" smtClean="0">
                <a:solidFill>
                  <a:schemeClr val="tx1"/>
                </a:solidFill>
                <a:latin typeface="+mn-lt"/>
              </a:defRPr>
            </a:lvl2pPr>
          </a:lstStyle>
          <a:p>
            <a:pPr lvl="0"/>
            <a:r>
              <a:rPr lang="en-US" altLang="en-US"/>
              <a:t>Click to edit Master text styles</a:t>
            </a:r>
          </a:p>
          <a:p>
            <a:pPr lvl="1"/>
            <a:r>
              <a:rPr lang="en-US" altLang="en-US"/>
              <a:t>Second level</a:t>
            </a:r>
          </a:p>
          <a:p>
            <a:pPr lvl="3"/>
            <a:r>
              <a:rPr lang="en-US" altLang="en-US"/>
              <a:t>Third level</a:t>
            </a:r>
          </a:p>
          <a:p>
            <a:pPr lvl="4"/>
            <a:r>
              <a:rPr lang="en-US" altLang="en-US"/>
              <a:t>Fourth level</a:t>
            </a:r>
          </a:p>
        </p:txBody>
      </p:sp>
      <p:sp>
        <p:nvSpPr>
          <p:cNvPr id="12" name="Footer Placeholder 2">
            <a:extLst>
              <a:ext uri="{FF2B5EF4-FFF2-40B4-BE49-F238E27FC236}">
                <a16:creationId xmlns:a16="http://schemas.microsoft.com/office/drawing/2014/main" id="{DBF5FB60-9831-E64C-8DE8-2E3D6C0D6467}"/>
              </a:ext>
            </a:extLst>
          </p:cNvPr>
          <p:cNvSpPr>
            <a:spLocks noGrp="1"/>
          </p:cNvSpPr>
          <p:nvPr>
            <p:ph type="ftr" sz="quarter" idx="3"/>
          </p:nvPr>
        </p:nvSpPr>
        <p:spPr>
          <a:xfrm>
            <a:off x="617691" y="6308728"/>
            <a:ext cx="3595758" cy="549271"/>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
        <p:nvSpPr>
          <p:cNvPr id="13" name="Rectangle 12">
            <a:extLst>
              <a:ext uri="{FF2B5EF4-FFF2-40B4-BE49-F238E27FC236}">
                <a16:creationId xmlns:a16="http://schemas.microsoft.com/office/drawing/2014/main" id="{5DBFD9C4-88AF-EF4A-847A-30E4CA2702DA}"/>
              </a:ext>
            </a:extLst>
          </p:cNvPr>
          <p:cNvSpPr>
            <a:spLocks noChangeArrowheads="1"/>
          </p:cNvSpPr>
          <p:nvPr/>
        </p:nvSpPr>
        <p:spPr bwMode="auto">
          <a:xfrm>
            <a:off x="0" y="6308728"/>
            <a:ext cx="12192000" cy="92868"/>
          </a:xfrm>
          <a:prstGeom prst="rect">
            <a:avLst/>
          </a:prstGeom>
          <a:solidFill>
            <a:schemeClr val="accent1"/>
          </a:solidFill>
          <a:ln>
            <a:noFill/>
          </a:ln>
        </p:spPr>
        <p:txBody>
          <a:bodyPr anchor="ct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en-US" altLang="en-US" sz="1333">
              <a:solidFill>
                <a:srgbClr val="FFFFFF"/>
              </a:solidFill>
              <a:cs typeface="Arial" charset="0"/>
            </a:endParaRPr>
          </a:p>
        </p:txBody>
      </p:sp>
    </p:spTree>
    <p:extLst>
      <p:ext uri="{BB962C8B-B14F-4D97-AF65-F5344CB8AC3E}">
        <p14:creationId xmlns:p14="http://schemas.microsoft.com/office/powerpoint/2010/main" val="192736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mage breaker">
    <p:bg>
      <p:bgPr>
        <a:solidFill>
          <a:schemeClr val="bg1">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9ACB5-A354-9941-B8F4-3482C2C6D464}"/>
              </a:ext>
            </a:extLst>
          </p:cNvPr>
          <p:cNvSpPr>
            <a:spLocks noGrp="1"/>
          </p:cNvSpPr>
          <p:nvPr>
            <p:ph type="title"/>
          </p:nvPr>
        </p:nvSpPr>
        <p:spPr>
          <a:xfrm>
            <a:off x="695324" y="2186235"/>
            <a:ext cx="10801351" cy="719139"/>
          </a:xfrm>
        </p:spPr>
        <p:txBody>
          <a:bodyPr/>
          <a:lstStyle>
            <a:lvl1pPr>
              <a:defRPr sz="50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831AC051-5070-7749-B169-E019523F0A4F}"/>
              </a:ext>
            </a:extLst>
          </p:cNvPr>
          <p:cNvSpPr>
            <a:spLocks noGrp="1"/>
          </p:cNvSpPr>
          <p:nvPr>
            <p:ph type="body" sz="quarter" idx="10" hasCustomPrompt="1"/>
          </p:nvPr>
        </p:nvSpPr>
        <p:spPr>
          <a:xfrm>
            <a:off x="695325" y="3179763"/>
            <a:ext cx="5221288" cy="519112"/>
          </a:xfrm>
        </p:spPr>
        <p:txBody>
          <a:bodyPr/>
          <a:lstStyle>
            <a:lvl1pPr>
              <a:defRPr sz="3000">
                <a:solidFill>
                  <a:schemeClr val="bg1"/>
                </a:solidFill>
              </a:defRPr>
            </a:lvl1pPr>
            <a:lvl2pPr>
              <a:buNone/>
              <a:defRPr sz="3000">
                <a:solidFill>
                  <a:schemeClr val="bg1"/>
                </a:solidFill>
              </a:defRPr>
            </a:lvl2pPr>
          </a:lstStyle>
          <a:p>
            <a:pPr lvl="0"/>
            <a:r>
              <a:rPr lang="en-GB"/>
              <a:t>Subtitle</a:t>
            </a:r>
          </a:p>
        </p:txBody>
      </p:sp>
      <p:sp>
        <p:nvSpPr>
          <p:cNvPr id="5" name="Picture Placeholder 2">
            <a:extLst>
              <a:ext uri="{FF2B5EF4-FFF2-40B4-BE49-F238E27FC236}">
                <a16:creationId xmlns:a16="http://schemas.microsoft.com/office/drawing/2014/main" id="{53BBFC72-79B4-F046-97D3-12646F0565C0}"/>
              </a:ext>
            </a:extLst>
          </p:cNvPr>
          <p:cNvSpPr>
            <a:spLocks noGrp="1"/>
          </p:cNvSpPr>
          <p:nvPr>
            <p:ph type="pic" sz="quarter" idx="11"/>
          </p:nvPr>
        </p:nvSpPr>
        <p:spPr>
          <a:xfrm>
            <a:off x="-1" y="0"/>
            <a:ext cx="12192001" cy="6305551"/>
          </a:xfrm>
          <a:prstGeom prst="rect">
            <a:avLst/>
          </a:prstGeom>
        </p:spPr>
        <p:txBody>
          <a:bodyPr/>
          <a:lstStyle/>
          <a:p>
            <a:r>
              <a:rPr lang="en-US"/>
              <a:t>Click icon to add picture</a:t>
            </a:r>
            <a:endParaRPr lang="en-GB"/>
          </a:p>
        </p:txBody>
      </p:sp>
      <p:sp>
        <p:nvSpPr>
          <p:cNvPr id="8" name="Footer Placeholder 2">
            <a:extLst>
              <a:ext uri="{FF2B5EF4-FFF2-40B4-BE49-F238E27FC236}">
                <a16:creationId xmlns:a16="http://schemas.microsoft.com/office/drawing/2014/main" id="{505865A7-D913-3043-B8DD-DC42CA0B47DD}"/>
              </a:ext>
            </a:extLst>
          </p:cNvPr>
          <p:cNvSpPr>
            <a:spLocks noGrp="1"/>
          </p:cNvSpPr>
          <p:nvPr>
            <p:ph type="ftr" sz="quarter" idx="3"/>
          </p:nvPr>
        </p:nvSpPr>
        <p:spPr>
          <a:xfrm>
            <a:off x="616230" y="6310313"/>
            <a:ext cx="4114800" cy="547687"/>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1476155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lour break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9ACB5-A354-9941-B8F4-3482C2C6D464}"/>
              </a:ext>
            </a:extLst>
          </p:cNvPr>
          <p:cNvSpPr>
            <a:spLocks noGrp="1"/>
          </p:cNvSpPr>
          <p:nvPr>
            <p:ph type="title"/>
          </p:nvPr>
        </p:nvSpPr>
        <p:spPr>
          <a:xfrm>
            <a:off x="670984" y="2186235"/>
            <a:ext cx="8843952" cy="719139"/>
          </a:xfrm>
        </p:spPr>
        <p:txBody>
          <a:bodyPr/>
          <a:lstStyle>
            <a:lvl1pPr>
              <a:defRPr sz="50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831AC051-5070-7749-B169-E019523F0A4F}"/>
              </a:ext>
            </a:extLst>
          </p:cNvPr>
          <p:cNvSpPr>
            <a:spLocks noGrp="1"/>
          </p:cNvSpPr>
          <p:nvPr>
            <p:ph type="body" sz="quarter" idx="10" hasCustomPrompt="1"/>
          </p:nvPr>
        </p:nvSpPr>
        <p:spPr>
          <a:xfrm>
            <a:off x="671513" y="3179763"/>
            <a:ext cx="6919912" cy="519112"/>
          </a:xfrm>
        </p:spPr>
        <p:txBody>
          <a:bodyPr/>
          <a:lstStyle>
            <a:lvl1pPr>
              <a:defRPr sz="3000">
                <a:solidFill>
                  <a:schemeClr val="bg1"/>
                </a:solidFill>
              </a:defRPr>
            </a:lvl1pPr>
            <a:lvl2pPr>
              <a:buNone/>
              <a:defRPr sz="3000">
                <a:solidFill>
                  <a:schemeClr val="bg1"/>
                </a:solidFill>
              </a:defRPr>
            </a:lvl2pPr>
          </a:lstStyle>
          <a:p>
            <a:pPr lvl="0"/>
            <a:r>
              <a:rPr lang="en-GB"/>
              <a:t>Subtitle</a:t>
            </a:r>
          </a:p>
        </p:txBody>
      </p:sp>
      <p:sp>
        <p:nvSpPr>
          <p:cNvPr id="8" name="Footer Placeholder 2">
            <a:extLst>
              <a:ext uri="{FF2B5EF4-FFF2-40B4-BE49-F238E27FC236}">
                <a16:creationId xmlns:a16="http://schemas.microsoft.com/office/drawing/2014/main" id="{B352F3BB-BD14-A843-93E3-D8166AFDDB1B}"/>
              </a:ext>
            </a:extLst>
          </p:cNvPr>
          <p:cNvSpPr>
            <a:spLocks noGrp="1"/>
          </p:cNvSpPr>
          <p:nvPr>
            <p:ph type="ftr" sz="quarter" idx="3"/>
          </p:nvPr>
        </p:nvSpPr>
        <p:spPr>
          <a:xfrm>
            <a:off x="633491" y="6310313"/>
            <a:ext cx="4114800" cy="547687"/>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pic>
        <p:nvPicPr>
          <p:cNvPr id="9" name="Picture 8" descr="A picture containing clock, light&#10;&#10;Description automatically generated">
            <a:extLst>
              <a:ext uri="{FF2B5EF4-FFF2-40B4-BE49-F238E27FC236}">
                <a16:creationId xmlns:a16="http://schemas.microsoft.com/office/drawing/2014/main" id="{E22BCDC1-A05D-6C4E-96F2-C87E28170285}"/>
              </a:ext>
            </a:extLst>
          </p:cNvPr>
          <p:cNvPicPr>
            <a:picLocks noChangeAspect="1"/>
          </p:cNvPicPr>
          <p:nvPr/>
        </p:nvPicPr>
        <p:blipFill rotWithShape="1">
          <a:blip r:embed="rId2">
            <a:extLst>
              <a:ext uri="{28A0092B-C50C-407E-A947-70E740481C1C}">
                <a14:useLocalDpi xmlns:a14="http://schemas.microsoft.com/office/drawing/2010/main" val="0"/>
              </a:ext>
            </a:extLst>
          </a:blip>
          <a:srcRect l="-594" t="716" r="49035" b="47513"/>
          <a:stretch/>
        </p:blipFill>
        <p:spPr>
          <a:xfrm>
            <a:off x="2773681" y="183515"/>
            <a:ext cx="9418320" cy="6674485"/>
          </a:xfrm>
          <a:prstGeom prst="rect">
            <a:avLst/>
          </a:prstGeom>
        </p:spPr>
      </p:pic>
      <p:pic>
        <p:nvPicPr>
          <p:cNvPr id="7" name="Picture 6" descr="A picture containing clock, light&#10;&#10;Description automatically generated">
            <a:extLst>
              <a:ext uri="{FF2B5EF4-FFF2-40B4-BE49-F238E27FC236}">
                <a16:creationId xmlns:a16="http://schemas.microsoft.com/office/drawing/2014/main" id="{613D9E23-C4AA-4CB3-A119-285570D3C5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4" t="716" r="49035" b="47513"/>
          <a:stretch/>
        </p:blipFill>
        <p:spPr>
          <a:xfrm>
            <a:off x="2773681" y="183515"/>
            <a:ext cx="9418320" cy="6674485"/>
          </a:xfrm>
          <a:prstGeom prst="rect">
            <a:avLst/>
          </a:prstGeom>
        </p:spPr>
      </p:pic>
    </p:spTree>
    <p:extLst>
      <p:ext uri="{BB962C8B-B14F-4D97-AF65-F5344CB8AC3E}">
        <p14:creationId xmlns:p14="http://schemas.microsoft.com/office/powerpoint/2010/main" val="30037690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text_colour backgroun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5324" y="548217"/>
            <a:ext cx="10801351" cy="719139"/>
          </a:xfrm>
        </p:spPr>
        <p:txBody>
          <a:bodyPr/>
          <a:lstStyle>
            <a:lvl1pPr>
              <a:defRPr sz="3000" baseline="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24B4203-4A93-714B-99DE-C021CCDC2758}"/>
              </a:ext>
            </a:extLst>
          </p:cNvPr>
          <p:cNvSpPr>
            <a:spLocks noGrp="1"/>
          </p:cNvSpPr>
          <p:nvPr>
            <p:ph type="body" sz="quarter" idx="10"/>
          </p:nvPr>
        </p:nvSpPr>
        <p:spPr>
          <a:xfrm>
            <a:off x="695325" y="1527175"/>
            <a:ext cx="10801350" cy="4356100"/>
          </a:xfrm>
        </p:spPr>
        <p:txBody>
          <a:bodyPr/>
          <a:lstStyle>
            <a:lvl1pPr>
              <a:defRPr>
                <a:solidFill>
                  <a:schemeClr val="bg1"/>
                </a:solidFill>
              </a:defRPr>
            </a:lvl1pPr>
            <a:lvl2pPr>
              <a:defRPr>
                <a:solidFill>
                  <a:schemeClr val="bg1"/>
                </a:solidFill>
              </a:defRPr>
            </a:lvl2pPr>
            <a:lvl4pPr>
              <a:defRPr>
                <a:solidFill>
                  <a:schemeClr val="bg1"/>
                </a:solidFill>
              </a:defRPr>
            </a:lvl4pPr>
            <a:lvl5pPr>
              <a:defRPr>
                <a:solidFill>
                  <a:schemeClr val="bg1"/>
                </a:solidFill>
              </a:defRPr>
            </a:lvl5pPr>
          </a:lstStyle>
          <a:p>
            <a:pPr lvl="0"/>
            <a:r>
              <a:rPr lang="en-US" altLang="en-US"/>
              <a:t>Click to edit Master text styles</a:t>
            </a:r>
          </a:p>
          <a:p>
            <a:pPr lvl="1"/>
            <a:r>
              <a:rPr lang="en-US" altLang="en-US"/>
              <a:t>Second level</a:t>
            </a:r>
          </a:p>
          <a:p>
            <a:pPr lvl="3"/>
            <a:r>
              <a:rPr lang="en-US" altLang="en-US"/>
              <a:t>Third level</a:t>
            </a:r>
          </a:p>
          <a:p>
            <a:pPr lvl="4"/>
            <a:r>
              <a:rPr lang="en-US" altLang="en-US"/>
              <a:t>Fourth level</a:t>
            </a:r>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a:xfrm>
            <a:off x="626317" y="6310313"/>
            <a:ext cx="4114800" cy="547687"/>
          </a:xfrm>
        </p:spPr>
        <p:txBody>
          <a:bodyPr/>
          <a:lstStyle/>
          <a:p>
            <a:r>
              <a:rPr lang="en-US"/>
              <a:t>OFFICIAL-SENSITIVE</a:t>
            </a:r>
          </a:p>
        </p:txBody>
      </p:sp>
    </p:spTree>
    <p:extLst>
      <p:ext uri="{BB962C8B-B14F-4D97-AF65-F5344CB8AC3E}">
        <p14:creationId xmlns:p14="http://schemas.microsoft.com/office/powerpoint/2010/main" val="4074381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DF53B5-580D-4369-AE9F-E35E9BD47E3B}"/>
              </a:ext>
            </a:extLst>
          </p:cNvPr>
          <p:cNvSpPr/>
          <p:nvPr/>
        </p:nvSpPr>
        <p:spPr bwMode="auto">
          <a:xfrm>
            <a:off x="0" y="6236895"/>
            <a:ext cx="12191999" cy="6231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3" name="Footer Placeholder 2">
            <a:extLst>
              <a:ext uri="{FF2B5EF4-FFF2-40B4-BE49-F238E27FC236}">
                <a16:creationId xmlns:a16="http://schemas.microsoft.com/office/drawing/2014/main" id="{4EA69D94-24CF-422E-BD8F-67BAB23A9583}"/>
              </a:ext>
            </a:extLst>
          </p:cNvPr>
          <p:cNvSpPr>
            <a:spLocks noGrp="1"/>
          </p:cNvSpPr>
          <p:nvPr>
            <p:ph type="ftr" sz="quarter" idx="10"/>
          </p:nvPr>
        </p:nvSpPr>
        <p:spPr>
          <a:xfrm>
            <a:off x="626317" y="6310313"/>
            <a:ext cx="3945683" cy="547687"/>
          </a:xfrm>
        </p:spPr>
        <p:txBody>
          <a:bodyPr/>
          <a:lstStyle>
            <a:lvl1pPr algn="l">
              <a:defRPr>
                <a:solidFill>
                  <a:schemeClr val="tx2">
                    <a:lumMod val="50000"/>
                  </a:schemeClr>
                </a:solidFill>
              </a:defRPr>
            </a:lvl1pPr>
          </a:lstStyle>
          <a:p>
            <a:r>
              <a:rPr lang="en-US"/>
              <a:t>OFFICIAL-SENSITIVE</a:t>
            </a:r>
          </a:p>
        </p:txBody>
      </p:sp>
      <p:pic>
        <p:nvPicPr>
          <p:cNvPr id="12" name="Picture 11" descr="A picture containing clock, light&#10;&#10;Description automatically generated">
            <a:extLst>
              <a:ext uri="{FF2B5EF4-FFF2-40B4-BE49-F238E27FC236}">
                <a16:creationId xmlns:a16="http://schemas.microsoft.com/office/drawing/2014/main" id="{5242A37E-5ABD-A44B-9073-CD216FAFFD48}"/>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t="2891" r="57915" b="36285"/>
          <a:stretch/>
        </p:blipFill>
        <p:spPr>
          <a:xfrm>
            <a:off x="5090572" y="-369374"/>
            <a:ext cx="7101428" cy="7243846"/>
          </a:xfrm>
          <a:prstGeom prst="rect">
            <a:avLst/>
          </a:prstGeom>
        </p:spPr>
      </p:pic>
      <p:sp>
        <p:nvSpPr>
          <p:cNvPr id="14" name="Text Placeholder 9">
            <a:extLst>
              <a:ext uri="{FF2B5EF4-FFF2-40B4-BE49-F238E27FC236}">
                <a16:creationId xmlns:a16="http://schemas.microsoft.com/office/drawing/2014/main" id="{9471B769-37A4-44F8-BF05-8907EC0DA8F2}"/>
              </a:ext>
            </a:extLst>
          </p:cNvPr>
          <p:cNvSpPr>
            <a:spLocks noGrp="1"/>
          </p:cNvSpPr>
          <p:nvPr>
            <p:ph type="body" sz="quarter" idx="14" hasCustomPrompt="1"/>
          </p:nvPr>
        </p:nvSpPr>
        <p:spPr>
          <a:xfrm>
            <a:off x="695324" y="3945039"/>
            <a:ext cx="4500563" cy="3370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[Presenter name(s)]</a:t>
            </a:r>
            <a:br>
              <a:rPr lang="en-US"/>
            </a:br>
            <a:endParaRPr lang="en-GB"/>
          </a:p>
        </p:txBody>
      </p:sp>
      <p:sp>
        <p:nvSpPr>
          <p:cNvPr id="15" name="Text Placeholder 9">
            <a:extLst>
              <a:ext uri="{FF2B5EF4-FFF2-40B4-BE49-F238E27FC236}">
                <a16:creationId xmlns:a16="http://schemas.microsoft.com/office/drawing/2014/main" id="{64D96B22-1563-4AF0-87F8-31E853821102}"/>
              </a:ext>
            </a:extLst>
          </p:cNvPr>
          <p:cNvSpPr>
            <a:spLocks noGrp="1"/>
          </p:cNvSpPr>
          <p:nvPr>
            <p:ph type="body" sz="quarter" idx="15" hasCustomPrompt="1"/>
          </p:nvPr>
        </p:nvSpPr>
        <p:spPr>
          <a:xfrm>
            <a:off x="695325" y="4326861"/>
            <a:ext cx="4500562" cy="295080"/>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en-US"/>
              <a:t>[Contact email address]</a:t>
            </a:r>
            <a:endParaRPr lang="en-GB"/>
          </a:p>
        </p:txBody>
      </p:sp>
      <p:pic>
        <p:nvPicPr>
          <p:cNvPr id="16" name="Picture 2" descr="G:\Communications\Content hub\Branding\Agency logos\DETAILED AW\Agency_3268_AW.png">
            <a:extLst>
              <a:ext uri="{FF2B5EF4-FFF2-40B4-BE49-F238E27FC236}">
                <a16:creationId xmlns:a16="http://schemas.microsoft.com/office/drawing/2014/main" id="{403A5EB2-ECA6-4968-9E0F-9671FD84956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25" y="549275"/>
            <a:ext cx="3812974" cy="9747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
            <a:extLst>
              <a:ext uri="{FF2B5EF4-FFF2-40B4-BE49-F238E27FC236}">
                <a16:creationId xmlns:a16="http://schemas.microsoft.com/office/drawing/2014/main" id="{700F5920-D3FF-4AA7-82D1-C49BF66C9B81}"/>
              </a:ext>
            </a:extLst>
          </p:cNvPr>
          <p:cNvSpPr>
            <a:spLocks noGrp="1" noChangeArrowheads="1"/>
          </p:cNvSpPr>
          <p:nvPr>
            <p:ph type="ctrTitle" hasCustomPrompt="1"/>
          </p:nvPr>
        </p:nvSpPr>
        <p:spPr>
          <a:xfrm>
            <a:off x="678074" y="2168525"/>
            <a:ext cx="8297652" cy="779851"/>
          </a:xfrm>
        </p:spPr>
        <p:txBody>
          <a:bodyPr/>
          <a:lstStyle>
            <a:lvl1pPr>
              <a:lnSpc>
                <a:spcPct val="85000"/>
              </a:lnSpc>
              <a:defRPr sz="5000">
                <a:solidFill>
                  <a:srgbClr val="006652"/>
                </a:solidFill>
              </a:defRPr>
            </a:lvl1pPr>
          </a:lstStyle>
          <a:p>
            <a:pPr lvl="0"/>
            <a:r>
              <a:rPr lang="en-US" altLang="en-US" noProof="0"/>
              <a:t>Click to edit (e.g., Thank you)</a:t>
            </a:r>
            <a:endParaRPr lang="en-GB" altLang="en-US" noProof="0"/>
          </a:p>
        </p:txBody>
      </p:sp>
      <p:sp>
        <p:nvSpPr>
          <p:cNvPr id="19" name="Rectangle 3">
            <a:extLst>
              <a:ext uri="{FF2B5EF4-FFF2-40B4-BE49-F238E27FC236}">
                <a16:creationId xmlns:a16="http://schemas.microsoft.com/office/drawing/2014/main" id="{9307793B-B97F-498F-9251-43709E113133}"/>
              </a:ext>
            </a:extLst>
          </p:cNvPr>
          <p:cNvSpPr>
            <a:spLocks noGrp="1" noChangeArrowheads="1"/>
          </p:cNvSpPr>
          <p:nvPr>
            <p:ph type="subTitle" idx="1" hasCustomPrompt="1"/>
          </p:nvPr>
        </p:nvSpPr>
        <p:spPr>
          <a:xfrm>
            <a:off x="688238" y="2958054"/>
            <a:ext cx="6941288" cy="536181"/>
          </a:xfrm>
          <a:prstGeom prst="rect">
            <a:avLst/>
          </a:prstGeom>
        </p:spPr>
        <p:txBody>
          <a:bodyPr wrap="none" anchor="t" anchorCtr="0"/>
          <a:lstStyle>
            <a:lvl1pPr>
              <a:defRPr sz="3200">
                <a:solidFill>
                  <a:schemeClr val="tx1"/>
                </a:solidFill>
              </a:defRPr>
            </a:lvl1pPr>
          </a:lstStyle>
          <a:p>
            <a:pPr lvl="0"/>
            <a:r>
              <a:rPr lang="en-US" altLang="en-US" noProof="0"/>
              <a:t>Click to edit (e.g., Questions and comments)</a:t>
            </a:r>
            <a:endParaRPr lang="en-GB" altLang="en-US" noProof="0"/>
          </a:p>
        </p:txBody>
      </p:sp>
    </p:spTree>
    <p:extLst>
      <p:ext uri="{BB962C8B-B14F-4D97-AF65-F5344CB8AC3E}">
        <p14:creationId xmlns:p14="http://schemas.microsoft.com/office/powerpoint/2010/main" val="3647867504"/>
      </p:ext>
    </p:extLst>
  </p:cSld>
  <p:clrMapOvr>
    <a:masterClrMapping/>
  </p:clrMapOvr>
  <p:extLst>
    <p:ext uri="{DCECCB84-F9BA-43D5-87BE-67443E8EF086}">
      <p15:sldGuideLst xmlns:p15="http://schemas.microsoft.com/office/powerpoint/2012/main">
        <p15:guide id="6" pos="438">
          <p15:clr>
            <a:srgbClr val="FBAE40"/>
          </p15:clr>
        </p15:guide>
        <p15:guide id="7" pos="7242">
          <p15:clr>
            <a:srgbClr val="FBAE40"/>
          </p15:clr>
        </p15:guide>
        <p15:guide id="8" orient="horz" pos="34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707977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Cover-Slide_Editable images">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E9681850-F488-604E-85CB-54EFC356ED1E}"/>
              </a:ext>
            </a:extLst>
          </p:cNvPr>
          <p:cNvSpPr>
            <a:spLocks noGrp="1"/>
          </p:cNvSpPr>
          <p:nvPr>
            <p:ph type="pic" sz="quarter" idx="12"/>
          </p:nvPr>
        </p:nvSpPr>
        <p:spPr bwMode="auto">
          <a:xfrm>
            <a:off x="8761752" y="2361446"/>
            <a:ext cx="3430247" cy="3966173"/>
          </a:xfrm>
          <a:custGeom>
            <a:avLst/>
            <a:gdLst>
              <a:gd name="connsiteX0" fmla="*/ 2242835 w 4501239"/>
              <a:gd name="connsiteY0" fmla="*/ 0 h 5175777"/>
              <a:gd name="connsiteX1" fmla="*/ 4501239 w 4501239"/>
              <a:gd name="connsiteY1" fmla="*/ 1333756 h 5175777"/>
              <a:gd name="connsiteX2" fmla="*/ 4501239 w 4501239"/>
              <a:gd name="connsiteY2" fmla="*/ 5175777 h 5175777"/>
              <a:gd name="connsiteX3" fmla="*/ 0 w 4501239"/>
              <a:gd name="connsiteY3" fmla="*/ 5175777 h 5175777"/>
              <a:gd name="connsiteX4" fmla="*/ 0 w 4501239"/>
              <a:gd name="connsiteY4" fmla="*/ 1324561 h 5175777"/>
              <a:gd name="connsiteX0" fmla="*/ 2242835 w 4516229"/>
              <a:gd name="connsiteY0" fmla="*/ 0 h 5175777"/>
              <a:gd name="connsiteX1" fmla="*/ 4501239 w 4516229"/>
              <a:gd name="connsiteY1" fmla="*/ 1333756 h 5175777"/>
              <a:gd name="connsiteX2" fmla="*/ 4516229 w 4516229"/>
              <a:gd name="connsiteY2" fmla="*/ 3781691 h 5175777"/>
              <a:gd name="connsiteX3" fmla="*/ 0 w 4516229"/>
              <a:gd name="connsiteY3" fmla="*/ 5175777 h 5175777"/>
              <a:gd name="connsiteX4" fmla="*/ 0 w 4516229"/>
              <a:gd name="connsiteY4" fmla="*/ 1324561 h 5175777"/>
              <a:gd name="connsiteX5" fmla="*/ 2242835 w 4516229"/>
              <a:gd name="connsiteY5" fmla="*/ 0 h 5175777"/>
              <a:gd name="connsiteX0" fmla="*/ 2242835 w 4516229"/>
              <a:gd name="connsiteY0" fmla="*/ 0 h 5194286"/>
              <a:gd name="connsiteX1" fmla="*/ 4501239 w 4516229"/>
              <a:gd name="connsiteY1" fmla="*/ 1333756 h 5194286"/>
              <a:gd name="connsiteX2" fmla="*/ 4516229 w 4516229"/>
              <a:gd name="connsiteY2" fmla="*/ 3781691 h 5194286"/>
              <a:gd name="connsiteX3" fmla="*/ 2027862 w 4516229"/>
              <a:gd name="connsiteY3" fmla="*/ 5194286 h 5194286"/>
              <a:gd name="connsiteX4" fmla="*/ 0 w 4516229"/>
              <a:gd name="connsiteY4" fmla="*/ 5175777 h 5194286"/>
              <a:gd name="connsiteX5" fmla="*/ 0 w 4516229"/>
              <a:gd name="connsiteY5" fmla="*/ 1324561 h 5194286"/>
              <a:gd name="connsiteX6" fmla="*/ 2242835 w 4516229"/>
              <a:gd name="connsiteY6" fmla="*/ 0 h 5194286"/>
              <a:gd name="connsiteX0" fmla="*/ 2242835 w 4516229"/>
              <a:gd name="connsiteY0" fmla="*/ 0 h 5194286"/>
              <a:gd name="connsiteX1" fmla="*/ 4501239 w 4516229"/>
              <a:gd name="connsiteY1" fmla="*/ 1333756 h 5194286"/>
              <a:gd name="connsiteX2" fmla="*/ 4516229 w 4516229"/>
              <a:gd name="connsiteY2" fmla="*/ 3781691 h 5194286"/>
              <a:gd name="connsiteX3" fmla="*/ 2027862 w 4516229"/>
              <a:gd name="connsiteY3" fmla="*/ 5194286 h 5194286"/>
              <a:gd name="connsiteX4" fmla="*/ 0 w 4516229"/>
              <a:gd name="connsiteY4" fmla="*/ 3871633 h 5194286"/>
              <a:gd name="connsiteX5" fmla="*/ 0 w 4516229"/>
              <a:gd name="connsiteY5" fmla="*/ 1324561 h 5194286"/>
              <a:gd name="connsiteX6" fmla="*/ 2242835 w 4516229"/>
              <a:gd name="connsiteY6" fmla="*/ 0 h 5194286"/>
              <a:gd name="connsiteX0" fmla="*/ 2242835 w 4516229"/>
              <a:gd name="connsiteY0" fmla="*/ 0 h 3871633"/>
              <a:gd name="connsiteX1" fmla="*/ 4501239 w 4516229"/>
              <a:gd name="connsiteY1" fmla="*/ 1333756 h 3871633"/>
              <a:gd name="connsiteX2" fmla="*/ 4516229 w 4516229"/>
              <a:gd name="connsiteY2" fmla="*/ 3781691 h 3871633"/>
              <a:gd name="connsiteX3" fmla="*/ 2222734 w 4516229"/>
              <a:gd name="connsiteY3" fmla="*/ 232542 h 3871633"/>
              <a:gd name="connsiteX4" fmla="*/ 0 w 4516229"/>
              <a:gd name="connsiteY4" fmla="*/ 3871633 h 3871633"/>
              <a:gd name="connsiteX5" fmla="*/ 0 w 4516229"/>
              <a:gd name="connsiteY5" fmla="*/ 1324561 h 3871633"/>
              <a:gd name="connsiteX6" fmla="*/ 2242835 w 4516229"/>
              <a:gd name="connsiteY6" fmla="*/ 0 h 3871633"/>
              <a:gd name="connsiteX0" fmla="*/ 2242835 w 4516229"/>
              <a:gd name="connsiteY0" fmla="*/ 0 h 5134325"/>
              <a:gd name="connsiteX1" fmla="*/ 4501239 w 4516229"/>
              <a:gd name="connsiteY1" fmla="*/ 1333756 h 5134325"/>
              <a:gd name="connsiteX2" fmla="*/ 4516229 w 4516229"/>
              <a:gd name="connsiteY2" fmla="*/ 3781691 h 5134325"/>
              <a:gd name="connsiteX3" fmla="*/ 2177764 w 4516229"/>
              <a:gd name="connsiteY3" fmla="*/ 5134325 h 5134325"/>
              <a:gd name="connsiteX4" fmla="*/ 0 w 4516229"/>
              <a:gd name="connsiteY4" fmla="*/ 3871633 h 5134325"/>
              <a:gd name="connsiteX5" fmla="*/ 0 w 4516229"/>
              <a:gd name="connsiteY5" fmla="*/ 1324561 h 5134325"/>
              <a:gd name="connsiteX6" fmla="*/ 2242835 w 4516229"/>
              <a:gd name="connsiteY6" fmla="*/ 0 h 5134325"/>
              <a:gd name="connsiteX0" fmla="*/ 2242835 w 4516229"/>
              <a:gd name="connsiteY0" fmla="*/ 0 h 5194286"/>
              <a:gd name="connsiteX1" fmla="*/ 4501239 w 4516229"/>
              <a:gd name="connsiteY1" fmla="*/ 1333756 h 5194286"/>
              <a:gd name="connsiteX2" fmla="*/ 4516229 w 4516229"/>
              <a:gd name="connsiteY2" fmla="*/ 3781691 h 5194286"/>
              <a:gd name="connsiteX3" fmla="*/ 2222735 w 4516229"/>
              <a:gd name="connsiteY3" fmla="*/ 5194286 h 5194286"/>
              <a:gd name="connsiteX4" fmla="*/ 0 w 4516229"/>
              <a:gd name="connsiteY4" fmla="*/ 3871633 h 5194286"/>
              <a:gd name="connsiteX5" fmla="*/ 0 w 4516229"/>
              <a:gd name="connsiteY5" fmla="*/ 1324561 h 5194286"/>
              <a:gd name="connsiteX6" fmla="*/ 2242835 w 4516229"/>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0 w 4501903"/>
              <a:gd name="connsiteY4" fmla="*/ 3871633 h 5194286"/>
              <a:gd name="connsiteX5" fmla="*/ 0 w 4501903"/>
              <a:gd name="connsiteY5" fmla="*/ 1324561 h 5194286"/>
              <a:gd name="connsiteX6" fmla="*/ 2242835 w 4501903"/>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449705 w 4501903"/>
              <a:gd name="connsiteY4" fmla="*/ 3901614 h 5194286"/>
              <a:gd name="connsiteX5" fmla="*/ 0 w 4501903"/>
              <a:gd name="connsiteY5" fmla="*/ 1324561 h 5194286"/>
              <a:gd name="connsiteX6" fmla="*/ 2242835 w 4501903"/>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14990 w 4501903"/>
              <a:gd name="connsiteY4" fmla="*/ 3841654 h 5194286"/>
              <a:gd name="connsiteX5" fmla="*/ 0 w 4501903"/>
              <a:gd name="connsiteY5" fmla="*/ 1324561 h 5194286"/>
              <a:gd name="connsiteX6" fmla="*/ 2242835 w 4501903"/>
              <a:gd name="connsiteY6" fmla="*/ 0 h 5194286"/>
              <a:gd name="connsiteX0" fmla="*/ 2242835 w 4501260"/>
              <a:gd name="connsiteY0" fmla="*/ 0 h 5194286"/>
              <a:gd name="connsiteX1" fmla="*/ 4501239 w 4501260"/>
              <a:gd name="connsiteY1" fmla="*/ 1333756 h 5194286"/>
              <a:gd name="connsiteX2" fmla="*/ 3631809 w 4501260"/>
              <a:gd name="connsiteY2" fmla="*/ 3496878 h 5194286"/>
              <a:gd name="connsiteX3" fmla="*/ 2222735 w 4501260"/>
              <a:gd name="connsiteY3" fmla="*/ 5194286 h 5194286"/>
              <a:gd name="connsiteX4" fmla="*/ 14990 w 4501260"/>
              <a:gd name="connsiteY4" fmla="*/ 3841654 h 5194286"/>
              <a:gd name="connsiteX5" fmla="*/ 0 w 4501260"/>
              <a:gd name="connsiteY5" fmla="*/ 1324561 h 5194286"/>
              <a:gd name="connsiteX6" fmla="*/ 2242835 w 4501260"/>
              <a:gd name="connsiteY6" fmla="*/ 0 h 5194286"/>
              <a:gd name="connsiteX0" fmla="*/ 2242835 w 4502681"/>
              <a:gd name="connsiteY0" fmla="*/ 0 h 5194286"/>
              <a:gd name="connsiteX1" fmla="*/ 4501239 w 4502681"/>
              <a:gd name="connsiteY1" fmla="*/ 1333756 h 5194286"/>
              <a:gd name="connsiteX2" fmla="*/ 4501238 w 4502681"/>
              <a:gd name="connsiteY2" fmla="*/ 3841651 h 5194286"/>
              <a:gd name="connsiteX3" fmla="*/ 2222735 w 4502681"/>
              <a:gd name="connsiteY3" fmla="*/ 5194286 h 5194286"/>
              <a:gd name="connsiteX4" fmla="*/ 14990 w 4502681"/>
              <a:gd name="connsiteY4" fmla="*/ 3841654 h 5194286"/>
              <a:gd name="connsiteX5" fmla="*/ 0 w 4502681"/>
              <a:gd name="connsiteY5" fmla="*/ 1324561 h 5194286"/>
              <a:gd name="connsiteX6" fmla="*/ 2242835 w 4502681"/>
              <a:gd name="connsiteY6" fmla="*/ 0 h 5194286"/>
              <a:gd name="connsiteX0" fmla="*/ 2242835 w 4501915"/>
              <a:gd name="connsiteY0" fmla="*/ 0 h 5194286"/>
              <a:gd name="connsiteX1" fmla="*/ 4501239 w 4501915"/>
              <a:gd name="connsiteY1" fmla="*/ 1333756 h 5194286"/>
              <a:gd name="connsiteX2" fmla="*/ 4501238 w 4501915"/>
              <a:gd name="connsiteY2" fmla="*/ 3841651 h 5194286"/>
              <a:gd name="connsiteX3" fmla="*/ 2222735 w 4501915"/>
              <a:gd name="connsiteY3" fmla="*/ 5194286 h 5194286"/>
              <a:gd name="connsiteX4" fmla="*/ 14990 w 4501915"/>
              <a:gd name="connsiteY4" fmla="*/ 3841654 h 5194286"/>
              <a:gd name="connsiteX5" fmla="*/ 0 w 4501915"/>
              <a:gd name="connsiteY5" fmla="*/ 1324561 h 5194286"/>
              <a:gd name="connsiteX6" fmla="*/ 2242835 w 4501915"/>
              <a:gd name="connsiteY6" fmla="*/ 0 h 5194286"/>
              <a:gd name="connsiteX0" fmla="*/ 2242835 w 4501380"/>
              <a:gd name="connsiteY0" fmla="*/ 0 h 5194286"/>
              <a:gd name="connsiteX1" fmla="*/ 4501239 w 4501380"/>
              <a:gd name="connsiteY1" fmla="*/ 1333756 h 5194286"/>
              <a:gd name="connsiteX2" fmla="*/ 4397543 w 4501380"/>
              <a:gd name="connsiteY2" fmla="*/ 3653115 h 5194286"/>
              <a:gd name="connsiteX3" fmla="*/ 2222735 w 4501380"/>
              <a:gd name="connsiteY3" fmla="*/ 5194286 h 5194286"/>
              <a:gd name="connsiteX4" fmla="*/ 14990 w 4501380"/>
              <a:gd name="connsiteY4" fmla="*/ 3841654 h 5194286"/>
              <a:gd name="connsiteX5" fmla="*/ 0 w 4501380"/>
              <a:gd name="connsiteY5" fmla="*/ 1324561 h 5194286"/>
              <a:gd name="connsiteX6" fmla="*/ 2242835 w 4501380"/>
              <a:gd name="connsiteY6" fmla="*/ 0 h 5194286"/>
              <a:gd name="connsiteX0" fmla="*/ 2242835 w 4503125"/>
              <a:gd name="connsiteY0" fmla="*/ 0 h 5194286"/>
              <a:gd name="connsiteX1" fmla="*/ 4501239 w 4503125"/>
              <a:gd name="connsiteY1" fmla="*/ 1333756 h 5194286"/>
              <a:gd name="connsiteX2" fmla="*/ 4397543 w 4503125"/>
              <a:gd name="connsiteY2" fmla="*/ 3653115 h 5194286"/>
              <a:gd name="connsiteX3" fmla="*/ 2222735 w 4503125"/>
              <a:gd name="connsiteY3" fmla="*/ 5194286 h 5194286"/>
              <a:gd name="connsiteX4" fmla="*/ 14990 w 4503125"/>
              <a:gd name="connsiteY4" fmla="*/ 3841654 h 5194286"/>
              <a:gd name="connsiteX5" fmla="*/ 0 w 4503125"/>
              <a:gd name="connsiteY5" fmla="*/ 1324561 h 5194286"/>
              <a:gd name="connsiteX6" fmla="*/ 2242835 w 4503125"/>
              <a:gd name="connsiteY6" fmla="*/ 0 h 5194286"/>
              <a:gd name="connsiteX0" fmla="*/ 2242835 w 4552139"/>
              <a:gd name="connsiteY0" fmla="*/ 0 h 5194286"/>
              <a:gd name="connsiteX1" fmla="*/ 4501239 w 4552139"/>
              <a:gd name="connsiteY1" fmla="*/ 1333756 h 5194286"/>
              <a:gd name="connsiteX2" fmla="*/ 4501238 w 4552139"/>
              <a:gd name="connsiteY2" fmla="*/ 3851078 h 5194286"/>
              <a:gd name="connsiteX3" fmla="*/ 2222735 w 4552139"/>
              <a:gd name="connsiteY3" fmla="*/ 5194286 h 5194286"/>
              <a:gd name="connsiteX4" fmla="*/ 14990 w 4552139"/>
              <a:gd name="connsiteY4" fmla="*/ 3841654 h 5194286"/>
              <a:gd name="connsiteX5" fmla="*/ 0 w 4552139"/>
              <a:gd name="connsiteY5" fmla="*/ 1324561 h 5194286"/>
              <a:gd name="connsiteX6" fmla="*/ 2242835 w 4552139"/>
              <a:gd name="connsiteY6" fmla="*/ 0 h 5194286"/>
              <a:gd name="connsiteX0" fmla="*/ 2242835 w 4502258"/>
              <a:gd name="connsiteY0" fmla="*/ 0 h 5194286"/>
              <a:gd name="connsiteX1" fmla="*/ 4501239 w 4502258"/>
              <a:gd name="connsiteY1" fmla="*/ 1333756 h 5194286"/>
              <a:gd name="connsiteX2" fmla="*/ 4501238 w 4502258"/>
              <a:gd name="connsiteY2" fmla="*/ 3851078 h 5194286"/>
              <a:gd name="connsiteX3" fmla="*/ 2222735 w 4502258"/>
              <a:gd name="connsiteY3" fmla="*/ 5194286 h 5194286"/>
              <a:gd name="connsiteX4" fmla="*/ 14990 w 4502258"/>
              <a:gd name="connsiteY4" fmla="*/ 3841654 h 5194286"/>
              <a:gd name="connsiteX5" fmla="*/ 0 w 4502258"/>
              <a:gd name="connsiteY5" fmla="*/ 1324561 h 5194286"/>
              <a:gd name="connsiteX6" fmla="*/ 2242835 w 4502258"/>
              <a:gd name="connsiteY6" fmla="*/ 0 h 5194286"/>
              <a:gd name="connsiteX0" fmla="*/ 2242835 w 4506296"/>
              <a:gd name="connsiteY0" fmla="*/ 0 h 5194286"/>
              <a:gd name="connsiteX1" fmla="*/ 4501239 w 4506296"/>
              <a:gd name="connsiteY1" fmla="*/ 1333756 h 5194286"/>
              <a:gd name="connsiteX2" fmla="*/ 4501238 w 4506296"/>
              <a:gd name="connsiteY2" fmla="*/ 3851078 h 5194286"/>
              <a:gd name="connsiteX3" fmla="*/ 2222735 w 4506296"/>
              <a:gd name="connsiteY3" fmla="*/ 5194286 h 5194286"/>
              <a:gd name="connsiteX4" fmla="*/ 14990 w 4506296"/>
              <a:gd name="connsiteY4" fmla="*/ 3841654 h 5194286"/>
              <a:gd name="connsiteX5" fmla="*/ 0 w 4506296"/>
              <a:gd name="connsiteY5" fmla="*/ 1324561 h 5194286"/>
              <a:gd name="connsiteX6" fmla="*/ 2242835 w 4506296"/>
              <a:gd name="connsiteY6" fmla="*/ 0 h 5194286"/>
              <a:gd name="connsiteX0" fmla="*/ 2228951 w 4492412"/>
              <a:gd name="connsiteY0" fmla="*/ 0 h 5194286"/>
              <a:gd name="connsiteX1" fmla="*/ 4487355 w 4492412"/>
              <a:gd name="connsiteY1" fmla="*/ 1333756 h 5194286"/>
              <a:gd name="connsiteX2" fmla="*/ 4487354 w 4492412"/>
              <a:gd name="connsiteY2" fmla="*/ 3851078 h 5194286"/>
              <a:gd name="connsiteX3" fmla="*/ 2208851 w 4492412"/>
              <a:gd name="connsiteY3" fmla="*/ 5194286 h 5194286"/>
              <a:gd name="connsiteX4" fmla="*/ 1106 w 4492412"/>
              <a:gd name="connsiteY4" fmla="*/ 3841654 h 5194286"/>
              <a:gd name="connsiteX5" fmla="*/ 4970 w 4492412"/>
              <a:gd name="connsiteY5" fmla="*/ 1333988 h 5194286"/>
              <a:gd name="connsiteX6" fmla="*/ 2228951 w 4492412"/>
              <a:gd name="connsiteY6" fmla="*/ 0 h 51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2412" h="5194286">
                <a:moveTo>
                  <a:pt x="2228951" y="0"/>
                </a:moveTo>
                <a:lnTo>
                  <a:pt x="4487355" y="1333756"/>
                </a:lnTo>
                <a:cubicBezTo>
                  <a:pt x="4492352" y="2149734"/>
                  <a:pt x="4495646" y="3066780"/>
                  <a:pt x="4487354" y="3851078"/>
                </a:cubicBezTo>
                <a:cubicBezTo>
                  <a:pt x="4307472" y="3907215"/>
                  <a:pt x="2388733" y="5138149"/>
                  <a:pt x="2208851" y="5194286"/>
                </a:cubicBezTo>
                <a:lnTo>
                  <a:pt x="1106" y="3841654"/>
                </a:lnTo>
                <a:cubicBezTo>
                  <a:pt x="-3891" y="3002623"/>
                  <a:pt x="9967" y="2173019"/>
                  <a:pt x="4970" y="1333988"/>
                </a:cubicBezTo>
                <a:lnTo>
                  <a:pt x="2228951" y="0"/>
                </a:lnTo>
                <a:close/>
              </a:path>
            </a:pathLst>
          </a:custGeom>
          <a:noFill/>
          <a:ln>
            <a:noFill/>
          </a:ln>
          <a:effectLst/>
        </p:spPr>
        <p:txBody>
          <a:bodyPr wrap="square">
            <a:noAutofit/>
          </a:bodyPr>
          <a:lstStyle/>
          <a:p>
            <a:r>
              <a:rPr lang="en-US"/>
              <a:t>Click icon to add picture</a:t>
            </a:r>
          </a:p>
        </p:txBody>
      </p:sp>
      <p:sp>
        <p:nvSpPr>
          <p:cNvPr id="55" name="Picture Placeholder 54">
            <a:extLst>
              <a:ext uri="{FF2B5EF4-FFF2-40B4-BE49-F238E27FC236}">
                <a16:creationId xmlns:a16="http://schemas.microsoft.com/office/drawing/2014/main" id="{E3086C8C-F063-734D-909A-8A107BC2FE9F}"/>
              </a:ext>
            </a:extLst>
          </p:cNvPr>
          <p:cNvSpPr>
            <a:spLocks noGrp="1"/>
          </p:cNvSpPr>
          <p:nvPr>
            <p:ph type="pic" sz="quarter" idx="13"/>
          </p:nvPr>
        </p:nvSpPr>
        <p:spPr bwMode="auto">
          <a:xfrm>
            <a:off x="6757261" y="3624064"/>
            <a:ext cx="2796952" cy="3233936"/>
          </a:xfrm>
          <a:custGeom>
            <a:avLst/>
            <a:gdLst>
              <a:gd name="connsiteX0" fmla="*/ 2242835 w 4501239"/>
              <a:gd name="connsiteY0" fmla="*/ 0 h 5175777"/>
              <a:gd name="connsiteX1" fmla="*/ 4501239 w 4501239"/>
              <a:gd name="connsiteY1" fmla="*/ 1333756 h 5175777"/>
              <a:gd name="connsiteX2" fmla="*/ 4501239 w 4501239"/>
              <a:gd name="connsiteY2" fmla="*/ 5175777 h 5175777"/>
              <a:gd name="connsiteX3" fmla="*/ 0 w 4501239"/>
              <a:gd name="connsiteY3" fmla="*/ 5175777 h 5175777"/>
              <a:gd name="connsiteX4" fmla="*/ 0 w 4501239"/>
              <a:gd name="connsiteY4" fmla="*/ 1324561 h 5175777"/>
              <a:gd name="connsiteX0" fmla="*/ 2242835 w 4516229"/>
              <a:gd name="connsiteY0" fmla="*/ 0 h 5175777"/>
              <a:gd name="connsiteX1" fmla="*/ 4501239 w 4516229"/>
              <a:gd name="connsiteY1" fmla="*/ 1333756 h 5175777"/>
              <a:gd name="connsiteX2" fmla="*/ 4516229 w 4516229"/>
              <a:gd name="connsiteY2" fmla="*/ 3781691 h 5175777"/>
              <a:gd name="connsiteX3" fmla="*/ 0 w 4516229"/>
              <a:gd name="connsiteY3" fmla="*/ 5175777 h 5175777"/>
              <a:gd name="connsiteX4" fmla="*/ 0 w 4516229"/>
              <a:gd name="connsiteY4" fmla="*/ 1324561 h 5175777"/>
              <a:gd name="connsiteX5" fmla="*/ 2242835 w 4516229"/>
              <a:gd name="connsiteY5" fmla="*/ 0 h 5175777"/>
              <a:gd name="connsiteX0" fmla="*/ 2242835 w 4516229"/>
              <a:gd name="connsiteY0" fmla="*/ 0 h 5194286"/>
              <a:gd name="connsiteX1" fmla="*/ 4501239 w 4516229"/>
              <a:gd name="connsiteY1" fmla="*/ 1333756 h 5194286"/>
              <a:gd name="connsiteX2" fmla="*/ 4516229 w 4516229"/>
              <a:gd name="connsiteY2" fmla="*/ 3781691 h 5194286"/>
              <a:gd name="connsiteX3" fmla="*/ 2027862 w 4516229"/>
              <a:gd name="connsiteY3" fmla="*/ 5194286 h 5194286"/>
              <a:gd name="connsiteX4" fmla="*/ 0 w 4516229"/>
              <a:gd name="connsiteY4" fmla="*/ 5175777 h 5194286"/>
              <a:gd name="connsiteX5" fmla="*/ 0 w 4516229"/>
              <a:gd name="connsiteY5" fmla="*/ 1324561 h 5194286"/>
              <a:gd name="connsiteX6" fmla="*/ 2242835 w 4516229"/>
              <a:gd name="connsiteY6" fmla="*/ 0 h 5194286"/>
              <a:gd name="connsiteX0" fmla="*/ 2242835 w 4516229"/>
              <a:gd name="connsiteY0" fmla="*/ 0 h 5194286"/>
              <a:gd name="connsiteX1" fmla="*/ 4501239 w 4516229"/>
              <a:gd name="connsiteY1" fmla="*/ 1333756 h 5194286"/>
              <a:gd name="connsiteX2" fmla="*/ 4516229 w 4516229"/>
              <a:gd name="connsiteY2" fmla="*/ 3781691 h 5194286"/>
              <a:gd name="connsiteX3" fmla="*/ 2027862 w 4516229"/>
              <a:gd name="connsiteY3" fmla="*/ 5194286 h 5194286"/>
              <a:gd name="connsiteX4" fmla="*/ 0 w 4516229"/>
              <a:gd name="connsiteY4" fmla="*/ 3871633 h 5194286"/>
              <a:gd name="connsiteX5" fmla="*/ 0 w 4516229"/>
              <a:gd name="connsiteY5" fmla="*/ 1324561 h 5194286"/>
              <a:gd name="connsiteX6" fmla="*/ 2242835 w 4516229"/>
              <a:gd name="connsiteY6" fmla="*/ 0 h 5194286"/>
              <a:gd name="connsiteX0" fmla="*/ 2242835 w 4516229"/>
              <a:gd name="connsiteY0" fmla="*/ 0 h 3871633"/>
              <a:gd name="connsiteX1" fmla="*/ 4501239 w 4516229"/>
              <a:gd name="connsiteY1" fmla="*/ 1333756 h 3871633"/>
              <a:gd name="connsiteX2" fmla="*/ 4516229 w 4516229"/>
              <a:gd name="connsiteY2" fmla="*/ 3781691 h 3871633"/>
              <a:gd name="connsiteX3" fmla="*/ 2222734 w 4516229"/>
              <a:gd name="connsiteY3" fmla="*/ 232542 h 3871633"/>
              <a:gd name="connsiteX4" fmla="*/ 0 w 4516229"/>
              <a:gd name="connsiteY4" fmla="*/ 3871633 h 3871633"/>
              <a:gd name="connsiteX5" fmla="*/ 0 w 4516229"/>
              <a:gd name="connsiteY5" fmla="*/ 1324561 h 3871633"/>
              <a:gd name="connsiteX6" fmla="*/ 2242835 w 4516229"/>
              <a:gd name="connsiteY6" fmla="*/ 0 h 3871633"/>
              <a:gd name="connsiteX0" fmla="*/ 2242835 w 4516229"/>
              <a:gd name="connsiteY0" fmla="*/ 0 h 5134325"/>
              <a:gd name="connsiteX1" fmla="*/ 4501239 w 4516229"/>
              <a:gd name="connsiteY1" fmla="*/ 1333756 h 5134325"/>
              <a:gd name="connsiteX2" fmla="*/ 4516229 w 4516229"/>
              <a:gd name="connsiteY2" fmla="*/ 3781691 h 5134325"/>
              <a:gd name="connsiteX3" fmla="*/ 2177764 w 4516229"/>
              <a:gd name="connsiteY3" fmla="*/ 5134325 h 5134325"/>
              <a:gd name="connsiteX4" fmla="*/ 0 w 4516229"/>
              <a:gd name="connsiteY4" fmla="*/ 3871633 h 5134325"/>
              <a:gd name="connsiteX5" fmla="*/ 0 w 4516229"/>
              <a:gd name="connsiteY5" fmla="*/ 1324561 h 5134325"/>
              <a:gd name="connsiteX6" fmla="*/ 2242835 w 4516229"/>
              <a:gd name="connsiteY6" fmla="*/ 0 h 5134325"/>
              <a:gd name="connsiteX0" fmla="*/ 2242835 w 4516229"/>
              <a:gd name="connsiteY0" fmla="*/ 0 h 5194286"/>
              <a:gd name="connsiteX1" fmla="*/ 4501239 w 4516229"/>
              <a:gd name="connsiteY1" fmla="*/ 1333756 h 5194286"/>
              <a:gd name="connsiteX2" fmla="*/ 4516229 w 4516229"/>
              <a:gd name="connsiteY2" fmla="*/ 3781691 h 5194286"/>
              <a:gd name="connsiteX3" fmla="*/ 2222735 w 4516229"/>
              <a:gd name="connsiteY3" fmla="*/ 5194286 h 5194286"/>
              <a:gd name="connsiteX4" fmla="*/ 0 w 4516229"/>
              <a:gd name="connsiteY4" fmla="*/ 3871633 h 5194286"/>
              <a:gd name="connsiteX5" fmla="*/ 0 w 4516229"/>
              <a:gd name="connsiteY5" fmla="*/ 1324561 h 5194286"/>
              <a:gd name="connsiteX6" fmla="*/ 2242835 w 4516229"/>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0 w 4501903"/>
              <a:gd name="connsiteY4" fmla="*/ 3871633 h 5194286"/>
              <a:gd name="connsiteX5" fmla="*/ 0 w 4501903"/>
              <a:gd name="connsiteY5" fmla="*/ 1324561 h 5194286"/>
              <a:gd name="connsiteX6" fmla="*/ 2242835 w 4501903"/>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449705 w 4501903"/>
              <a:gd name="connsiteY4" fmla="*/ 3901614 h 5194286"/>
              <a:gd name="connsiteX5" fmla="*/ 0 w 4501903"/>
              <a:gd name="connsiteY5" fmla="*/ 1324561 h 5194286"/>
              <a:gd name="connsiteX6" fmla="*/ 2242835 w 4501903"/>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14990 w 4501903"/>
              <a:gd name="connsiteY4" fmla="*/ 3841654 h 5194286"/>
              <a:gd name="connsiteX5" fmla="*/ 0 w 4501903"/>
              <a:gd name="connsiteY5" fmla="*/ 1324561 h 5194286"/>
              <a:gd name="connsiteX6" fmla="*/ 2242835 w 4501903"/>
              <a:gd name="connsiteY6" fmla="*/ 0 h 5194286"/>
              <a:gd name="connsiteX0" fmla="*/ 2242835 w 4501260"/>
              <a:gd name="connsiteY0" fmla="*/ 0 h 5194286"/>
              <a:gd name="connsiteX1" fmla="*/ 4501239 w 4501260"/>
              <a:gd name="connsiteY1" fmla="*/ 1333756 h 5194286"/>
              <a:gd name="connsiteX2" fmla="*/ 3631809 w 4501260"/>
              <a:gd name="connsiteY2" fmla="*/ 3496878 h 5194286"/>
              <a:gd name="connsiteX3" fmla="*/ 2222735 w 4501260"/>
              <a:gd name="connsiteY3" fmla="*/ 5194286 h 5194286"/>
              <a:gd name="connsiteX4" fmla="*/ 14990 w 4501260"/>
              <a:gd name="connsiteY4" fmla="*/ 3841654 h 5194286"/>
              <a:gd name="connsiteX5" fmla="*/ 0 w 4501260"/>
              <a:gd name="connsiteY5" fmla="*/ 1324561 h 5194286"/>
              <a:gd name="connsiteX6" fmla="*/ 2242835 w 4501260"/>
              <a:gd name="connsiteY6" fmla="*/ 0 h 5194286"/>
              <a:gd name="connsiteX0" fmla="*/ 2242835 w 4502681"/>
              <a:gd name="connsiteY0" fmla="*/ 0 h 5194286"/>
              <a:gd name="connsiteX1" fmla="*/ 4501239 w 4502681"/>
              <a:gd name="connsiteY1" fmla="*/ 1333756 h 5194286"/>
              <a:gd name="connsiteX2" fmla="*/ 4501238 w 4502681"/>
              <a:gd name="connsiteY2" fmla="*/ 3841651 h 5194286"/>
              <a:gd name="connsiteX3" fmla="*/ 2222735 w 4502681"/>
              <a:gd name="connsiteY3" fmla="*/ 5194286 h 5194286"/>
              <a:gd name="connsiteX4" fmla="*/ 14990 w 4502681"/>
              <a:gd name="connsiteY4" fmla="*/ 3841654 h 5194286"/>
              <a:gd name="connsiteX5" fmla="*/ 0 w 4502681"/>
              <a:gd name="connsiteY5" fmla="*/ 1324561 h 5194286"/>
              <a:gd name="connsiteX6" fmla="*/ 2242835 w 4502681"/>
              <a:gd name="connsiteY6" fmla="*/ 0 h 5194286"/>
              <a:gd name="connsiteX0" fmla="*/ 2242835 w 4501915"/>
              <a:gd name="connsiteY0" fmla="*/ 0 h 5194286"/>
              <a:gd name="connsiteX1" fmla="*/ 4501239 w 4501915"/>
              <a:gd name="connsiteY1" fmla="*/ 1333756 h 5194286"/>
              <a:gd name="connsiteX2" fmla="*/ 4501238 w 4501915"/>
              <a:gd name="connsiteY2" fmla="*/ 3841651 h 5194286"/>
              <a:gd name="connsiteX3" fmla="*/ 2222735 w 4501915"/>
              <a:gd name="connsiteY3" fmla="*/ 5194286 h 5194286"/>
              <a:gd name="connsiteX4" fmla="*/ 14990 w 4501915"/>
              <a:gd name="connsiteY4" fmla="*/ 3841654 h 5194286"/>
              <a:gd name="connsiteX5" fmla="*/ 0 w 4501915"/>
              <a:gd name="connsiteY5" fmla="*/ 1324561 h 5194286"/>
              <a:gd name="connsiteX6" fmla="*/ 2242835 w 4501915"/>
              <a:gd name="connsiteY6" fmla="*/ 0 h 5194286"/>
              <a:gd name="connsiteX0" fmla="*/ 2242835 w 4501380"/>
              <a:gd name="connsiteY0" fmla="*/ 0 h 5194286"/>
              <a:gd name="connsiteX1" fmla="*/ 4501239 w 4501380"/>
              <a:gd name="connsiteY1" fmla="*/ 1333756 h 5194286"/>
              <a:gd name="connsiteX2" fmla="*/ 4397543 w 4501380"/>
              <a:gd name="connsiteY2" fmla="*/ 3653115 h 5194286"/>
              <a:gd name="connsiteX3" fmla="*/ 2222735 w 4501380"/>
              <a:gd name="connsiteY3" fmla="*/ 5194286 h 5194286"/>
              <a:gd name="connsiteX4" fmla="*/ 14990 w 4501380"/>
              <a:gd name="connsiteY4" fmla="*/ 3841654 h 5194286"/>
              <a:gd name="connsiteX5" fmla="*/ 0 w 4501380"/>
              <a:gd name="connsiteY5" fmla="*/ 1324561 h 5194286"/>
              <a:gd name="connsiteX6" fmla="*/ 2242835 w 4501380"/>
              <a:gd name="connsiteY6" fmla="*/ 0 h 5194286"/>
              <a:gd name="connsiteX0" fmla="*/ 2242835 w 4503125"/>
              <a:gd name="connsiteY0" fmla="*/ 0 h 5194286"/>
              <a:gd name="connsiteX1" fmla="*/ 4501239 w 4503125"/>
              <a:gd name="connsiteY1" fmla="*/ 1333756 h 5194286"/>
              <a:gd name="connsiteX2" fmla="*/ 4397543 w 4503125"/>
              <a:gd name="connsiteY2" fmla="*/ 3653115 h 5194286"/>
              <a:gd name="connsiteX3" fmla="*/ 2222735 w 4503125"/>
              <a:gd name="connsiteY3" fmla="*/ 5194286 h 5194286"/>
              <a:gd name="connsiteX4" fmla="*/ 14990 w 4503125"/>
              <a:gd name="connsiteY4" fmla="*/ 3841654 h 5194286"/>
              <a:gd name="connsiteX5" fmla="*/ 0 w 4503125"/>
              <a:gd name="connsiteY5" fmla="*/ 1324561 h 5194286"/>
              <a:gd name="connsiteX6" fmla="*/ 2242835 w 4503125"/>
              <a:gd name="connsiteY6" fmla="*/ 0 h 5194286"/>
              <a:gd name="connsiteX0" fmla="*/ 2242835 w 4552139"/>
              <a:gd name="connsiteY0" fmla="*/ 0 h 5194286"/>
              <a:gd name="connsiteX1" fmla="*/ 4501239 w 4552139"/>
              <a:gd name="connsiteY1" fmla="*/ 1333756 h 5194286"/>
              <a:gd name="connsiteX2" fmla="*/ 4501238 w 4552139"/>
              <a:gd name="connsiteY2" fmla="*/ 3851078 h 5194286"/>
              <a:gd name="connsiteX3" fmla="*/ 2222735 w 4552139"/>
              <a:gd name="connsiteY3" fmla="*/ 5194286 h 5194286"/>
              <a:gd name="connsiteX4" fmla="*/ 14990 w 4552139"/>
              <a:gd name="connsiteY4" fmla="*/ 3841654 h 5194286"/>
              <a:gd name="connsiteX5" fmla="*/ 0 w 4552139"/>
              <a:gd name="connsiteY5" fmla="*/ 1324561 h 5194286"/>
              <a:gd name="connsiteX6" fmla="*/ 2242835 w 4552139"/>
              <a:gd name="connsiteY6" fmla="*/ 0 h 5194286"/>
              <a:gd name="connsiteX0" fmla="*/ 2242835 w 4502258"/>
              <a:gd name="connsiteY0" fmla="*/ 0 h 5194286"/>
              <a:gd name="connsiteX1" fmla="*/ 4501239 w 4502258"/>
              <a:gd name="connsiteY1" fmla="*/ 1333756 h 5194286"/>
              <a:gd name="connsiteX2" fmla="*/ 4501238 w 4502258"/>
              <a:gd name="connsiteY2" fmla="*/ 3851078 h 5194286"/>
              <a:gd name="connsiteX3" fmla="*/ 2222735 w 4502258"/>
              <a:gd name="connsiteY3" fmla="*/ 5194286 h 5194286"/>
              <a:gd name="connsiteX4" fmla="*/ 14990 w 4502258"/>
              <a:gd name="connsiteY4" fmla="*/ 3841654 h 5194286"/>
              <a:gd name="connsiteX5" fmla="*/ 0 w 4502258"/>
              <a:gd name="connsiteY5" fmla="*/ 1324561 h 5194286"/>
              <a:gd name="connsiteX6" fmla="*/ 2242835 w 4502258"/>
              <a:gd name="connsiteY6" fmla="*/ 0 h 5194286"/>
              <a:gd name="connsiteX0" fmla="*/ 2242835 w 4506296"/>
              <a:gd name="connsiteY0" fmla="*/ 0 h 5194286"/>
              <a:gd name="connsiteX1" fmla="*/ 4501239 w 4506296"/>
              <a:gd name="connsiteY1" fmla="*/ 1333756 h 5194286"/>
              <a:gd name="connsiteX2" fmla="*/ 4501238 w 4506296"/>
              <a:gd name="connsiteY2" fmla="*/ 3851078 h 5194286"/>
              <a:gd name="connsiteX3" fmla="*/ 2222735 w 4506296"/>
              <a:gd name="connsiteY3" fmla="*/ 5194286 h 5194286"/>
              <a:gd name="connsiteX4" fmla="*/ 14990 w 4506296"/>
              <a:gd name="connsiteY4" fmla="*/ 3841654 h 5194286"/>
              <a:gd name="connsiteX5" fmla="*/ 0 w 4506296"/>
              <a:gd name="connsiteY5" fmla="*/ 1324561 h 5194286"/>
              <a:gd name="connsiteX6" fmla="*/ 2242835 w 4506296"/>
              <a:gd name="connsiteY6" fmla="*/ 0 h 5194286"/>
              <a:gd name="connsiteX0" fmla="*/ 2228951 w 4492412"/>
              <a:gd name="connsiteY0" fmla="*/ 0 h 5194286"/>
              <a:gd name="connsiteX1" fmla="*/ 4487355 w 4492412"/>
              <a:gd name="connsiteY1" fmla="*/ 1333756 h 5194286"/>
              <a:gd name="connsiteX2" fmla="*/ 4487354 w 4492412"/>
              <a:gd name="connsiteY2" fmla="*/ 3851078 h 5194286"/>
              <a:gd name="connsiteX3" fmla="*/ 2208851 w 4492412"/>
              <a:gd name="connsiteY3" fmla="*/ 5194286 h 5194286"/>
              <a:gd name="connsiteX4" fmla="*/ 1106 w 4492412"/>
              <a:gd name="connsiteY4" fmla="*/ 3841654 h 5194286"/>
              <a:gd name="connsiteX5" fmla="*/ 4970 w 4492412"/>
              <a:gd name="connsiteY5" fmla="*/ 1333988 h 5194286"/>
              <a:gd name="connsiteX6" fmla="*/ 2228951 w 4492412"/>
              <a:gd name="connsiteY6" fmla="*/ 0 h 51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2412" h="5194286">
                <a:moveTo>
                  <a:pt x="2228951" y="0"/>
                </a:moveTo>
                <a:lnTo>
                  <a:pt x="4487355" y="1333756"/>
                </a:lnTo>
                <a:cubicBezTo>
                  <a:pt x="4492352" y="2149734"/>
                  <a:pt x="4495646" y="3066780"/>
                  <a:pt x="4487354" y="3851078"/>
                </a:cubicBezTo>
                <a:cubicBezTo>
                  <a:pt x="4307472" y="3907215"/>
                  <a:pt x="2388733" y="5138149"/>
                  <a:pt x="2208851" y="5194286"/>
                </a:cubicBezTo>
                <a:lnTo>
                  <a:pt x="1106" y="3841654"/>
                </a:lnTo>
                <a:cubicBezTo>
                  <a:pt x="-3891" y="3002623"/>
                  <a:pt x="9967" y="2173019"/>
                  <a:pt x="4970" y="1333988"/>
                </a:cubicBezTo>
                <a:lnTo>
                  <a:pt x="2228951" y="0"/>
                </a:lnTo>
                <a:close/>
              </a:path>
            </a:pathLst>
          </a:custGeom>
          <a:noFill/>
          <a:ln>
            <a:noFill/>
          </a:ln>
          <a:effectLst/>
        </p:spPr>
        <p:txBody>
          <a:bodyPr wrap="square">
            <a:noAutofit/>
          </a:bodyPr>
          <a:lstStyle/>
          <a:p>
            <a:r>
              <a:rPr lang="en-US"/>
              <a:t>Click icon to add picture</a:t>
            </a:r>
          </a:p>
        </p:txBody>
      </p:sp>
      <p:sp>
        <p:nvSpPr>
          <p:cNvPr id="15" name="Footer Placeholder 2">
            <a:extLst>
              <a:ext uri="{FF2B5EF4-FFF2-40B4-BE49-F238E27FC236}">
                <a16:creationId xmlns:a16="http://schemas.microsoft.com/office/drawing/2014/main" id="{79200218-D618-415F-82E9-51DF8D295E76}"/>
              </a:ext>
            </a:extLst>
          </p:cNvPr>
          <p:cNvSpPr>
            <a:spLocks noGrp="1"/>
          </p:cNvSpPr>
          <p:nvPr>
            <p:ph type="ftr" sz="quarter" idx="10"/>
          </p:nvPr>
        </p:nvSpPr>
        <p:spPr>
          <a:xfrm>
            <a:off x="626317" y="6400043"/>
            <a:ext cx="3945683" cy="365125"/>
          </a:xfrm>
        </p:spPr>
        <p:txBody>
          <a:bodyPr/>
          <a:lstStyle>
            <a:lvl1pPr algn="l">
              <a:defRPr>
                <a:solidFill>
                  <a:schemeClr val="tx2">
                    <a:lumMod val="50000"/>
                  </a:schemeClr>
                </a:solidFill>
              </a:defRPr>
            </a:lvl1pPr>
          </a:lstStyle>
          <a:p>
            <a:r>
              <a:rPr lang="en-US"/>
              <a:t>OFFICIAL-SENSITIVE</a:t>
            </a:r>
          </a:p>
        </p:txBody>
      </p:sp>
      <p:sp>
        <p:nvSpPr>
          <p:cNvPr id="3074" name="Rectangle 2"/>
          <p:cNvSpPr>
            <a:spLocks noGrp="1" noChangeArrowheads="1"/>
          </p:cNvSpPr>
          <p:nvPr>
            <p:ph type="ctrTitle"/>
          </p:nvPr>
        </p:nvSpPr>
        <p:spPr>
          <a:xfrm>
            <a:off x="670986" y="2186235"/>
            <a:ext cx="8304740" cy="779851"/>
          </a:xfrm>
        </p:spPr>
        <p:txBody>
          <a:bodyPr/>
          <a:lstStyle>
            <a:lvl1pPr>
              <a:lnSpc>
                <a:spcPct val="85000"/>
              </a:lnSpc>
              <a:defRPr sz="5000">
                <a:solidFill>
                  <a:srgbClr val="006652"/>
                </a:solidFill>
              </a:defRPr>
            </a:lvl1pPr>
          </a:lstStyle>
          <a:p>
            <a:pPr lvl="0"/>
            <a:r>
              <a:rPr lang="en-US" altLang="en-US" noProof="0"/>
              <a:t>Click to edit Master title style</a:t>
            </a:r>
            <a:endParaRPr lang="en-GB" altLang="en-US" noProof="0"/>
          </a:p>
        </p:txBody>
      </p:sp>
      <p:sp>
        <p:nvSpPr>
          <p:cNvPr id="3075" name="Rectangle 3"/>
          <p:cNvSpPr>
            <a:spLocks noGrp="1" noChangeArrowheads="1"/>
          </p:cNvSpPr>
          <p:nvPr>
            <p:ph type="subTitle" idx="1"/>
          </p:nvPr>
        </p:nvSpPr>
        <p:spPr>
          <a:xfrm>
            <a:off x="670986" y="2966086"/>
            <a:ext cx="6972828" cy="536181"/>
          </a:xfrm>
          <a:prstGeom prst="rect">
            <a:avLst/>
          </a:prstGeom>
        </p:spPr>
        <p:txBody>
          <a:bodyPr wrap="none" anchor="t" anchorCtr="0"/>
          <a:lstStyle>
            <a:lvl1pPr>
              <a:defRPr sz="3200">
                <a:solidFill>
                  <a:schemeClr val="tx1"/>
                </a:solidFill>
              </a:defRPr>
            </a:lvl1pPr>
          </a:lstStyle>
          <a:p>
            <a:pPr lvl="0"/>
            <a:r>
              <a:rPr lang="en-US" altLang="en-US" noProof="0"/>
              <a:t>Click to edit Master subtitle style</a:t>
            </a:r>
            <a:endParaRPr lang="en-GB" altLang="en-US" noProof="0"/>
          </a:p>
        </p:txBody>
      </p:sp>
      <p:sp>
        <p:nvSpPr>
          <p:cNvPr id="16" name="Text Placeholder 9">
            <a:extLst>
              <a:ext uri="{FF2B5EF4-FFF2-40B4-BE49-F238E27FC236}">
                <a16:creationId xmlns:a16="http://schemas.microsoft.com/office/drawing/2014/main" id="{0A483074-1B26-4B41-81C5-9C1B3573197F}"/>
              </a:ext>
            </a:extLst>
          </p:cNvPr>
          <p:cNvSpPr>
            <a:spLocks noGrp="1"/>
          </p:cNvSpPr>
          <p:nvPr>
            <p:ph type="body" sz="quarter" idx="14" hasCustomPrompt="1"/>
          </p:nvPr>
        </p:nvSpPr>
        <p:spPr>
          <a:xfrm>
            <a:off x="695324" y="3945039"/>
            <a:ext cx="4500563" cy="3370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[Presenter name(s)]</a:t>
            </a:r>
            <a:br>
              <a:rPr lang="en-US"/>
            </a:br>
            <a:endParaRPr lang="en-GB"/>
          </a:p>
        </p:txBody>
      </p:sp>
      <p:sp>
        <p:nvSpPr>
          <p:cNvPr id="17" name="Text Placeholder 9">
            <a:extLst>
              <a:ext uri="{FF2B5EF4-FFF2-40B4-BE49-F238E27FC236}">
                <a16:creationId xmlns:a16="http://schemas.microsoft.com/office/drawing/2014/main" id="{A9593C7E-F186-4F00-A442-DE78E1ECFCE9}"/>
              </a:ext>
            </a:extLst>
          </p:cNvPr>
          <p:cNvSpPr>
            <a:spLocks noGrp="1"/>
          </p:cNvSpPr>
          <p:nvPr>
            <p:ph type="body" sz="quarter" idx="15" hasCustomPrompt="1"/>
          </p:nvPr>
        </p:nvSpPr>
        <p:spPr>
          <a:xfrm>
            <a:off x="695325" y="4326861"/>
            <a:ext cx="2677603" cy="295080"/>
          </a:xfrm>
          <a:prstGeom prst="rect">
            <a:avLst/>
          </a:prstGeom>
        </p:spPr>
        <p:txBody>
          <a:bodyPr/>
          <a:lstStyle>
            <a:lvl1pPr>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[Date]</a:t>
            </a:r>
            <a:endParaRPr lang="en-GB"/>
          </a:p>
        </p:txBody>
      </p:sp>
    </p:spTree>
    <p:extLst>
      <p:ext uri="{BB962C8B-B14F-4D97-AF65-F5344CB8AC3E}">
        <p14:creationId xmlns:p14="http://schemas.microsoft.com/office/powerpoint/2010/main" val="3836835007"/>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Title and text">
  <p:cSld name="1_Title and text">
    <p:spTree>
      <p:nvGrpSpPr>
        <p:cNvPr id="1" name="Shape 28"/>
        <p:cNvGrpSpPr/>
        <p:nvPr/>
      </p:nvGrpSpPr>
      <p:grpSpPr>
        <a:xfrm>
          <a:off x="0" y="0"/>
          <a:ext cx="0" cy="0"/>
          <a:chOff x="0" y="0"/>
          <a:chExt cx="0" cy="0"/>
        </a:xfrm>
      </p:grpSpPr>
      <p:sp>
        <p:nvSpPr>
          <p:cNvPr id="29" name="Google Shape;29;p38"/>
          <p:cNvSpPr txBox="1">
            <a:spLocks noGrp="1"/>
          </p:cNvSpPr>
          <p:nvPr>
            <p:ph type="title"/>
          </p:nvPr>
        </p:nvSpPr>
        <p:spPr>
          <a:xfrm>
            <a:off x="678180" y="548217"/>
            <a:ext cx="10896600" cy="719139"/>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8"/>
          <p:cNvSpPr txBox="1">
            <a:spLocks noGrp="1"/>
          </p:cNvSpPr>
          <p:nvPr>
            <p:ph type="body" idx="1"/>
          </p:nvPr>
        </p:nvSpPr>
        <p:spPr>
          <a:xfrm>
            <a:off x="671513" y="1527175"/>
            <a:ext cx="10902950" cy="4356100"/>
          </a:xfrm>
          <a:prstGeom prst="rect">
            <a:avLst/>
          </a:prstGeom>
          <a:noFill/>
          <a:ln>
            <a:noFill/>
          </a:ln>
        </p:spPr>
        <p:txBody>
          <a:bodyPr spcFirstLastPara="1" wrap="square" lIns="0" tIns="0" rIns="0" bIns="0" anchor="t" anchorCtr="0">
            <a:noAutofit/>
          </a:bodyPr>
          <a:lstStyle>
            <a:lvl1pPr marL="457200" lvl="0" indent="-228600" algn="l">
              <a:spcBef>
                <a:spcPts val="360"/>
              </a:spcBef>
              <a:spcAft>
                <a:spcPts val="0"/>
              </a:spcAft>
              <a:buClr>
                <a:schemeClr val="dk1"/>
              </a:buClr>
              <a:buSzPts val="1800"/>
              <a:buNone/>
              <a:defRPr/>
            </a:lvl1pPr>
            <a:lvl2pPr marL="914400" lvl="1" indent="-342900" algn="l">
              <a:spcBef>
                <a:spcPts val="360"/>
              </a:spcBef>
              <a:spcAft>
                <a:spcPts val="0"/>
              </a:spcAft>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432"/>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228600" algn="l">
              <a:spcBef>
                <a:spcPts val="360"/>
              </a:spcBef>
              <a:spcAft>
                <a:spcPts val="0"/>
              </a:spcAft>
              <a:buClr>
                <a:schemeClr val="dk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 name="Google Shape;31;p38"/>
          <p:cNvSpPr txBox="1">
            <a:spLocks noGrp="1"/>
          </p:cNvSpPr>
          <p:nvPr>
            <p:ph type="ftr" idx="11"/>
          </p:nvPr>
        </p:nvSpPr>
        <p:spPr>
          <a:xfrm>
            <a:off x="616230" y="6308727"/>
            <a:ext cx="4114800" cy="54927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OFFICIAL-SENSITIVE</a:t>
            </a:r>
            <a:endParaRPr/>
          </a:p>
        </p:txBody>
      </p:sp>
    </p:spTree>
    <p:extLst>
      <p:ext uri="{BB962C8B-B14F-4D97-AF65-F5344CB8AC3E}">
        <p14:creationId xmlns:p14="http://schemas.microsoft.com/office/powerpoint/2010/main" val="44533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Slide_Editable images">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E9681850-F488-604E-85CB-54EFC356ED1E}"/>
              </a:ext>
            </a:extLst>
          </p:cNvPr>
          <p:cNvSpPr>
            <a:spLocks noGrp="1"/>
          </p:cNvSpPr>
          <p:nvPr>
            <p:ph type="pic" sz="quarter" idx="12"/>
          </p:nvPr>
        </p:nvSpPr>
        <p:spPr bwMode="auto">
          <a:xfrm>
            <a:off x="8761752" y="2361446"/>
            <a:ext cx="3430247" cy="3966173"/>
          </a:xfrm>
          <a:custGeom>
            <a:avLst/>
            <a:gdLst>
              <a:gd name="connsiteX0" fmla="*/ 2242835 w 4501239"/>
              <a:gd name="connsiteY0" fmla="*/ 0 h 5175777"/>
              <a:gd name="connsiteX1" fmla="*/ 4501239 w 4501239"/>
              <a:gd name="connsiteY1" fmla="*/ 1333756 h 5175777"/>
              <a:gd name="connsiteX2" fmla="*/ 4501239 w 4501239"/>
              <a:gd name="connsiteY2" fmla="*/ 5175777 h 5175777"/>
              <a:gd name="connsiteX3" fmla="*/ 0 w 4501239"/>
              <a:gd name="connsiteY3" fmla="*/ 5175777 h 5175777"/>
              <a:gd name="connsiteX4" fmla="*/ 0 w 4501239"/>
              <a:gd name="connsiteY4" fmla="*/ 1324561 h 5175777"/>
              <a:gd name="connsiteX0" fmla="*/ 2242835 w 4516229"/>
              <a:gd name="connsiteY0" fmla="*/ 0 h 5175777"/>
              <a:gd name="connsiteX1" fmla="*/ 4501239 w 4516229"/>
              <a:gd name="connsiteY1" fmla="*/ 1333756 h 5175777"/>
              <a:gd name="connsiteX2" fmla="*/ 4516229 w 4516229"/>
              <a:gd name="connsiteY2" fmla="*/ 3781691 h 5175777"/>
              <a:gd name="connsiteX3" fmla="*/ 0 w 4516229"/>
              <a:gd name="connsiteY3" fmla="*/ 5175777 h 5175777"/>
              <a:gd name="connsiteX4" fmla="*/ 0 w 4516229"/>
              <a:gd name="connsiteY4" fmla="*/ 1324561 h 5175777"/>
              <a:gd name="connsiteX5" fmla="*/ 2242835 w 4516229"/>
              <a:gd name="connsiteY5" fmla="*/ 0 h 5175777"/>
              <a:gd name="connsiteX0" fmla="*/ 2242835 w 4516229"/>
              <a:gd name="connsiteY0" fmla="*/ 0 h 5194286"/>
              <a:gd name="connsiteX1" fmla="*/ 4501239 w 4516229"/>
              <a:gd name="connsiteY1" fmla="*/ 1333756 h 5194286"/>
              <a:gd name="connsiteX2" fmla="*/ 4516229 w 4516229"/>
              <a:gd name="connsiteY2" fmla="*/ 3781691 h 5194286"/>
              <a:gd name="connsiteX3" fmla="*/ 2027862 w 4516229"/>
              <a:gd name="connsiteY3" fmla="*/ 5194286 h 5194286"/>
              <a:gd name="connsiteX4" fmla="*/ 0 w 4516229"/>
              <a:gd name="connsiteY4" fmla="*/ 5175777 h 5194286"/>
              <a:gd name="connsiteX5" fmla="*/ 0 w 4516229"/>
              <a:gd name="connsiteY5" fmla="*/ 1324561 h 5194286"/>
              <a:gd name="connsiteX6" fmla="*/ 2242835 w 4516229"/>
              <a:gd name="connsiteY6" fmla="*/ 0 h 5194286"/>
              <a:gd name="connsiteX0" fmla="*/ 2242835 w 4516229"/>
              <a:gd name="connsiteY0" fmla="*/ 0 h 5194286"/>
              <a:gd name="connsiteX1" fmla="*/ 4501239 w 4516229"/>
              <a:gd name="connsiteY1" fmla="*/ 1333756 h 5194286"/>
              <a:gd name="connsiteX2" fmla="*/ 4516229 w 4516229"/>
              <a:gd name="connsiteY2" fmla="*/ 3781691 h 5194286"/>
              <a:gd name="connsiteX3" fmla="*/ 2027862 w 4516229"/>
              <a:gd name="connsiteY3" fmla="*/ 5194286 h 5194286"/>
              <a:gd name="connsiteX4" fmla="*/ 0 w 4516229"/>
              <a:gd name="connsiteY4" fmla="*/ 3871633 h 5194286"/>
              <a:gd name="connsiteX5" fmla="*/ 0 w 4516229"/>
              <a:gd name="connsiteY5" fmla="*/ 1324561 h 5194286"/>
              <a:gd name="connsiteX6" fmla="*/ 2242835 w 4516229"/>
              <a:gd name="connsiteY6" fmla="*/ 0 h 5194286"/>
              <a:gd name="connsiteX0" fmla="*/ 2242835 w 4516229"/>
              <a:gd name="connsiteY0" fmla="*/ 0 h 3871633"/>
              <a:gd name="connsiteX1" fmla="*/ 4501239 w 4516229"/>
              <a:gd name="connsiteY1" fmla="*/ 1333756 h 3871633"/>
              <a:gd name="connsiteX2" fmla="*/ 4516229 w 4516229"/>
              <a:gd name="connsiteY2" fmla="*/ 3781691 h 3871633"/>
              <a:gd name="connsiteX3" fmla="*/ 2222734 w 4516229"/>
              <a:gd name="connsiteY3" fmla="*/ 232542 h 3871633"/>
              <a:gd name="connsiteX4" fmla="*/ 0 w 4516229"/>
              <a:gd name="connsiteY4" fmla="*/ 3871633 h 3871633"/>
              <a:gd name="connsiteX5" fmla="*/ 0 w 4516229"/>
              <a:gd name="connsiteY5" fmla="*/ 1324561 h 3871633"/>
              <a:gd name="connsiteX6" fmla="*/ 2242835 w 4516229"/>
              <a:gd name="connsiteY6" fmla="*/ 0 h 3871633"/>
              <a:gd name="connsiteX0" fmla="*/ 2242835 w 4516229"/>
              <a:gd name="connsiteY0" fmla="*/ 0 h 5134325"/>
              <a:gd name="connsiteX1" fmla="*/ 4501239 w 4516229"/>
              <a:gd name="connsiteY1" fmla="*/ 1333756 h 5134325"/>
              <a:gd name="connsiteX2" fmla="*/ 4516229 w 4516229"/>
              <a:gd name="connsiteY2" fmla="*/ 3781691 h 5134325"/>
              <a:gd name="connsiteX3" fmla="*/ 2177764 w 4516229"/>
              <a:gd name="connsiteY3" fmla="*/ 5134325 h 5134325"/>
              <a:gd name="connsiteX4" fmla="*/ 0 w 4516229"/>
              <a:gd name="connsiteY4" fmla="*/ 3871633 h 5134325"/>
              <a:gd name="connsiteX5" fmla="*/ 0 w 4516229"/>
              <a:gd name="connsiteY5" fmla="*/ 1324561 h 5134325"/>
              <a:gd name="connsiteX6" fmla="*/ 2242835 w 4516229"/>
              <a:gd name="connsiteY6" fmla="*/ 0 h 5134325"/>
              <a:gd name="connsiteX0" fmla="*/ 2242835 w 4516229"/>
              <a:gd name="connsiteY0" fmla="*/ 0 h 5194286"/>
              <a:gd name="connsiteX1" fmla="*/ 4501239 w 4516229"/>
              <a:gd name="connsiteY1" fmla="*/ 1333756 h 5194286"/>
              <a:gd name="connsiteX2" fmla="*/ 4516229 w 4516229"/>
              <a:gd name="connsiteY2" fmla="*/ 3781691 h 5194286"/>
              <a:gd name="connsiteX3" fmla="*/ 2222735 w 4516229"/>
              <a:gd name="connsiteY3" fmla="*/ 5194286 h 5194286"/>
              <a:gd name="connsiteX4" fmla="*/ 0 w 4516229"/>
              <a:gd name="connsiteY4" fmla="*/ 3871633 h 5194286"/>
              <a:gd name="connsiteX5" fmla="*/ 0 w 4516229"/>
              <a:gd name="connsiteY5" fmla="*/ 1324561 h 5194286"/>
              <a:gd name="connsiteX6" fmla="*/ 2242835 w 4516229"/>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0 w 4501903"/>
              <a:gd name="connsiteY4" fmla="*/ 3871633 h 5194286"/>
              <a:gd name="connsiteX5" fmla="*/ 0 w 4501903"/>
              <a:gd name="connsiteY5" fmla="*/ 1324561 h 5194286"/>
              <a:gd name="connsiteX6" fmla="*/ 2242835 w 4501903"/>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449705 w 4501903"/>
              <a:gd name="connsiteY4" fmla="*/ 3901614 h 5194286"/>
              <a:gd name="connsiteX5" fmla="*/ 0 w 4501903"/>
              <a:gd name="connsiteY5" fmla="*/ 1324561 h 5194286"/>
              <a:gd name="connsiteX6" fmla="*/ 2242835 w 4501903"/>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14990 w 4501903"/>
              <a:gd name="connsiteY4" fmla="*/ 3841654 h 5194286"/>
              <a:gd name="connsiteX5" fmla="*/ 0 w 4501903"/>
              <a:gd name="connsiteY5" fmla="*/ 1324561 h 5194286"/>
              <a:gd name="connsiteX6" fmla="*/ 2242835 w 4501903"/>
              <a:gd name="connsiteY6" fmla="*/ 0 h 5194286"/>
              <a:gd name="connsiteX0" fmla="*/ 2242835 w 4501260"/>
              <a:gd name="connsiteY0" fmla="*/ 0 h 5194286"/>
              <a:gd name="connsiteX1" fmla="*/ 4501239 w 4501260"/>
              <a:gd name="connsiteY1" fmla="*/ 1333756 h 5194286"/>
              <a:gd name="connsiteX2" fmla="*/ 3631809 w 4501260"/>
              <a:gd name="connsiteY2" fmla="*/ 3496878 h 5194286"/>
              <a:gd name="connsiteX3" fmla="*/ 2222735 w 4501260"/>
              <a:gd name="connsiteY3" fmla="*/ 5194286 h 5194286"/>
              <a:gd name="connsiteX4" fmla="*/ 14990 w 4501260"/>
              <a:gd name="connsiteY4" fmla="*/ 3841654 h 5194286"/>
              <a:gd name="connsiteX5" fmla="*/ 0 w 4501260"/>
              <a:gd name="connsiteY5" fmla="*/ 1324561 h 5194286"/>
              <a:gd name="connsiteX6" fmla="*/ 2242835 w 4501260"/>
              <a:gd name="connsiteY6" fmla="*/ 0 h 5194286"/>
              <a:gd name="connsiteX0" fmla="*/ 2242835 w 4502681"/>
              <a:gd name="connsiteY0" fmla="*/ 0 h 5194286"/>
              <a:gd name="connsiteX1" fmla="*/ 4501239 w 4502681"/>
              <a:gd name="connsiteY1" fmla="*/ 1333756 h 5194286"/>
              <a:gd name="connsiteX2" fmla="*/ 4501238 w 4502681"/>
              <a:gd name="connsiteY2" fmla="*/ 3841651 h 5194286"/>
              <a:gd name="connsiteX3" fmla="*/ 2222735 w 4502681"/>
              <a:gd name="connsiteY3" fmla="*/ 5194286 h 5194286"/>
              <a:gd name="connsiteX4" fmla="*/ 14990 w 4502681"/>
              <a:gd name="connsiteY4" fmla="*/ 3841654 h 5194286"/>
              <a:gd name="connsiteX5" fmla="*/ 0 w 4502681"/>
              <a:gd name="connsiteY5" fmla="*/ 1324561 h 5194286"/>
              <a:gd name="connsiteX6" fmla="*/ 2242835 w 4502681"/>
              <a:gd name="connsiteY6" fmla="*/ 0 h 5194286"/>
              <a:gd name="connsiteX0" fmla="*/ 2242835 w 4501915"/>
              <a:gd name="connsiteY0" fmla="*/ 0 h 5194286"/>
              <a:gd name="connsiteX1" fmla="*/ 4501239 w 4501915"/>
              <a:gd name="connsiteY1" fmla="*/ 1333756 h 5194286"/>
              <a:gd name="connsiteX2" fmla="*/ 4501238 w 4501915"/>
              <a:gd name="connsiteY2" fmla="*/ 3841651 h 5194286"/>
              <a:gd name="connsiteX3" fmla="*/ 2222735 w 4501915"/>
              <a:gd name="connsiteY3" fmla="*/ 5194286 h 5194286"/>
              <a:gd name="connsiteX4" fmla="*/ 14990 w 4501915"/>
              <a:gd name="connsiteY4" fmla="*/ 3841654 h 5194286"/>
              <a:gd name="connsiteX5" fmla="*/ 0 w 4501915"/>
              <a:gd name="connsiteY5" fmla="*/ 1324561 h 5194286"/>
              <a:gd name="connsiteX6" fmla="*/ 2242835 w 4501915"/>
              <a:gd name="connsiteY6" fmla="*/ 0 h 5194286"/>
              <a:gd name="connsiteX0" fmla="*/ 2242835 w 4501380"/>
              <a:gd name="connsiteY0" fmla="*/ 0 h 5194286"/>
              <a:gd name="connsiteX1" fmla="*/ 4501239 w 4501380"/>
              <a:gd name="connsiteY1" fmla="*/ 1333756 h 5194286"/>
              <a:gd name="connsiteX2" fmla="*/ 4397543 w 4501380"/>
              <a:gd name="connsiteY2" fmla="*/ 3653115 h 5194286"/>
              <a:gd name="connsiteX3" fmla="*/ 2222735 w 4501380"/>
              <a:gd name="connsiteY3" fmla="*/ 5194286 h 5194286"/>
              <a:gd name="connsiteX4" fmla="*/ 14990 w 4501380"/>
              <a:gd name="connsiteY4" fmla="*/ 3841654 h 5194286"/>
              <a:gd name="connsiteX5" fmla="*/ 0 w 4501380"/>
              <a:gd name="connsiteY5" fmla="*/ 1324561 h 5194286"/>
              <a:gd name="connsiteX6" fmla="*/ 2242835 w 4501380"/>
              <a:gd name="connsiteY6" fmla="*/ 0 h 5194286"/>
              <a:gd name="connsiteX0" fmla="*/ 2242835 w 4503125"/>
              <a:gd name="connsiteY0" fmla="*/ 0 h 5194286"/>
              <a:gd name="connsiteX1" fmla="*/ 4501239 w 4503125"/>
              <a:gd name="connsiteY1" fmla="*/ 1333756 h 5194286"/>
              <a:gd name="connsiteX2" fmla="*/ 4397543 w 4503125"/>
              <a:gd name="connsiteY2" fmla="*/ 3653115 h 5194286"/>
              <a:gd name="connsiteX3" fmla="*/ 2222735 w 4503125"/>
              <a:gd name="connsiteY3" fmla="*/ 5194286 h 5194286"/>
              <a:gd name="connsiteX4" fmla="*/ 14990 w 4503125"/>
              <a:gd name="connsiteY4" fmla="*/ 3841654 h 5194286"/>
              <a:gd name="connsiteX5" fmla="*/ 0 w 4503125"/>
              <a:gd name="connsiteY5" fmla="*/ 1324561 h 5194286"/>
              <a:gd name="connsiteX6" fmla="*/ 2242835 w 4503125"/>
              <a:gd name="connsiteY6" fmla="*/ 0 h 5194286"/>
              <a:gd name="connsiteX0" fmla="*/ 2242835 w 4552139"/>
              <a:gd name="connsiteY0" fmla="*/ 0 h 5194286"/>
              <a:gd name="connsiteX1" fmla="*/ 4501239 w 4552139"/>
              <a:gd name="connsiteY1" fmla="*/ 1333756 h 5194286"/>
              <a:gd name="connsiteX2" fmla="*/ 4501238 w 4552139"/>
              <a:gd name="connsiteY2" fmla="*/ 3851078 h 5194286"/>
              <a:gd name="connsiteX3" fmla="*/ 2222735 w 4552139"/>
              <a:gd name="connsiteY3" fmla="*/ 5194286 h 5194286"/>
              <a:gd name="connsiteX4" fmla="*/ 14990 w 4552139"/>
              <a:gd name="connsiteY4" fmla="*/ 3841654 h 5194286"/>
              <a:gd name="connsiteX5" fmla="*/ 0 w 4552139"/>
              <a:gd name="connsiteY5" fmla="*/ 1324561 h 5194286"/>
              <a:gd name="connsiteX6" fmla="*/ 2242835 w 4552139"/>
              <a:gd name="connsiteY6" fmla="*/ 0 h 5194286"/>
              <a:gd name="connsiteX0" fmla="*/ 2242835 w 4502258"/>
              <a:gd name="connsiteY0" fmla="*/ 0 h 5194286"/>
              <a:gd name="connsiteX1" fmla="*/ 4501239 w 4502258"/>
              <a:gd name="connsiteY1" fmla="*/ 1333756 h 5194286"/>
              <a:gd name="connsiteX2" fmla="*/ 4501238 w 4502258"/>
              <a:gd name="connsiteY2" fmla="*/ 3851078 h 5194286"/>
              <a:gd name="connsiteX3" fmla="*/ 2222735 w 4502258"/>
              <a:gd name="connsiteY3" fmla="*/ 5194286 h 5194286"/>
              <a:gd name="connsiteX4" fmla="*/ 14990 w 4502258"/>
              <a:gd name="connsiteY4" fmla="*/ 3841654 h 5194286"/>
              <a:gd name="connsiteX5" fmla="*/ 0 w 4502258"/>
              <a:gd name="connsiteY5" fmla="*/ 1324561 h 5194286"/>
              <a:gd name="connsiteX6" fmla="*/ 2242835 w 4502258"/>
              <a:gd name="connsiteY6" fmla="*/ 0 h 5194286"/>
              <a:gd name="connsiteX0" fmla="*/ 2242835 w 4506296"/>
              <a:gd name="connsiteY0" fmla="*/ 0 h 5194286"/>
              <a:gd name="connsiteX1" fmla="*/ 4501239 w 4506296"/>
              <a:gd name="connsiteY1" fmla="*/ 1333756 h 5194286"/>
              <a:gd name="connsiteX2" fmla="*/ 4501238 w 4506296"/>
              <a:gd name="connsiteY2" fmla="*/ 3851078 h 5194286"/>
              <a:gd name="connsiteX3" fmla="*/ 2222735 w 4506296"/>
              <a:gd name="connsiteY3" fmla="*/ 5194286 h 5194286"/>
              <a:gd name="connsiteX4" fmla="*/ 14990 w 4506296"/>
              <a:gd name="connsiteY4" fmla="*/ 3841654 h 5194286"/>
              <a:gd name="connsiteX5" fmla="*/ 0 w 4506296"/>
              <a:gd name="connsiteY5" fmla="*/ 1324561 h 5194286"/>
              <a:gd name="connsiteX6" fmla="*/ 2242835 w 4506296"/>
              <a:gd name="connsiteY6" fmla="*/ 0 h 5194286"/>
              <a:gd name="connsiteX0" fmla="*/ 2228951 w 4492412"/>
              <a:gd name="connsiteY0" fmla="*/ 0 h 5194286"/>
              <a:gd name="connsiteX1" fmla="*/ 4487355 w 4492412"/>
              <a:gd name="connsiteY1" fmla="*/ 1333756 h 5194286"/>
              <a:gd name="connsiteX2" fmla="*/ 4487354 w 4492412"/>
              <a:gd name="connsiteY2" fmla="*/ 3851078 h 5194286"/>
              <a:gd name="connsiteX3" fmla="*/ 2208851 w 4492412"/>
              <a:gd name="connsiteY3" fmla="*/ 5194286 h 5194286"/>
              <a:gd name="connsiteX4" fmla="*/ 1106 w 4492412"/>
              <a:gd name="connsiteY4" fmla="*/ 3841654 h 5194286"/>
              <a:gd name="connsiteX5" fmla="*/ 4970 w 4492412"/>
              <a:gd name="connsiteY5" fmla="*/ 1333988 h 5194286"/>
              <a:gd name="connsiteX6" fmla="*/ 2228951 w 4492412"/>
              <a:gd name="connsiteY6" fmla="*/ 0 h 51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2412" h="5194286">
                <a:moveTo>
                  <a:pt x="2228951" y="0"/>
                </a:moveTo>
                <a:lnTo>
                  <a:pt x="4487355" y="1333756"/>
                </a:lnTo>
                <a:cubicBezTo>
                  <a:pt x="4492352" y="2149734"/>
                  <a:pt x="4495646" y="3066780"/>
                  <a:pt x="4487354" y="3851078"/>
                </a:cubicBezTo>
                <a:cubicBezTo>
                  <a:pt x="4307472" y="3907215"/>
                  <a:pt x="2388733" y="5138149"/>
                  <a:pt x="2208851" y="5194286"/>
                </a:cubicBezTo>
                <a:lnTo>
                  <a:pt x="1106" y="3841654"/>
                </a:lnTo>
                <a:cubicBezTo>
                  <a:pt x="-3891" y="3002623"/>
                  <a:pt x="9967" y="2173019"/>
                  <a:pt x="4970" y="1333988"/>
                </a:cubicBezTo>
                <a:lnTo>
                  <a:pt x="2228951" y="0"/>
                </a:lnTo>
                <a:close/>
              </a:path>
            </a:pathLst>
          </a:custGeom>
          <a:noFill/>
          <a:ln>
            <a:noFill/>
          </a:ln>
          <a:effectLst/>
        </p:spPr>
        <p:txBody>
          <a:bodyPr wrap="square">
            <a:noAutofit/>
          </a:bodyPr>
          <a:lstStyle/>
          <a:p>
            <a:r>
              <a:rPr lang="en-US"/>
              <a:t>Click icon to add picture</a:t>
            </a:r>
          </a:p>
        </p:txBody>
      </p:sp>
      <p:sp>
        <p:nvSpPr>
          <p:cNvPr id="55" name="Picture Placeholder 54">
            <a:extLst>
              <a:ext uri="{FF2B5EF4-FFF2-40B4-BE49-F238E27FC236}">
                <a16:creationId xmlns:a16="http://schemas.microsoft.com/office/drawing/2014/main" id="{E3086C8C-F063-734D-909A-8A107BC2FE9F}"/>
              </a:ext>
            </a:extLst>
          </p:cNvPr>
          <p:cNvSpPr>
            <a:spLocks noGrp="1"/>
          </p:cNvSpPr>
          <p:nvPr>
            <p:ph type="pic" sz="quarter" idx="13"/>
          </p:nvPr>
        </p:nvSpPr>
        <p:spPr bwMode="auto">
          <a:xfrm>
            <a:off x="6757261" y="3624064"/>
            <a:ext cx="2796952" cy="3233936"/>
          </a:xfrm>
          <a:custGeom>
            <a:avLst/>
            <a:gdLst>
              <a:gd name="connsiteX0" fmla="*/ 2242835 w 4501239"/>
              <a:gd name="connsiteY0" fmla="*/ 0 h 5175777"/>
              <a:gd name="connsiteX1" fmla="*/ 4501239 w 4501239"/>
              <a:gd name="connsiteY1" fmla="*/ 1333756 h 5175777"/>
              <a:gd name="connsiteX2" fmla="*/ 4501239 w 4501239"/>
              <a:gd name="connsiteY2" fmla="*/ 5175777 h 5175777"/>
              <a:gd name="connsiteX3" fmla="*/ 0 w 4501239"/>
              <a:gd name="connsiteY3" fmla="*/ 5175777 h 5175777"/>
              <a:gd name="connsiteX4" fmla="*/ 0 w 4501239"/>
              <a:gd name="connsiteY4" fmla="*/ 1324561 h 5175777"/>
              <a:gd name="connsiteX0" fmla="*/ 2242835 w 4516229"/>
              <a:gd name="connsiteY0" fmla="*/ 0 h 5175777"/>
              <a:gd name="connsiteX1" fmla="*/ 4501239 w 4516229"/>
              <a:gd name="connsiteY1" fmla="*/ 1333756 h 5175777"/>
              <a:gd name="connsiteX2" fmla="*/ 4516229 w 4516229"/>
              <a:gd name="connsiteY2" fmla="*/ 3781691 h 5175777"/>
              <a:gd name="connsiteX3" fmla="*/ 0 w 4516229"/>
              <a:gd name="connsiteY3" fmla="*/ 5175777 h 5175777"/>
              <a:gd name="connsiteX4" fmla="*/ 0 w 4516229"/>
              <a:gd name="connsiteY4" fmla="*/ 1324561 h 5175777"/>
              <a:gd name="connsiteX5" fmla="*/ 2242835 w 4516229"/>
              <a:gd name="connsiteY5" fmla="*/ 0 h 5175777"/>
              <a:gd name="connsiteX0" fmla="*/ 2242835 w 4516229"/>
              <a:gd name="connsiteY0" fmla="*/ 0 h 5194286"/>
              <a:gd name="connsiteX1" fmla="*/ 4501239 w 4516229"/>
              <a:gd name="connsiteY1" fmla="*/ 1333756 h 5194286"/>
              <a:gd name="connsiteX2" fmla="*/ 4516229 w 4516229"/>
              <a:gd name="connsiteY2" fmla="*/ 3781691 h 5194286"/>
              <a:gd name="connsiteX3" fmla="*/ 2027862 w 4516229"/>
              <a:gd name="connsiteY3" fmla="*/ 5194286 h 5194286"/>
              <a:gd name="connsiteX4" fmla="*/ 0 w 4516229"/>
              <a:gd name="connsiteY4" fmla="*/ 5175777 h 5194286"/>
              <a:gd name="connsiteX5" fmla="*/ 0 w 4516229"/>
              <a:gd name="connsiteY5" fmla="*/ 1324561 h 5194286"/>
              <a:gd name="connsiteX6" fmla="*/ 2242835 w 4516229"/>
              <a:gd name="connsiteY6" fmla="*/ 0 h 5194286"/>
              <a:gd name="connsiteX0" fmla="*/ 2242835 w 4516229"/>
              <a:gd name="connsiteY0" fmla="*/ 0 h 5194286"/>
              <a:gd name="connsiteX1" fmla="*/ 4501239 w 4516229"/>
              <a:gd name="connsiteY1" fmla="*/ 1333756 h 5194286"/>
              <a:gd name="connsiteX2" fmla="*/ 4516229 w 4516229"/>
              <a:gd name="connsiteY2" fmla="*/ 3781691 h 5194286"/>
              <a:gd name="connsiteX3" fmla="*/ 2027862 w 4516229"/>
              <a:gd name="connsiteY3" fmla="*/ 5194286 h 5194286"/>
              <a:gd name="connsiteX4" fmla="*/ 0 w 4516229"/>
              <a:gd name="connsiteY4" fmla="*/ 3871633 h 5194286"/>
              <a:gd name="connsiteX5" fmla="*/ 0 w 4516229"/>
              <a:gd name="connsiteY5" fmla="*/ 1324561 h 5194286"/>
              <a:gd name="connsiteX6" fmla="*/ 2242835 w 4516229"/>
              <a:gd name="connsiteY6" fmla="*/ 0 h 5194286"/>
              <a:gd name="connsiteX0" fmla="*/ 2242835 w 4516229"/>
              <a:gd name="connsiteY0" fmla="*/ 0 h 3871633"/>
              <a:gd name="connsiteX1" fmla="*/ 4501239 w 4516229"/>
              <a:gd name="connsiteY1" fmla="*/ 1333756 h 3871633"/>
              <a:gd name="connsiteX2" fmla="*/ 4516229 w 4516229"/>
              <a:gd name="connsiteY2" fmla="*/ 3781691 h 3871633"/>
              <a:gd name="connsiteX3" fmla="*/ 2222734 w 4516229"/>
              <a:gd name="connsiteY3" fmla="*/ 232542 h 3871633"/>
              <a:gd name="connsiteX4" fmla="*/ 0 w 4516229"/>
              <a:gd name="connsiteY4" fmla="*/ 3871633 h 3871633"/>
              <a:gd name="connsiteX5" fmla="*/ 0 w 4516229"/>
              <a:gd name="connsiteY5" fmla="*/ 1324561 h 3871633"/>
              <a:gd name="connsiteX6" fmla="*/ 2242835 w 4516229"/>
              <a:gd name="connsiteY6" fmla="*/ 0 h 3871633"/>
              <a:gd name="connsiteX0" fmla="*/ 2242835 w 4516229"/>
              <a:gd name="connsiteY0" fmla="*/ 0 h 5134325"/>
              <a:gd name="connsiteX1" fmla="*/ 4501239 w 4516229"/>
              <a:gd name="connsiteY1" fmla="*/ 1333756 h 5134325"/>
              <a:gd name="connsiteX2" fmla="*/ 4516229 w 4516229"/>
              <a:gd name="connsiteY2" fmla="*/ 3781691 h 5134325"/>
              <a:gd name="connsiteX3" fmla="*/ 2177764 w 4516229"/>
              <a:gd name="connsiteY3" fmla="*/ 5134325 h 5134325"/>
              <a:gd name="connsiteX4" fmla="*/ 0 w 4516229"/>
              <a:gd name="connsiteY4" fmla="*/ 3871633 h 5134325"/>
              <a:gd name="connsiteX5" fmla="*/ 0 w 4516229"/>
              <a:gd name="connsiteY5" fmla="*/ 1324561 h 5134325"/>
              <a:gd name="connsiteX6" fmla="*/ 2242835 w 4516229"/>
              <a:gd name="connsiteY6" fmla="*/ 0 h 5134325"/>
              <a:gd name="connsiteX0" fmla="*/ 2242835 w 4516229"/>
              <a:gd name="connsiteY0" fmla="*/ 0 h 5194286"/>
              <a:gd name="connsiteX1" fmla="*/ 4501239 w 4516229"/>
              <a:gd name="connsiteY1" fmla="*/ 1333756 h 5194286"/>
              <a:gd name="connsiteX2" fmla="*/ 4516229 w 4516229"/>
              <a:gd name="connsiteY2" fmla="*/ 3781691 h 5194286"/>
              <a:gd name="connsiteX3" fmla="*/ 2222735 w 4516229"/>
              <a:gd name="connsiteY3" fmla="*/ 5194286 h 5194286"/>
              <a:gd name="connsiteX4" fmla="*/ 0 w 4516229"/>
              <a:gd name="connsiteY4" fmla="*/ 3871633 h 5194286"/>
              <a:gd name="connsiteX5" fmla="*/ 0 w 4516229"/>
              <a:gd name="connsiteY5" fmla="*/ 1324561 h 5194286"/>
              <a:gd name="connsiteX6" fmla="*/ 2242835 w 4516229"/>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0 w 4501903"/>
              <a:gd name="connsiteY4" fmla="*/ 3871633 h 5194286"/>
              <a:gd name="connsiteX5" fmla="*/ 0 w 4501903"/>
              <a:gd name="connsiteY5" fmla="*/ 1324561 h 5194286"/>
              <a:gd name="connsiteX6" fmla="*/ 2242835 w 4501903"/>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449705 w 4501903"/>
              <a:gd name="connsiteY4" fmla="*/ 3901614 h 5194286"/>
              <a:gd name="connsiteX5" fmla="*/ 0 w 4501903"/>
              <a:gd name="connsiteY5" fmla="*/ 1324561 h 5194286"/>
              <a:gd name="connsiteX6" fmla="*/ 2242835 w 4501903"/>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14990 w 4501903"/>
              <a:gd name="connsiteY4" fmla="*/ 3841654 h 5194286"/>
              <a:gd name="connsiteX5" fmla="*/ 0 w 4501903"/>
              <a:gd name="connsiteY5" fmla="*/ 1324561 h 5194286"/>
              <a:gd name="connsiteX6" fmla="*/ 2242835 w 4501903"/>
              <a:gd name="connsiteY6" fmla="*/ 0 h 5194286"/>
              <a:gd name="connsiteX0" fmla="*/ 2242835 w 4501260"/>
              <a:gd name="connsiteY0" fmla="*/ 0 h 5194286"/>
              <a:gd name="connsiteX1" fmla="*/ 4501239 w 4501260"/>
              <a:gd name="connsiteY1" fmla="*/ 1333756 h 5194286"/>
              <a:gd name="connsiteX2" fmla="*/ 3631809 w 4501260"/>
              <a:gd name="connsiteY2" fmla="*/ 3496878 h 5194286"/>
              <a:gd name="connsiteX3" fmla="*/ 2222735 w 4501260"/>
              <a:gd name="connsiteY3" fmla="*/ 5194286 h 5194286"/>
              <a:gd name="connsiteX4" fmla="*/ 14990 w 4501260"/>
              <a:gd name="connsiteY4" fmla="*/ 3841654 h 5194286"/>
              <a:gd name="connsiteX5" fmla="*/ 0 w 4501260"/>
              <a:gd name="connsiteY5" fmla="*/ 1324561 h 5194286"/>
              <a:gd name="connsiteX6" fmla="*/ 2242835 w 4501260"/>
              <a:gd name="connsiteY6" fmla="*/ 0 h 5194286"/>
              <a:gd name="connsiteX0" fmla="*/ 2242835 w 4502681"/>
              <a:gd name="connsiteY0" fmla="*/ 0 h 5194286"/>
              <a:gd name="connsiteX1" fmla="*/ 4501239 w 4502681"/>
              <a:gd name="connsiteY1" fmla="*/ 1333756 h 5194286"/>
              <a:gd name="connsiteX2" fmla="*/ 4501238 w 4502681"/>
              <a:gd name="connsiteY2" fmla="*/ 3841651 h 5194286"/>
              <a:gd name="connsiteX3" fmla="*/ 2222735 w 4502681"/>
              <a:gd name="connsiteY3" fmla="*/ 5194286 h 5194286"/>
              <a:gd name="connsiteX4" fmla="*/ 14990 w 4502681"/>
              <a:gd name="connsiteY4" fmla="*/ 3841654 h 5194286"/>
              <a:gd name="connsiteX5" fmla="*/ 0 w 4502681"/>
              <a:gd name="connsiteY5" fmla="*/ 1324561 h 5194286"/>
              <a:gd name="connsiteX6" fmla="*/ 2242835 w 4502681"/>
              <a:gd name="connsiteY6" fmla="*/ 0 h 5194286"/>
              <a:gd name="connsiteX0" fmla="*/ 2242835 w 4501915"/>
              <a:gd name="connsiteY0" fmla="*/ 0 h 5194286"/>
              <a:gd name="connsiteX1" fmla="*/ 4501239 w 4501915"/>
              <a:gd name="connsiteY1" fmla="*/ 1333756 h 5194286"/>
              <a:gd name="connsiteX2" fmla="*/ 4501238 w 4501915"/>
              <a:gd name="connsiteY2" fmla="*/ 3841651 h 5194286"/>
              <a:gd name="connsiteX3" fmla="*/ 2222735 w 4501915"/>
              <a:gd name="connsiteY3" fmla="*/ 5194286 h 5194286"/>
              <a:gd name="connsiteX4" fmla="*/ 14990 w 4501915"/>
              <a:gd name="connsiteY4" fmla="*/ 3841654 h 5194286"/>
              <a:gd name="connsiteX5" fmla="*/ 0 w 4501915"/>
              <a:gd name="connsiteY5" fmla="*/ 1324561 h 5194286"/>
              <a:gd name="connsiteX6" fmla="*/ 2242835 w 4501915"/>
              <a:gd name="connsiteY6" fmla="*/ 0 h 5194286"/>
              <a:gd name="connsiteX0" fmla="*/ 2242835 w 4501380"/>
              <a:gd name="connsiteY0" fmla="*/ 0 h 5194286"/>
              <a:gd name="connsiteX1" fmla="*/ 4501239 w 4501380"/>
              <a:gd name="connsiteY1" fmla="*/ 1333756 h 5194286"/>
              <a:gd name="connsiteX2" fmla="*/ 4397543 w 4501380"/>
              <a:gd name="connsiteY2" fmla="*/ 3653115 h 5194286"/>
              <a:gd name="connsiteX3" fmla="*/ 2222735 w 4501380"/>
              <a:gd name="connsiteY3" fmla="*/ 5194286 h 5194286"/>
              <a:gd name="connsiteX4" fmla="*/ 14990 w 4501380"/>
              <a:gd name="connsiteY4" fmla="*/ 3841654 h 5194286"/>
              <a:gd name="connsiteX5" fmla="*/ 0 w 4501380"/>
              <a:gd name="connsiteY5" fmla="*/ 1324561 h 5194286"/>
              <a:gd name="connsiteX6" fmla="*/ 2242835 w 4501380"/>
              <a:gd name="connsiteY6" fmla="*/ 0 h 5194286"/>
              <a:gd name="connsiteX0" fmla="*/ 2242835 w 4503125"/>
              <a:gd name="connsiteY0" fmla="*/ 0 h 5194286"/>
              <a:gd name="connsiteX1" fmla="*/ 4501239 w 4503125"/>
              <a:gd name="connsiteY1" fmla="*/ 1333756 h 5194286"/>
              <a:gd name="connsiteX2" fmla="*/ 4397543 w 4503125"/>
              <a:gd name="connsiteY2" fmla="*/ 3653115 h 5194286"/>
              <a:gd name="connsiteX3" fmla="*/ 2222735 w 4503125"/>
              <a:gd name="connsiteY3" fmla="*/ 5194286 h 5194286"/>
              <a:gd name="connsiteX4" fmla="*/ 14990 w 4503125"/>
              <a:gd name="connsiteY4" fmla="*/ 3841654 h 5194286"/>
              <a:gd name="connsiteX5" fmla="*/ 0 w 4503125"/>
              <a:gd name="connsiteY5" fmla="*/ 1324561 h 5194286"/>
              <a:gd name="connsiteX6" fmla="*/ 2242835 w 4503125"/>
              <a:gd name="connsiteY6" fmla="*/ 0 h 5194286"/>
              <a:gd name="connsiteX0" fmla="*/ 2242835 w 4552139"/>
              <a:gd name="connsiteY0" fmla="*/ 0 h 5194286"/>
              <a:gd name="connsiteX1" fmla="*/ 4501239 w 4552139"/>
              <a:gd name="connsiteY1" fmla="*/ 1333756 h 5194286"/>
              <a:gd name="connsiteX2" fmla="*/ 4501238 w 4552139"/>
              <a:gd name="connsiteY2" fmla="*/ 3851078 h 5194286"/>
              <a:gd name="connsiteX3" fmla="*/ 2222735 w 4552139"/>
              <a:gd name="connsiteY3" fmla="*/ 5194286 h 5194286"/>
              <a:gd name="connsiteX4" fmla="*/ 14990 w 4552139"/>
              <a:gd name="connsiteY4" fmla="*/ 3841654 h 5194286"/>
              <a:gd name="connsiteX5" fmla="*/ 0 w 4552139"/>
              <a:gd name="connsiteY5" fmla="*/ 1324561 h 5194286"/>
              <a:gd name="connsiteX6" fmla="*/ 2242835 w 4552139"/>
              <a:gd name="connsiteY6" fmla="*/ 0 h 5194286"/>
              <a:gd name="connsiteX0" fmla="*/ 2242835 w 4502258"/>
              <a:gd name="connsiteY0" fmla="*/ 0 h 5194286"/>
              <a:gd name="connsiteX1" fmla="*/ 4501239 w 4502258"/>
              <a:gd name="connsiteY1" fmla="*/ 1333756 h 5194286"/>
              <a:gd name="connsiteX2" fmla="*/ 4501238 w 4502258"/>
              <a:gd name="connsiteY2" fmla="*/ 3851078 h 5194286"/>
              <a:gd name="connsiteX3" fmla="*/ 2222735 w 4502258"/>
              <a:gd name="connsiteY3" fmla="*/ 5194286 h 5194286"/>
              <a:gd name="connsiteX4" fmla="*/ 14990 w 4502258"/>
              <a:gd name="connsiteY4" fmla="*/ 3841654 h 5194286"/>
              <a:gd name="connsiteX5" fmla="*/ 0 w 4502258"/>
              <a:gd name="connsiteY5" fmla="*/ 1324561 h 5194286"/>
              <a:gd name="connsiteX6" fmla="*/ 2242835 w 4502258"/>
              <a:gd name="connsiteY6" fmla="*/ 0 h 5194286"/>
              <a:gd name="connsiteX0" fmla="*/ 2242835 w 4506296"/>
              <a:gd name="connsiteY0" fmla="*/ 0 h 5194286"/>
              <a:gd name="connsiteX1" fmla="*/ 4501239 w 4506296"/>
              <a:gd name="connsiteY1" fmla="*/ 1333756 h 5194286"/>
              <a:gd name="connsiteX2" fmla="*/ 4501238 w 4506296"/>
              <a:gd name="connsiteY2" fmla="*/ 3851078 h 5194286"/>
              <a:gd name="connsiteX3" fmla="*/ 2222735 w 4506296"/>
              <a:gd name="connsiteY3" fmla="*/ 5194286 h 5194286"/>
              <a:gd name="connsiteX4" fmla="*/ 14990 w 4506296"/>
              <a:gd name="connsiteY4" fmla="*/ 3841654 h 5194286"/>
              <a:gd name="connsiteX5" fmla="*/ 0 w 4506296"/>
              <a:gd name="connsiteY5" fmla="*/ 1324561 h 5194286"/>
              <a:gd name="connsiteX6" fmla="*/ 2242835 w 4506296"/>
              <a:gd name="connsiteY6" fmla="*/ 0 h 5194286"/>
              <a:gd name="connsiteX0" fmla="*/ 2228951 w 4492412"/>
              <a:gd name="connsiteY0" fmla="*/ 0 h 5194286"/>
              <a:gd name="connsiteX1" fmla="*/ 4487355 w 4492412"/>
              <a:gd name="connsiteY1" fmla="*/ 1333756 h 5194286"/>
              <a:gd name="connsiteX2" fmla="*/ 4487354 w 4492412"/>
              <a:gd name="connsiteY2" fmla="*/ 3851078 h 5194286"/>
              <a:gd name="connsiteX3" fmla="*/ 2208851 w 4492412"/>
              <a:gd name="connsiteY3" fmla="*/ 5194286 h 5194286"/>
              <a:gd name="connsiteX4" fmla="*/ 1106 w 4492412"/>
              <a:gd name="connsiteY4" fmla="*/ 3841654 h 5194286"/>
              <a:gd name="connsiteX5" fmla="*/ 4970 w 4492412"/>
              <a:gd name="connsiteY5" fmla="*/ 1333988 h 5194286"/>
              <a:gd name="connsiteX6" fmla="*/ 2228951 w 4492412"/>
              <a:gd name="connsiteY6" fmla="*/ 0 h 51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2412" h="5194286">
                <a:moveTo>
                  <a:pt x="2228951" y="0"/>
                </a:moveTo>
                <a:lnTo>
                  <a:pt x="4487355" y="1333756"/>
                </a:lnTo>
                <a:cubicBezTo>
                  <a:pt x="4492352" y="2149734"/>
                  <a:pt x="4495646" y="3066780"/>
                  <a:pt x="4487354" y="3851078"/>
                </a:cubicBezTo>
                <a:cubicBezTo>
                  <a:pt x="4307472" y="3907215"/>
                  <a:pt x="2388733" y="5138149"/>
                  <a:pt x="2208851" y="5194286"/>
                </a:cubicBezTo>
                <a:lnTo>
                  <a:pt x="1106" y="3841654"/>
                </a:lnTo>
                <a:cubicBezTo>
                  <a:pt x="-3891" y="3002623"/>
                  <a:pt x="9967" y="2173019"/>
                  <a:pt x="4970" y="1333988"/>
                </a:cubicBezTo>
                <a:lnTo>
                  <a:pt x="2228951" y="0"/>
                </a:lnTo>
                <a:close/>
              </a:path>
            </a:pathLst>
          </a:custGeom>
          <a:noFill/>
          <a:ln>
            <a:noFill/>
          </a:ln>
          <a:effectLst/>
        </p:spPr>
        <p:txBody>
          <a:bodyPr wrap="square">
            <a:noAutofit/>
          </a:bodyPr>
          <a:lstStyle/>
          <a:p>
            <a:r>
              <a:rPr lang="en-US"/>
              <a:t>Click icon to add picture</a:t>
            </a:r>
          </a:p>
        </p:txBody>
      </p:sp>
      <p:sp>
        <p:nvSpPr>
          <p:cNvPr id="12" name="Freeform 11">
            <a:extLst>
              <a:ext uri="{FF2B5EF4-FFF2-40B4-BE49-F238E27FC236}">
                <a16:creationId xmlns:a16="http://schemas.microsoft.com/office/drawing/2014/main" id="{FE9F1052-7C28-F444-93A9-2A59F2DCBC1D}"/>
              </a:ext>
            </a:extLst>
          </p:cNvPr>
          <p:cNvSpPr/>
          <p:nvPr/>
        </p:nvSpPr>
        <p:spPr bwMode="auto">
          <a:xfrm>
            <a:off x="7746006" y="5094250"/>
            <a:ext cx="3105337" cy="1765338"/>
          </a:xfrm>
          <a:custGeom>
            <a:avLst/>
            <a:gdLst>
              <a:gd name="connsiteX0" fmla="*/ 1447970 w 2895940"/>
              <a:gd name="connsiteY0" fmla="*/ 0 h 1646299"/>
              <a:gd name="connsiteX1" fmla="*/ 2895940 w 2895940"/>
              <a:gd name="connsiteY1" fmla="*/ 809213 h 1646299"/>
              <a:gd name="connsiteX2" fmla="*/ 2895940 w 2895940"/>
              <a:gd name="connsiteY2" fmla="*/ 1646299 h 1646299"/>
              <a:gd name="connsiteX3" fmla="*/ 0 w 2895940"/>
              <a:gd name="connsiteY3" fmla="*/ 1646299 h 1646299"/>
              <a:gd name="connsiteX4" fmla="*/ 0 w 2895940"/>
              <a:gd name="connsiteY4" fmla="*/ 809213 h 1646299"/>
              <a:gd name="connsiteX5" fmla="*/ 1447970 w 2895940"/>
              <a:gd name="connsiteY5" fmla="*/ 0 h 164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5940" h="1646299">
                <a:moveTo>
                  <a:pt x="1447970" y="0"/>
                </a:moveTo>
                <a:lnTo>
                  <a:pt x="2895940" y="809213"/>
                </a:lnTo>
                <a:lnTo>
                  <a:pt x="2895940" y="1646299"/>
                </a:lnTo>
                <a:lnTo>
                  <a:pt x="0" y="1646299"/>
                </a:lnTo>
                <a:lnTo>
                  <a:pt x="0" y="809213"/>
                </a:lnTo>
                <a:lnTo>
                  <a:pt x="1447970" y="0"/>
                </a:lnTo>
                <a:close/>
              </a:path>
            </a:pathLst>
          </a:custGeom>
          <a:gradFill>
            <a:gsLst>
              <a:gs pos="0">
                <a:schemeClr val="accent2"/>
              </a:gs>
              <a:gs pos="100000">
                <a:schemeClr val="accent3">
                  <a:alpha val="61648"/>
                </a:schemeClr>
              </a:gs>
            </a:gsLst>
            <a:lin ang="2700000" scaled="1"/>
          </a:gradFill>
          <a:ln>
            <a:noFill/>
          </a:ln>
          <a:effectLst/>
        </p:spPr>
        <p:txBody>
          <a:bodyPr vert="horz" wrap="square" lIns="91440" tIns="45720" rIns="91440" bIns="45720" numCol="1" rtlCol="0" anchor="t" anchorCtr="0" compatLnSpc="1">
            <a:prstTxWarp prst="textNoShape">
              <a:avLst/>
            </a:prstTxWarp>
            <a:no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09FB3828-7BB2-4D37-909C-91D5E87DC8EC}"/>
              </a:ext>
            </a:extLst>
          </p:cNvPr>
          <p:cNvSpPr/>
          <p:nvPr/>
        </p:nvSpPr>
        <p:spPr bwMode="auto">
          <a:xfrm>
            <a:off x="0" y="6236895"/>
            <a:ext cx="12191999" cy="6231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5" name="Footer Placeholder 2">
            <a:extLst>
              <a:ext uri="{FF2B5EF4-FFF2-40B4-BE49-F238E27FC236}">
                <a16:creationId xmlns:a16="http://schemas.microsoft.com/office/drawing/2014/main" id="{79200218-D618-415F-82E9-51DF8D295E76}"/>
              </a:ext>
            </a:extLst>
          </p:cNvPr>
          <p:cNvSpPr>
            <a:spLocks noGrp="1"/>
          </p:cNvSpPr>
          <p:nvPr>
            <p:ph type="ftr" sz="quarter" idx="10"/>
          </p:nvPr>
        </p:nvSpPr>
        <p:spPr>
          <a:xfrm>
            <a:off x="626317" y="6400043"/>
            <a:ext cx="3945683" cy="365125"/>
          </a:xfrm>
        </p:spPr>
        <p:txBody>
          <a:bodyPr/>
          <a:lstStyle>
            <a:lvl1pPr algn="l">
              <a:defRPr>
                <a:solidFill>
                  <a:schemeClr val="tx2">
                    <a:lumMod val="50000"/>
                  </a:schemeClr>
                </a:solidFill>
              </a:defRPr>
            </a:lvl1pPr>
          </a:lstStyle>
          <a:p>
            <a:r>
              <a:rPr lang="en-US"/>
              <a:t>OFFICIAL-SENSITIVE</a:t>
            </a:r>
          </a:p>
        </p:txBody>
      </p:sp>
      <p:pic>
        <p:nvPicPr>
          <p:cNvPr id="5" name="Picture 4" descr="A picture containing clock, light&#10;&#10;Description automatically generated">
            <a:extLst>
              <a:ext uri="{FF2B5EF4-FFF2-40B4-BE49-F238E27FC236}">
                <a16:creationId xmlns:a16="http://schemas.microsoft.com/office/drawing/2014/main" id="{730F63B4-13DF-0040-B0A8-E84FE84C298F}"/>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2891" r="57915" b="36285"/>
          <a:stretch/>
        </p:blipFill>
        <p:spPr>
          <a:xfrm>
            <a:off x="5090572" y="-385846"/>
            <a:ext cx="7101428" cy="7243846"/>
          </a:xfrm>
          <a:prstGeom prst="rect">
            <a:avLst/>
          </a:prstGeom>
        </p:spPr>
      </p:pic>
      <p:sp>
        <p:nvSpPr>
          <p:cNvPr id="3074" name="Rectangle 2"/>
          <p:cNvSpPr>
            <a:spLocks noGrp="1" noChangeArrowheads="1"/>
          </p:cNvSpPr>
          <p:nvPr>
            <p:ph type="ctrTitle"/>
          </p:nvPr>
        </p:nvSpPr>
        <p:spPr>
          <a:xfrm>
            <a:off x="670986" y="2186235"/>
            <a:ext cx="8304740" cy="779851"/>
          </a:xfrm>
        </p:spPr>
        <p:txBody>
          <a:bodyPr/>
          <a:lstStyle>
            <a:lvl1pPr>
              <a:lnSpc>
                <a:spcPct val="85000"/>
              </a:lnSpc>
              <a:defRPr sz="5000">
                <a:solidFill>
                  <a:srgbClr val="006652"/>
                </a:solidFill>
              </a:defRPr>
            </a:lvl1pPr>
          </a:lstStyle>
          <a:p>
            <a:pPr lvl="0"/>
            <a:r>
              <a:rPr lang="en-US" altLang="en-US" noProof="0"/>
              <a:t>Click to edit Master title style</a:t>
            </a:r>
            <a:endParaRPr lang="en-GB" altLang="en-US" noProof="0"/>
          </a:p>
        </p:txBody>
      </p:sp>
      <p:sp>
        <p:nvSpPr>
          <p:cNvPr id="3075" name="Rectangle 3"/>
          <p:cNvSpPr>
            <a:spLocks noGrp="1" noChangeArrowheads="1"/>
          </p:cNvSpPr>
          <p:nvPr>
            <p:ph type="subTitle" idx="1"/>
          </p:nvPr>
        </p:nvSpPr>
        <p:spPr>
          <a:xfrm>
            <a:off x="670986" y="2966086"/>
            <a:ext cx="6972828" cy="536181"/>
          </a:xfrm>
          <a:prstGeom prst="rect">
            <a:avLst/>
          </a:prstGeom>
        </p:spPr>
        <p:txBody>
          <a:bodyPr wrap="none" anchor="t" anchorCtr="0"/>
          <a:lstStyle>
            <a:lvl1pPr>
              <a:defRPr sz="3200">
                <a:solidFill>
                  <a:schemeClr val="tx1"/>
                </a:solidFill>
              </a:defRPr>
            </a:lvl1pPr>
          </a:lstStyle>
          <a:p>
            <a:pPr lvl="0"/>
            <a:r>
              <a:rPr lang="en-US" altLang="en-US" noProof="0"/>
              <a:t>Click to edit Master subtitle style</a:t>
            </a:r>
            <a:endParaRPr lang="en-GB" altLang="en-US" noProof="0"/>
          </a:p>
        </p:txBody>
      </p:sp>
      <p:sp>
        <p:nvSpPr>
          <p:cNvPr id="16" name="Text Placeholder 9">
            <a:extLst>
              <a:ext uri="{FF2B5EF4-FFF2-40B4-BE49-F238E27FC236}">
                <a16:creationId xmlns:a16="http://schemas.microsoft.com/office/drawing/2014/main" id="{0A483074-1B26-4B41-81C5-9C1B3573197F}"/>
              </a:ext>
            </a:extLst>
          </p:cNvPr>
          <p:cNvSpPr>
            <a:spLocks noGrp="1"/>
          </p:cNvSpPr>
          <p:nvPr>
            <p:ph type="body" sz="quarter" idx="14" hasCustomPrompt="1"/>
          </p:nvPr>
        </p:nvSpPr>
        <p:spPr>
          <a:xfrm>
            <a:off x="695324" y="3945039"/>
            <a:ext cx="4500563" cy="3370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[Presenter name(s)]</a:t>
            </a:r>
            <a:br>
              <a:rPr lang="en-US"/>
            </a:br>
            <a:endParaRPr lang="en-GB"/>
          </a:p>
        </p:txBody>
      </p:sp>
      <p:sp>
        <p:nvSpPr>
          <p:cNvPr id="17" name="Text Placeholder 9">
            <a:extLst>
              <a:ext uri="{FF2B5EF4-FFF2-40B4-BE49-F238E27FC236}">
                <a16:creationId xmlns:a16="http://schemas.microsoft.com/office/drawing/2014/main" id="{A9593C7E-F186-4F00-A442-DE78E1ECFCE9}"/>
              </a:ext>
            </a:extLst>
          </p:cNvPr>
          <p:cNvSpPr>
            <a:spLocks noGrp="1"/>
          </p:cNvSpPr>
          <p:nvPr>
            <p:ph type="body" sz="quarter" idx="15" hasCustomPrompt="1"/>
          </p:nvPr>
        </p:nvSpPr>
        <p:spPr>
          <a:xfrm>
            <a:off x="695325" y="4326861"/>
            <a:ext cx="2677603" cy="295080"/>
          </a:xfrm>
          <a:prstGeom prst="rect">
            <a:avLst/>
          </a:prstGeom>
        </p:spPr>
        <p:txBody>
          <a:bodyPr/>
          <a:lstStyle>
            <a:lvl1pPr>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[Date]</a:t>
            </a:r>
            <a:endParaRPr lang="en-GB"/>
          </a:p>
        </p:txBody>
      </p:sp>
      <p:pic>
        <p:nvPicPr>
          <p:cNvPr id="18" name="Picture 2" descr="G:\Communications\Content hub\Branding\Agency logos\DETAILED AW\Agency_3268_AW.png">
            <a:extLst>
              <a:ext uri="{FF2B5EF4-FFF2-40B4-BE49-F238E27FC236}">
                <a16:creationId xmlns:a16="http://schemas.microsoft.com/office/drawing/2014/main" id="{0198FF6E-15E8-42BA-9F0B-3EA0566B0F5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25" y="549275"/>
            <a:ext cx="3812974" cy="97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795763"/>
      </p:ext>
    </p:extLst>
  </p:cSld>
  <p:clrMapOvr>
    <a:masterClrMapping/>
  </p:clrMapOvr>
  <p:extLst>
    <p:ext uri="{DCECCB84-F9BA-43D5-87BE-67443E8EF086}">
      <p15:sldGuideLst xmlns:p15="http://schemas.microsoft.com/office/powerpoint/2012/main">
        <p15:guide id="2" pos="438">
          <p15:clr>
            <a:srgbClr val="FBAE40"/>
          </p15:clr>
        </p15:guide>
        <p15:guide id="3" pos="7242">
          <p15:clr>
            <a:srgbClr val="FBAE40"/>
          </p15:clr>
        </p15:guide>
        <p15:guide id="5" orient="horz" pos="345">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678180" y="548217"/>
            <a:ext cx="10896600" cy="719139"/>
          </a:xfrm>
        </p:spPr>
        <p:txBody>
          <a:bodyPr/>
          <a:lstStyle>
            <a:lvl1pPr>
              <a:defRPr sz="3000" baseline="0"/>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24B4203-4A93-714B-99DE-C021CCDC2758}"/>
              </a:ext>
            </a:extLst>
          </p:cNvPr>
          <p:cNvSpPr>
            <a:spLocks noGrp="1"/>
          </p:cNvSpPr>
          <p:nvPr>
            <p:ph type="body" sz="quarter" idx="10"/>
          </p:nvPr>
        </p:nvSpPr>
        <p:spPr>
          <a:xfrm>
            <a:off x="671513" y="1527175"/>
            <a:ext cx="10902950" cy="4356100"/>
          </a:xfrm>
        </p:spPr>
        <p:txBody>
          <a:bodyPr/>
          <a:lstStyle/>
          <a:p>
            <a:pPr lvl="0"/>
            <a:r>
              <a:rPr lang="en-US" altLang="en-US"/>
              <a:t>Click to edit Master text styles</a:t>
            </a:r>
          </a:p>
          <a:p>
            <a:pPr lvl="1"/>
            <a:r>
              <a:rPr lang="en-US" altLang="en-US"/>
              <a:t>Second level</a:t>
            </a:r>
          </a:p>
          <a:p>
            <a:pPr lvl="2"/>
            <a:r>
              <a:rPr lang="en-US" altLang="en-US"/>
              <a:t>Third level</a:t>
            </a:r>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p:txBody>
          <a:bodyPr/>
          <a:lstStyle/>
          <a:p>
            <a:r>
              <a:rPr lang="en-US"/>
              <a:t>OFFICIAL-SENSITIVE</a:t>
            </a:r>
          </a:p>
        </p:txBody>
      </p:sp>
    </p:spTree>
    <p:extLst>
      <p:ext uri="{BB962C8B-B14F-4D97-AF65-F5344CB8AC3E}">
        <p14:creationId xmlns:p14="http://schemas.microsoft.com/office/powerpoint/2010/main" val="27119994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Text 1 column">
    <p:spTree>
      <p:nvGrpSpPr>
        <p:cNvPr id="1" name=""/>
        <p:cNvGrpSpPr/>
        <p:nvPr/>
      </p:nvGrpSpPr>
      <p:grpSpPr>
        <a:xfrm>
          <a:off x="0" y="0"/>
          <a:ext cx="0" cy="0"/>
          <a:chOff x="0" y="0"/>
          <a:chExt cx="0" cy="0"/>
        </a:xfrm>
      </p:grpSpPr>
      <p:sp>
        <p:nvSpPr>
          <p:cNvPr id="9" name="四角形"/>
          <p:cNvSpPr/>
          <p:nvPr userDrawn="1"/>
        </p:nvSpPr>
        <p:spPr>
          <a:xfrm>
            <a:off x="-12701" y="-9086"/>
            <a:ext cx="12217401" cy="1110751"/>
          </a:xfrm>
          <a:prstGeom prst="rect">
            <a:avLst/>
          </a:prstGeom>
          <a:solidFill>
            <a:srgbClr val="C8DEE2">
              <a:alpha val="44706"/>
            </a:srgbClr>
          </a:solidFill>
          <a:ln w="12700">
            <a:miter lim="400000"/>
          </a:ln>
        </p:spPr>
        <p:txBody>
          <a:bodyPr lIns="45718" tIns="45718" rIns="45718" bIns="45718" anchor="ctr"/>
          <a:lstStyle/>
          <a:p>
            <a:pPr>
              <a:defRPr>
                <a:solidFill>
                  <a:srgbClr val="FFFFFF"/>
                </a:solidFill>
                <a:latin typeface="Arial"/>
                <a:ea typeface="Arial"/>
                <a:cs typeface="Arial"/>
                <a:sym typeface="Arial"/>
              </a:defRPr>
            </a:pPr>
            <a:endParaRPr/>
          </a:p>
        </p:txBody>
      </p:sp>
      <p:pic>
        <p:nvPicPr>
          <p:cNvPr id="26" name="イメージ" descr="イメージ"/>
          <p:cNvPicPr>
            <a:picLocks noChangeAspect="1"/>
          </p:cNvPicPr>
          <p:nvPr/>
        </p:nvPicPr>
        <p:blipFill rotWithShape="1">
          <a:blip r:embed="rId2"/>
          <a:srcRect l="3401"/>
          <a:stretch/>
        </p:blipFill>
        <p:spPr>
          <a:xfrm>
            <a:off x="0" y="2552753"/>
            <a:ext cx="5090946" cy="3323770"/>
          </a:xfrm>
          <a:prstGeom prst="rect">
            <a:avLst/>
          </a:prstGeom>
          <a:ln w="12700">
            <a:miter lim="400000"/>
          </a:ln>
        </p:spPr>
      </p:pic>
      <p:sp>
        <p:nvSpPr>
          <p:cNvPr id="27" name="四角形"/>
          <p:cNvSpPr/>
          <p:nvPr/>
        </p:nvSpPr>
        <p:spPr>
          <a:xfrm>
            <a:off x="-12700" y="6635075"/>
            <a:ext cx="12217400" cy="230892"/>
          </a:xfrm>
          <a:prstGeom prst="rect">
            <a:avLst/>
          </a:prstGeom>
          <a:solidFill>
            <a:srgbClr val="24384E"/>
          </a:solidFill>
          <a:ln w="12700">
            <a:miter lim="400000"/>
          </a:ln>
        </p:spPr>
        <p:txBody>
          <a:bodyPr lIns="45718" tIns="45718" rIns="45718" bIns="45718" anchor="ctr"/>
          <a:lstStyle/>
          <a:p>
            <a:pPr>
              <a:defRPr>
                <a:latin typeface="Arial"/>
                <a:ea typeface="Arial"/>
                <a:cs typeface="Arial"/>
                <a:sym typeface="Arial"/>
              </a:defRPr>
            </a:pPr>
            <a:endParaRPr/>
          </a:p>
        </p:txBody>
      </p:sp>
      <p:pic>
        <p:nvPicPr>
          <p:cNvPr id="29" name="tokyo.png" descr="tokyo.png"/>
          <p:cNvPicPr>
            <a:picLocks noChangeAspect="1"/>
          </p:cNvPicPr>
          <p:nvPr/>
        </p:nvPicPr>
        <p:blipFill>
          <a:blip r:embed="rId3">
            <a:alphaModFix amt="30000"/>
          </a:blip>
          <a:stretch>
            <a:fillRect/>
          </a:stretch>
        </p:blipFill>
        <p:spPr>
          <a:xfrm>
            <a:off x="8874704" y="25413"/>
            <a:ext cx="2831259" cy="1067152"/>
          </a:xfrm>
          <a:prstGeom prst="rect">
            <a:avLst/>
          </a:prstGeom>
          <a:ln w="12700">
            <a:miter lim="400000"/>
          </a:ln>
        </p:spPr>
      </p:pic>
      <p:pic>
        <p:nvPicPr>
          <p:cNvPr id="30" name="イメージ" descr="イメージ"/>
          <p:cNvPicPr>
            <a:picLocks noChangeAspect="1"/>
          </p:cNvPicPr>
          <p:nvPr/>
        </p:nvPicPr>
        <p:blipFill>
          <a:blip r:embed="rId4"/>
          <a:stretch>
            <a:fillRect/>
          </a:stretch>
        </p:blipFill>
        <p:spPr>
          <a:xfrm>
            <a:off x="631056" y="340599"/>
            <a:ext cx="3638430" cy="370853"/>
          </a:xfrm>
          <a:prstGeom prst="rect">
            <a:avLst/>
          </a:prstGeom>
          <a:ln w="12700">
            <a:miter lim="400000"/>
          </a:ln>
        </p:spPr>
      </p:pic>
      <p:sp>
        <p:nvSpPr>
          <p:cNvPr id="3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Click to add page title">
            <a:extLst>
              <a:ext uri="{FF2B5EF4-FFF2-40B4-BE49-F238E27FC236}">
                <a16:creationId xmlns:a16="http://schemas.microsoft.com/office/drawing/2014/main" id="{750721F7-97EB-4B52-8D93-B4A0A25B9467}"/>
              </a:ext>
            </a:extLst>
          </p:cNvPr>
          <p:cNvSpPr txBox="1">
            <a:spLocks noGrp="1"/>
          </p:cNvSpPr>
          <p:nvPr>
            <p:ph type="title" hasCustomPrompt="1"/>
          </p:nvPr>
        </p:nvSpPr>
        <p:spPr>
          <a:xfrm>
            <a:off x="587376" y="1151298"/>
            <a:ext cx="11017251" cy="443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Click to add page title</a:t>
            </a:r>
          </a:p>
        </p:txBody>
      </p:sp>
    </p:spTree>
    <p:extLst>
      <p:ext uri="{BB962C8B-B14F-4D97-AF65-F5344CB8AC3E}">
        <p14:creationId xmlns:p14="http://schemas.microsoft.com/office/powerpoint/2010/main" val="92837671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6496-AF34-1CE5-F0E2-AD47E111CCDC}"/>
              </a:ext>
            </a:extLst>
          </p:cNvPr>
          <p:cNvSpPr>
            <a:spLocks noGrp="1"/>
          </p:cNvSpPr>
          <p:nvPr>
            <p:ph type="ctrTitle"/>
          </p:nvPr>
        </p:nvSpPr>
        <p:spPr>
          <a:xfrm>
            <a:off x="987287" y="1779104"/>
            <a:ext cx="4906617" cy="2514599"/>
          </a:xfrm>
          <a:prstGeom prst="rect">
            <a:avLst/>
          </a:prstGeom>
        </p:spPr>
        <p:txBody>
          <a:bodyPr anchor="t" anchorCtr="0"/>
          <a:lstStyle>
            <a:lvl1pPr algn="l">
              <a:defRPr sz="6600" b="1">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3104230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ver-slide_Standar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0A9067-9F2E-4D18-BB48-017276114DD3}"/>
              </a:ext>
            </a:extLst>
          </p:cNvPr>
          <p:cNvSpPr/>
          <p:nvPr/>
        </p:nvSpPr>
        <p:spPr bwMode="auto">
          <a:xfrm>
            <a:off x="0" y="6236895"/>
            <a:ext cx="12191999" cy="6231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pic>
        <p:nvPicPr>
          <p:cNvPr id="4" name="Picture 3" descr="Two people looking at a map&#10;&#10;Description automatically generated with low confidence">
            <a:extLst>
              <a:ext uri="{FF2B5EF4-FFF2-40B4-BE49-F238E27FC236}">
                <a16:creationId xmlns:a16="http://schemas.microsoft.com/office/drawing/2014/main" id="{D56AC259-55B7-CA45-A89F-2E78B442D2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257" y="530381"/>
            <a:ext cx="8943743" cy="6327619"/>
          </a:xfrm>
          <a:prstGeom prst="rect">
            <a:avLst/>
          </a:prstGeom>
        </p:spPr>
      </p:pic>
      <p:sp>
        <p:nvSpPr>
          <p:cNvPr id="3074" name="Rectangle 2"/>
          <p:cNvSpPr>
            <a:spLocks noGrp="1" noChangeArrowheads="1"/>
          </p:cNvSpPr>
          <p:nvPr>
            <p:ph type="ctrTitle"/>
          </p:nvPr>
        </p:nvSpPr>
        <p:spPr>
          <a:xfrm>
            <a:off x="670985" y="2186235"/>
            <a:ext cx="8304739" cy="779851"/>
          </a:xfrm>
        </p:spPr>
        <p:txBody>
          <a:bodyPr/>
          <a:lstStyle>
            <a:lvl1pPr>
              <a:lnSpc>
                <a:spcPct val="85000"/>
              </a:lnSpc>
              <a:defRPr sz="5000">
                <a:solidFill>
                  <a:srgbClr val="006652"/>
                </a:solidFill>
              </a:defRPr>
            </a:lvl1pPr>
          </a:lstStyle>
          <a:p>
            <a:pPr lvl="0"/>
            <a:r>
              <a:rPr lang="en-US" altLang="en-US" noProof="0"/>
              <a:t>Click to edit Master title style</a:t>
            </a:r>
            <a:endParaRPr lang="en-GB" altLang="en-US" noProof="0"/>
          </a:p>
        </p:txBody>
      </p:sp>
      <p:sp>
        <p:nvSpPr>
          <p:cNvPr id="3075" name="Rectangle 3"/>
          <p:cNvSpPr>
            <a:spLocks noGrp="1" noChangeArrowheads="1"/>
          </p:cNvSpPr>
          <p:nvPr>
            <p:ph type="subTitle" idx="1"/>
          </p:nvPr>
        </p:nvSpPr>
        <p:spPr>
          <a:xfrm>
            <a:off x="688238" y="2966086"/>
            <a:ext cx="6941288" cy="536181"/>
          </a:xfrm>
          <a:prstGeom prst="rect">
            <a:avLst/>
          </a:prstGeom>
        </p:spPr>
        <p:txBody>
          <a:bodyPr wrap="none" anchor="t" anchorCtr="0"/>
          <a:lstStyle>
            <a:lvl1pPr>
              <a:defRPr sz="3200">
                <a:solidFill>
                  <a:schemeClr val="tx1"/>
                </a:solidFill>
              </a:defRPr>
            </a:lvl1pPr>
          </a:lstStyle>
          <a:p>
            <a:pPr lvl="0"/>
            <a:r>
              <a:rPr lang="en-US" altLang="en-US" noProof="0"/>
              <a:t>Click to edit Master subtitle style</a:t>
            </a:r>
            <a:endParaRPr lang="en-GB" altLang="en-US" noProof="0"/>
          </a:p>
        </p:txBody>
      </p:sp>
      <p:pic>
        <p:nvPicPr>
          <p:cNvPr id="1026" name="Picture 2" descr="G:\Communications\Content hub\Branding\Agency logos\DETAILED AW\Agency_3268_AW.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25" y="549275"/>
            <a:ext cx="3812974" cy="974725"/>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2">
            <a:extLst>
              <a:ext uri="{FF2B5EF4-FFF2-40B4-BE49-F238E27FC236}">
                <a16:creationId xmlns:a16="http://schemas.microsoft.com/office/drawing/2014/main" id="{4F0E3D21-B0AE-4EC9-9F88-91ACC06F9EB3}"/>
              </a:ext>
            </a:extLst>
          </p:cNvPr>
          <p:cNvSpPr>
            <a:spLocks noGrp="1"/>
          </p:cNvSpPr>
          <p:nvPr>
            <p:ph type="ftr" sz="quarter" idx="10"/>
          </p:nvPr>
        </p:nvSpPr>
        <p:spPr>
          <a:xfrm>
            <a:off x="626317" y="6400043"/>
            <a:ext cx="3945683" cy="365125"/>
          </a:xfrm>
        </p:spPr>
        <p:txBody>
          <a:bodyPr/>
          <a:lstStyle>
            <a:lvl1pPr algn="l">
              <a:defRPr>
                <a:solidFill>
                  <a:schemeClr val="tx2">
                    <a:lumMod val="50000"/>
                  </a:schemeClr>
                </a:solidFill>
              </a:defRPr>
            </a:lvl1pPr>
          </a:lstStyle>
          <a:p>
            <a:r>
              <a:rPr lang="en-US"/>
              <a:t>OFFICIAL-SENSITIVE</a:t>
            </a:r>
          </a:p>
        </p:txBody>
      </p:sp>
      <p:sp>
        <p:nvSpPr>
          <p:cNvPr id="11" name="Text Placeholder 9">
            <a:extLst>
              <a:ext uri="{FF2B5EF4-FFF2-40B4-BE49-F238E27FC236}">
                <a16:creationId xmlns:a16="http://schemas.microsoft.com/office/drawing/2014/main" id="{F3B85848-CC7D-4367-BBA6-8458C07326D5}"/>
              </a:ext>
            </a:extLst>
          </p:cNvPr>
          <p:cNvSpPr>
            <a:spLocks noGrp="1"/>
          </p:cNvSpPr>
          <p:nvPr>
            <p:ph type="body" sz="quarter" idx="14" hasCustomPrompt="1"/>
          </p:nvPr>
        </p:nvSpPr>
        <p:spPr>
          <a:xfrm>
            <a:off x="695324" y="3945039"/>
            <a:ext cx="4500563" cy="3370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[Presenter name(s)]</a:t>
            </a:r>
            <a:br>
              <a:rPr lang="en-US"/>
            </a:br>
            <a:endParaRPr lang="en-GB"/>
          </a:p>
        </p:txBody>
      </p:sp>
      <p:sp>
        <p:nvSpPr>
          <p:cNvPr id="12" name="Text Placeholder 9">
            <a:extLst>
              <a:ext uri="{FF2B5EF4-FFF2-40B4-BE49-F238E27FC236}">
                <a16:creationId xmlns:a16="http://schemas.microsoft.com/office/drawing/2014/main" id="{E360B9F4-E1FF-4D57-9DD3-3587F8568B99}"/>
              </a:ext>
            </a:extLst>
          </p:cNvPr>
          <p:cNvSpPr>
            <a:spLocks noGrp="1"/>
          </p:cNvSpPr>
          <p:nvPr>
            <p:ph type="body" sz="quarter" idx="15" hasCustomPrompt="1"/>
          </p:nvPr>
        </p:nvSpPr>
        <p:spPr>
          <a:xfrm>
            <a:off x="695325" y="4326861"/>
            <a:ext cx="2677603" cy="295080"/>
          </a:xfrm>
          <a:prstGeom prst="rect">
            <a:avLst/>
          </a:prstGeom>
        </p:spPr>
        <p:txBody>
          <a:bodyPr/>
          <a:lstStyle>
            <a:lvl1pPr>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[Date]</a:t>
            </a:r>
            <a:endParaRPr lang="en-GB"/>
          </a:p>
        </p:txBody>
      </p:sp>
    </p:spTree>
    <p:extLst>
      <p:ext uri="{BB962C8B-B14F-4D97-AF65-F5344CB8AC3E}">
        <p14:creationId xmlns:p14="http://schemas.microsoft.com/office/powerpoint/2010/main" val="2223979877"/>
      </p:ext>
    </p:extLst>
  </p:cSld>
  <p:clrMapOvr>
    <a:masterClrMapping/>
  </p:clrMapOvr>
  <p:extLst>
    <p:ext uri="{DCECCB84-F9BA-43D5-87BE-67443E8EF086}">
      <p15:sldGuideLst xmlns:p15="http://schemas.microsoft.com/office/powerpoint/2012/main">
        <p15:guide id="3" pos="5654">
          <p15:clr>
            <a:srgbClr val="FBAE40"/>
          </p15:clr>
        </p15:guide>
        <p15:guide id="5" orient="horz" pos="2205">
          <p15:clr>
            <a:srgbClr val="FBAE40"/>
          </p15:clr>
        </p15:guide>
        <p15:guide id="6" orient="horz" pos="2478">
          <p15:clr>
            <a:srgbClr val="FBAE40"/>
          </p15:clr>
        </p15:guide>
        <p15:guide id="7" pos="438">
          <p15:clr>
            <a:srgbClr val="FBAE40"/>
          </p15:clr>
        </p15:guide>
        <p15:guide id="9" pos="4815">
          <p15:clr>
            <a:srgbClr val="FBAE40"/>
          </p15:clr>
        </p15:guide>
        <p15:guide id="10"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Cover-Slide_Long-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0B69D0-CC05-4D13-9A52-AA0BC1712C93}"/>
              </a:ext>
            </a:extLst>
          </p:cNvPr>
          <p:cNvSpPr/>
          <p:nvPr/>
        </p:nvSpPr>
        <p:spPr bwMode="auto">
          <a:xfrm>
            <a:off x="0" y="6236895"/>
            <a:ext cx="12191999" cy="6231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3" name="Footer Placeholder 2">
            <a:extLst>
              <a:ext uri="{FF2B5EF4-FFF2-40B4-BE49-F238E27FC236}">
                <a16:creationId xmlns:a16="http://schemas.microsoft.com/office/drawing/2014/main" id="{4D445E4E-1ED8-42E0-A4BC-E976AC5A91FE}"/>
              </a:ext>
            </a:extLst>
          </p:cNvPr>
          <p:cNvSpPr>
            <a:spLocks noGrp="1"/>
          </p:cNvSpPr>
          <p:nvPr>
            <p:ph type="ftr" sz="quarter" idx="10"/>
          </p:nvPr>
        </p:nvSpPr>
        <p:spPr>
          <a:xfrm>
            <a:off x="626317" y="6400043"/>
            <a:ext cx="3945683" cy="365125"/>
          </a:xfrm>
        </p:spPr>
        <p:txBody>
          <a:bodyPr/>
          <a:lstStyle>
            <a:lvl1pPr algn="l">
              <a:defRPr>
                <a:solidFill>
                  <a:schemeClr val="tx2">
                    <a:lumMod val="50000"/>
                  </a:schemeClr>
                </a:solidFill>
              </a:defRPr>
            </a:lvl1pPr>
          </a:lstStyle>
          <a:p>
            <a:r>
              <a:rPr lang="en-US"/>
              <a:t>OFFICIAL-SENSITIVE</a:t>
            </a:r>
          </a:p>
        </p:txBody>
      </p:sp>
      <p:pic>
        <p:nvPicPr>
          <p:cNvPr id="4" name="Picture 3" descr="Two people looking at a map&#10;&#10;Description automatically generated with low confidence">
            <a:extLst>
              <a:ext uri="{FF2B5EF4-FFF2-40B4-BE49-F238E27FC236}">
                <a16:creationId xmlns:a16="http://schemas.microsoft.com/office/drawing/2014/main" id="{D56AC259-55B7-CA45-A89F-2E78B442D2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90" r="8490"/>
          <a:stretch/>
        </p:blipFill>
        <p:spPr>
          <a:xfrm>
            <a:off x="5298909" y="1981200"/>
            <a:ext cx="6893090" cy="4876800"/>
          </a:xfrm>
          <a:prstGeom prst="rect">
            <a:avLst/>
          </a:prstGeom>
        </p:spPr>
      </p:pic>
      <p:sp>
        <p:nvSpPr>
          <p:cNvPr id="3074" name="Rectangle 2"/>
          <p:cNvSpPr>
            <a:spLocks noGrp="1" noChangeArrowheads="1"/>
          </p:cNvSpPr>
          <p:nvPr>
            <p:ph type="ctrTitle" hasCustomPrompt="1"/>
          </p:nvPr>
        </p:nvSpPr>
        <p:spPr>
          <a:xfrm>
            <a:off x="670986" y="2186234"/>
            <a:ext cx="10104964" cy="1530103"/>
          </a:xfrm>
        </p:spPr>
        <p:txBody>
          <a:bodyPr/>
          <a:lstStyle>
            <a:lvl1pPr>
              <a:lnSpc>
                <a:spcPct val="85000"/>
              </a:lnSpc>
              <a:defRPr sz="5000">
                <a:solidFill>
                  <a:srgbClr val="006652"/>
                </a:solidFill>
              </a:defRPr>
            </a:lvl1pPr>
          </a:lstStyle>
          <a:p>
            <a:pPr lvl="0"/>
            <a:r>
              <a:rPr lang="en-US" altLang="en-US" noProof="0"/>
              <a:t>Click to edit for very long titles</a:t>
            </a:r>
            <a:endParaRPr lang="en-GB" altLang="en-US" noProof="0"/>
          </a:p>
        </p:txBody>
      </p:sp>
      <p:sp>
        <p:nvSpPr>
          <p:cNvPr id="3075" name="Rectangle 3"/>
          <p:cNvSpPr>
            <a:spLocks noGrp="1" noChangeArrowheads="1"/>
          </p:cNvSpPr>
          <p:nvPr>
            <p:ph type="subTitle" idx="1"/>
          </p:nvPr>
        </p:nvSpPr>
        <p:spPr>
          <a:xfrm>
            <a:off x="695326" y="3941734"/>
            <a:ext cx="6661149" cy="536181"/>
          </a:xfrm>
          <a:prstGeom prst="rect">
            <a:avLst/>
          </a:prstGeom>
        </p:spPr>
        <p:txBody>
          <a:bodyPr wrap="none" anchor="t" anchorCtr="0"/>
          <a:lstStyle>
            <a:lvl1pPr>
              <a:defRPr sz="3200">
                <a:solidFill>
                  <a:schemeClr val="tx1"/>
                </a:solidFill>
              </a:defRPr>
            </a:lvl1pPr>
          </a:lstStyle>
          <a:p>
            <a:pPr lvl="0"/>
            <a:r>
              <a:rPr lang="en-US" altLang="en-US" noProof="0"/>
              <a:t>Click to edit Master subtitle style</a:t>
            </a:r>
            <a:endParaRPr lang="en-GB" altLang="en-US" noProof="0"/>
          </a:p>
        </p:txBody>
      </p:sp>
      <p:sp>
        <p:nvSpPr>
          <p:cNvPr id="11" name="Text Placeholder 9">
            <a:extLst>
              <a:ext uri="{FF2B5EF4-FFF2-40B4-BE49-F238E27FC236}">
                <a16:creationId xmlns:a16="http://schemas.microsoft.com/office/drawing/2014/main" id="{6DC4AE3F-A513-4FA4-A219-0063881AC278}"/>
              </a:ext>
            </a:extLst>
          </p:cNvPr>
          <p:cNvSpPr>
            <a:spLocks noGrp="1"/>
          </p:cNvSpPr>
          <p:nvPr>
            <p:ph type="body" sz="quarter" idx="14" hasCustomPrompt="1"/>
          </p:nvPr>
        </p:nvSpPr>
        <p:spPr>
          <a:xfrm>
            <a:off x="695325" y="4534772"/>
            <a:ext cx="4500563" cy="3370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[Presenter name(s)]</a:t>
            </a:r>
            <a:br>
              <a:rPr lang="en-US"/>
            </a:br>
            <a:endParaRPr lang="en-GB"/>
          </a:p>
        </p:txBody>
      </p:sp>
      <p:sp>
        <p:nvSpPr>
          <p:cNvPr id="12" name="Text Placeholder 9">
            <a:extLst>
              <a:ext uri="{FF2B5EF4-FFF2-40B4-BE49-F238E27FC236}">
                <a16:creationId xmlns:a16="http://schemas.microsoft.com/office/drawing/2014/main" id="{CE227095-3E9F-4B4F-880E-634F7D323057}"/>
              </a:ext>
            </a:extLst>
          </p:cNvPr>
          <p:cNvSpPr>
            <a:spLocks noGrp="1"/>
          </p:cNvSpPr>
          <p:nvPr>
            <p:ph type="body" sz="quarter" idx="15" hasCustomPrompt="1"/>
          </p:nvPr>
        </p:nvSpPr>
        <p:spPr>
          <a:xfrm>
            <a:off x="695326" y="4916594"/>
            <a:ext cx="2677603" cy="295080"/>
          </a:xfrm>
          <a:prstGeom prst="rect">
            <a:avLst/>
          </a:prstGeom>
        </p:spPr>
        <p:txBody>
          <a:bodyPr/>
          <a:lstStyle>
            <a:lvl1pPr>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[Date]</a:t>
            </a:r>
            <a:endParaRPr lang="en-GB"/>
          </a:p>
        </p:txBody>
      </p:sp>
      <p:pic>
        <p:nvPicPr>
          <p:cNvPr id="16" name="Picture 2" descr="G:\Communications\Content hub\Branding\Agency logos\DETAILED AW\Agency_3268_AW.png">
            <a:extLst>
              <a:ext uri="{FF2B5EF4-FFF2-40B4-BE49-F238E27FC236}">
                <a16:creationId xmlns:a16="http://schemas.microsoft.com/office/drawing/2014/main" id="{C33C9EAD-DB80-427B-BAE7-790874902CA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25" y="549275"/>
            <a:ext cx="3812974" cy="97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290771"/>
      </p:ext>
    </p:extLst>
  </p:cSld>
  <p:clrMapOvr>
    <a:masterClrMapping/>
  </p:clrMapOvr>
  <p:extLst>
    <p:ext uri="{DCECCB84-F9BA-43D5-87BE-67443E8EF086}">
      <p15:sldGuideLst xmlns:p15="http://schemas.microsoft.com/office/powerpoint/2012/main">
        <p15:guide id="2" pos="438">
          <p15:clr>
            <a:srgbClr val="FBAE40"/>
          </p15:clr>
        </p15:guide>
        <p15:guide id="3" pos="6788">
          <p15:clr>
            <a:srgbClr val="FBAE40"/>
          </p15:clr>
        </p15:guide>
        <p15:guide id="5" orient="horz" pos="345">
          <p15:clr>
            <a:srgbClr val="FBAE40"/>
          </p15:clr>
        </p15:guide>
        <p15:guide id="7" pos="463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ver-slide_no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DF53B5-580D-4369-AE9F-E35E9BD47E3B}"/>
              </a:ext>
            </a:extLst>
          </p:cNvPr>
          <p:cNvSpPr/>
          <p:nvPr/>
        </p:nvSpPr>
        <p:spPr bwMode="auto">
          <a:xfrm>
            <a:off x="0" y="6236895"/>
            <a:ext cx="12191999" cy="6231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3" name="Footer Placeholder 2">
            <a:extLst>
              <a:ext uri="{FF2B5EF4-FFF2-40B4-BE49-F238E27FC236}">
                <a16:creationId xmlns:a16="http://schemas.microsoft.com/office/drawing/2014/main" id="{4EA69D94-24CF-422E-BD8F-67BAB23A9583}"/>
              </a:ext>
            </a:extLst>
          </p:cNvPr>
          <p:cNvSpPr>
            <a:spLocks noGrp="1"/>
          </p:cNvSpPr>
          <p:nvPr>
            <p:ph type="ftr" sz="quarter" idx="10"/>
          </p:nvPr>
        </p:nvSpPr>
        <p:spPr>
          <a:xfrm>
            <a:off x="626317" y="6400043"/>
            <a:ext cx="3945683" cy="365125"/>
          </a:xfrm>
        </p:spPr>
        <p:txBody>
          <a:bodyPr/>
          <a:lstStyle>
            <a:lvl1pPr algn="l">
              <a:defRPr>
                <a:solidFill>
                  <a:schemeClr val="tx2">
                    <a:lumMod val="50000"/>
                  </a:schemeClr>
                </a:solidFill>
              </a:defRPr>
            </a:lvl1pPr>
          </a:lstStyle>
          <a:p>
            <a:r>
              <a:rPr lang="en-US"/>
              <a:t>OFFICIAL-SENSITIVE</a:t>
            </a:r>
          </a:p>
        </p:txBody>
      </p:sp>
      <p:pic>
        <p:nvPicPr>
          <p:cNvPr id="12" name="Picture 11" descr="A picture containing clock, light&#10;&#10;Description automatically generated">
            <a:extLst>
              <a:ext uri="{FF2B5EF4-FFF2-40B4-BE49-F238E27FC236}">
                <a16:creationId xmlns:a16="http://schemas.microsoft.com/office/drawing/2014/main" id="{5242A37E-5ABD-A44B-9073-CD216FAFFD48}"/>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t="2891" r="57915" b="36285"/>
          <a:stretch/>
        </p:blipFill>
        <p:spPr>
          <a:xfrm>
            <a:off x="5090572" y="-369374"/>
            <a:ext cx="7101428" cy="7243846"/>
          </a:xfrm>
          <a:prstGeom prst="rect">
            <a:avLst/>
          </a:prstGeom>
        </p:spPr>
      </p:pic>
      <p:sp>
        <p:nvSpPr>
          <p:cNvPr id="6" name="Rectangle 2">
            <a:extLst>
              <a:ext uri="{FF2B5EF4-FFF2-40B4-BE49-F238E27FC236}">
                <a16:creationId xmlns:a16="http://schemas.microsoft.com/office/drawing/2014/main" id="{EC5FCC95-B095-D24F-A336-DEF221980EE5}"/>
              </a:ext>
            </a:extLst>
          </p:cNvPr>
          <p:cNvSpPr>
            <a:spLocks noGrp="1" noChangeArrowheads="1"/>
          </p:cNvSpPr>
          <p:nvPr>
            <p:ph type="ctrTitle"/>
          </p:nvPr>
        </p:nvSpPr>
        <p:spPr>
          <a:xfrm>
            <a:off x="670986" y="2186235"/>
            <a:ext cx="8304740" cy="779851"/>
          </a:xfrm>
        </p:spPr>
        <p:txBody>
          <a:bodyPr/>
          <a:lstStyle>
            <a:lvl1pPr>
              <a:lnSpc>
                <a:spcPct val="85000"/>
              </a:lnSpc>
              <a:defRPr sz="5000">
                <a:solidFill>
                  <a:srgbClr val="006652"/>
                </a:solidFill>
              </a:defRPr>
            </a:lvl1pPr>
          </a:lstStyle>
          <a:p>
            <a:pPr lvl="0"/>
            <a:r>
              <a:rPr lang="en-US" altLang="en-US" noProof="0"/>
              <a:t>Click to edit Master title style</a:t>
            </a:r>
            <a:endParaRPr lang="en-GB" altLang="en-US" noProof="0"/>
          </a:p>
        </p:txBody>
      </p:sp>
      <p:sp>
        <p:nvSpPr>
          <p:cNvPr id="7" name="Rectangle 3">
            <a:extLst>
              <a:ext uri="{FF2B5EF4-FFF2-40B4-BE49-F238E27FC236}">
                <a16:creationId xmlns:a16="http://schemas.microsoft.com/office/drawing/2014/main" id="{8E2EDA7C-7416-C74F-9EBD-438F6070DEED}"/>
              </a:ext>
            </a:extLst>
          </p:cNvPr>
          <p:cNvSpPr>
            <a:spLocks noGrp="1" noChangeArrowheads="1"/>
          </p:cNvSpPr>
          <p:nvPr>
            <p:ph type="subTitle" idx="1"/>
          </p:nvPr>
        </p:nvSpPr>
        <p:spPr>
          <a:xfrm>
            <a:off x="670986" y="2966086"/>
            <a:ext cx="6972828" cy="536181"/>
          </a:xfrm>
          <a:prstGeom prst="rect">
            <a:avLst/>
          </a:prstGeom>
        </p:spPr>
        <p:txBody>
          <a:bodyPr wrap="none" anchor="t" anchorCtr="0"/>
          <a:lstStyle>
            <a:lvl1pPr>
              <a:defRPr sz="3200">
                <a:solidFill>
                  <a:schemeClr val="tx1"/>
                </a:solidFill>
              </a:defRPr>
            </a:lvl1pPr>
          </a:lstStyle>
          <a:p>
            <a:pPr lvl="0"/>
            <a:r>
              <a:rPr lang="en-US" altLang="en-US" noProof="0"/>
              <a:t>Click to edit Master subtitle style</a:t>
            </a:r>
            <a:endParaRPr lang="en-GB" altLang="en-US" noProof="0"/>
          </a:p>
        </p:txBody>
      </p:sp>
      <p:sp>
        <p:nvSpPr>
          <p:cNvPr id="14" name="Text Placeholder 9">
            <a:extLst>
              <a:ext uri="{FF2B5EF4-FFF2-40B4-BE49-F238E27FC236}">
                <a16:creationId xmlns:a16="http://schemas.microsoft.com/office/drawing/2014/main" id="{9471B769-37A4-44F8-BF05-8907EC0DA8F2}"/>
              </a:ext>
            </a:extLst>
          </p:cNvPr>
          <p:cNvSpPr>
            <a:spLocks noGrp="1"/>
          </p:cNvSpPr>
          <p:nvPr>
            <p:ph type="body" sz="quarter" idx="14" hasCustomPrompt="1"/>
          </p:nvPr>
        </p:nvSpPr>
        <p:spPr>
          <a:xfrm>
            <a:off x="695324" y="3945039"/>
            <a:ext cx="4500563" cy="3370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[Presenter name(s)]</a:t>
            </a:r>
            <a:br>
              <a:rPr lang="en-US"/>
            </a:br>
            <a:endParaRPr lang="en-GB"/>
          </a:p>
        </p:txBody>
      </p:sp>
      <p:sp>
        <p:nvSpPr>
          <p:cNvPr id="15" name="Text Placeholder 9">
            <a:extLst>
              <a:ext uri="{FF2B5EF4-FFF2-40B4-BE49-F238E27FC236}">
                <a16:creationId xmlns:a16="http://schemas.microsoft.com/office/drawing/2014/main" id="{64D96B22-1563-4AF0-87F8-31E853821102}"/>
              </a:ext>
            </a:extLst>
          </p:cNvPr>
          <p:cNvSpPr>
            <a:spLocks noGrp="1"/>
          </p:cNvSpPr>
          <p:nvPr>
            <p:ph type="body" sz="quarter" idx="15" hasCustomPrompt="1"/>
          </p:nvPr>
        </p:nvSpPr>
        <p:spPr>
          <a:xfrm>
            <a:off x="695325" y="4326861"/>
            <a:ext cx="2677603" cy="295080"/>
          </a:xfrm>
          <a:prstGeom prst="rect">
            <a:avLst/>
          </a:prstGeom>
        </p:spPr>
        <p:txBody>
          <a:bodyPr/>
          <a:lstStyle>
            <a:lvl1pPr>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[Date]</a:t>
            </a:r>
            <a:endParaRPr lang="en-GB"/>
          </a:p>
        </p:txBody>
      </p:sp>
      <p:pic>
        <p:nvPicPr>
          <p:cNvPr id="16" name="Picture 2" descr="G:\Communications\Content hub\Branding\Agency logos\DETAILED AW\Agency_3268_AW.png">
            <a:extLst>
              <a:ext uri="{FF2B5EF4-FFF2-40B4-BE49-F238E27FC236}">
                <a16:creationId xmlns:a16="http://schemas.microsoft.com/office/drawing/2014/main" id="{403A5EB2-ECA6-4968-9E0F-9671FD84956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25" y="549275"/>
            <a:ext cx="3812974" cy="97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628434"/>
      </p:ext>
    </p:extLst>
  </p:cSld>
  <p:clrMapOvr>
    <a:masterClrMapping/>
  </p:clrMapOvr>
  <p:extLst>
    <p:ext uri="{DCECCB84-F9BA-43D5-87BE-67443E8EF086}">
      <p15:sldGuideLst xmlns:p15="http://schemas.microsoft.com/office/powerpoint/2012/main">
        <p15:guide id="2" pos="438">
          <p15:clr>
            <a:srgbClr val="FBAE40"/>
          </p15:clr>
        </p15:guide>
        <p15:guide id="3" pos="7242">
          <p15:clr>
            <a:srgbClr val="FBAE40"/>
          </p15:clr>
        </p15:guide>
        <p15:guide id="5" orient="horz" pos="34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ver-Slide_Editable images">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E9681850-F488-604E-85CB-54EFC356ED1E}"/>
              </a:ext>
            </a:extLst>
          </p:cNvPr>
          <p:cNvSpPr>
            <a:spLocks noGrp="1"/>
          </p:cNvSpPr>
          <p:nvPr>
            <p:ph type="pic" sz="quarter" idx="12"/>
          </p:nvPr>
        </p:nvSpPr>
        <p:spPr bwMode="auto">
          <a:xfrm>
            <a:off x="8761752" y="2361446"/>
            <a:ext cx="3430247" cy="3966173"/>
          </a:xfrm>
          <a:custGeom>
            <a:avLst/>
            <a:gdLst>
              <a:gd name="connsiteX0" fmla="*/ 2242835 w 4501239"/>
              <a:gd name="connsiteY0" fmla="*/ 0 h 5175777"/>
              <a:gd name="connsiteX1" fmla="*/ 4501239 w 4501239"/>
              <a:gd name="connsiteY1" fmla="*/ 1333756 h 5175777"/>
              <a:gd name="connsiteX2" fmla="*/ 4501239 w 4501239"/>
              <a:gd name="connsiteY2" fmla="*/ 5175777 h 5175777"/>
              <a:gd name="connsiteX3" fmla="*/ 0 w 4501239"/>
              <a:gd name="connsiteY3" fmla="*/ 5175777 h 5175777"/>
              <a:gd name="connsiteX4" fmla="*/ 0 w 4501239"/>
              <a:gd name="connsiteY4" fmla="*/ 1324561 h 5175777"/>
              <a:gd name="connsiteX0" fmla="*/ 2242835 w 4516229"/>
              <a:gd name="connsiteY0" fmla="*/ 0 h 5175777"/>
              <a:gd name="connsiteX1" fmla="*/ 4501239 w 4516229"/>
              <a:gd name="connsiteY1" fmla="*/ 1333756 h 5175777"/>
              <a:gd name="connsiteX2" fmla="*/ 4516229 w 4516229"/>
              <a:gd name="connsiteY2" fmla="*/ 3781691 h 5175777"/>
              <a:gd name="connsiteX3" fmla="*/ 0 w 4516229"/>
              <a:gd name="connsiteY3" fmla="*/ 5175777 h 5175777"/>
              <a:gd name="connsiteX4" fmla="*/ 0 w 4516229"/>
              <a:gd name="connsiteY4" fmla="*/ 1324561 h 5175777"/>
              <a:gd name="connsiteX5" fmla="*/ 2242835 w 4516229"/>
              <a:gd name="connsiteY5" fmla="*/ 0 h 5175777"/>
              <a:gd name="connsiteX0" fmla="*/ 2242835 w 4516229"/>
              <a:gd name="connsiteY0" fmla="*/ 0 h 5194286"/>
              <a:gd name="connsiteX1" fmla="*/ 4501239 w 4516229"/>
              <a:gd name="connsiteY1" fmla="*/ 1333756 h 5194286"/>
              <a:gd name="connsiteX2" fmla="*/ 4516229 w 4516229"/>
              <a:gd name="connsiteY2" fmla="*/ 3781691 h 5194286"/>
              <a:gd name="connsiteX3" fmla="*/ 2027862 w 4516229"/>
              <a:gd name="connsiteY3" fmla="*/ 5194286 h 5194286"/>
              <a:gd name="connsiteX4" fmla="*/ 0 w 4516229"/>
              <a:gd name="connsiteY4" fmla="*/ 5175777 h 5194286"/>
              <a:gd name="connsiteX5" fmla="*/ 0 w 4516229"/>
              <a:gd name="connsiteY5" fmla="*/ 1324561 h 5194286"/>
              <a:gd name="connsiteX6" fmla="*/ 2242835 w 4516229"/>
              <a:gd name="connsiteY6" fmla="*/ 0 h 5194286"/>
              <a:gd name="connsiteX0" fmla="*/ 2242835 w 4516229"/>
              <a:gd name="connsiteY0" fmla="*/ 0 h 5194286"/>
              <a:gd name="connsiteX1" fmla="*/ 4501239 w 4516229"/>
              <a:gd name="connsiteY1" fmla="*/ 1333756 h 5194286"/>
              <a:gd name="connsiteX2" fmla="*/ 4516229 w 4516229"/>
              <a:gd name="connsiteY2" fmla="*/ 3781691 h 5194286"/>
              <a:gd name="connsiteX3" fmla="*/ 2027862 w 4516229"/>
              <a:gd name="connsiteY3" fmla="*/ 5194286 h 5194286"/>
              <a:gd name="connsiteX4" fmla="*/ 0 w 4516229"/>
              <a:gd name="connsiteY4" fmla="*/ 3871633 h 5194286"/>
              <a:gd name="connsiteX5" fmla="*/ 0 w 4516229"/>
              <a:gd name="connsiteY5" fmla="*/ 1324561 h 5194286"/>
              <a:gd name="connsiteX6" fmla="*/ 2242835 w 4516229"/>
              <a:gd name="connsiteY6" fmla="*/ 0 h 5194286"/>
              <a:gd name="connsiteX0" fmla="*/ 2242835 w 4516229"/>
              <a:gd name="connsiteY0" fmla="*/ 0 h 3871633"/>
              <a:gd name="connsiteX1" fmla="*/ 4501239 w 4516229"/>
              <a:gd name="connsiteY1" fmla="*/ 1333756 h 3871633"/>
              <a:gd name="connsiteX2" fmla="*/ 4516229 w 4516229"/>
              <a:gd name="connsiteY2" fmla="*/ 3781691 h 3871633"/>
              <a:gd name="connsiteX3" fmla="*/ 2222734 w 4516229"/>
              <a:gd name="connsiteY3" fmla="*/ 232542 h 3871633"/>
              <a:gd name="connsiteX4" fmla="*/ 0 w 4516229"/>
              <a:gd name="connsiteY4" fmla="*/ 3871633 h 3871633"/>
              <a:gd name="connsiteX5" fmla="*/ 0 w 4516229"/>
              <a:gd name="connsiteY5" fmla="*/ 1324561 h 3871633"/>
              <a:gd name="connsiteX6" fmla="*/ 2242835 w 4516229"/>
              <a:gd name="connsiteY6" fmla="*/ 0 h 3871633"/>
              <a:gd name="connsiteX0" fmla="*/ 2242835 w 4516229"/>
              <a:gd name="connsiteY0" fmla="*/ 0 h 5134325"/>
              <a:gd name="connsiteX1" fmla="*/ 4501239 w 4516229"/>
              <a:gd name="connsiteY1" fmla="*/ 1333756 h 5134325"/>
              <a:gd name="connsiteX2" fmla="*/ 4516229 w 4516229"/>
              <a:gd name="connsiteY2" fmla="*/ 3781691 h 5134325"/>
              <a:gd name="connsiteX3" fmla="*/ 2177764 w 4516229"/>
              <a:gd name="connsiteY3" fmla="*/ 5134325 h 5134325"/>
              <a:gd name="connsiteX4" fmla="*/ 0 w 4516229"/>
              <a:gd name="connsiteY4" fmla="*/ 3871633 h 5134325"/>
              <a:gd name="connsiteX5" fmla="*/ 0 w 4516229"/>
              <a:gd name="connsiteY5" fmla="*/ 1324561 h 5134325"/>
              <a:gd name="connsiteX6" fmla="*/ 2242835 w 4516229"/>
              <a:gd name="connsiteY6" fmla="*/ 0 h 5134325"/>
              <a:gd name="connsiteX0" fmla="*/ 2242835 w 4516229"/>
              <a:gd name="connsiteY0" fmla="*/ 0 h 5194286"/>
              <a:gd name="connsiteX1" fmla="*/ 4501239 w 4516229"/>
              <a:gd name="connsiteY1" fmla="*/ 1333756 h 5194286"/>
              <a:gd name="connsiteX2" fmla="*/ 4516229 w 4516229"/>
              <a:gd name="connsiteY2" fmla="*/ 3781691 h 5194286"/>
              <a:gd name="connsiteX3" fmla="*/ 2222735 w 4516229"/>
              <a:gd name="connsiteY3" fmla="*/ 5194286 h 5194286"/>
              <a:gd name="connsiteX4" fmla="*/ 0 w 4516229"/>
              <a:gd name="connsiteY4" fmla="*/ 3871633 h 5194286"/>
              <a:gd name="connsiteX5" fmla="*/ 0 w 4516229"/>
              <a:gd name="connsiteY5" fmla="*/ 1324561 h 5194286"/>
              <a:gd name="connsiteX6" fmla="*/ 2242835 w 4516229"/>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0 w 4501903"/>
              <a:gd name="connsiteY4" fmla="*/ 3871633 h 5194286"/>
              <a:gd name="connsiteX5" fmla="*/ 0 w 4501903"/>
              <a:gd name="connsiteY5" fmla="*/ 1324561 h 5194286"/>
              <a:gd name="connsiteX6" fmla="*/ 2242835 w 4501903"/>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449705 w 4501903"/>
              <a:gd name="connsiteY4" fmla="*/ 3901614 h 5194286"/>
              <a:gd name="connsiteX5" fmla="*/ 0 w 4501903"/>
              <a:gd name="connsiteY5" fmla="*/ 1324561 h 5194286"/>
              <a:gd name="connsiteX6" fmla="*/ 2242835 w 4501903"/>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14990 w 4501903"/>
              <a:gd name="connsiteY4" fmla="*/ 3841654 h 5194286"/>
              <a:gd name="connsiteX5" fmla="*/ 0 w 4501903"/>
              <a:gd name="connsiteY5" fmla="*/ 1324561 h 5194286"/>
              <a:gd name="connsiteX6" fmla="*/ 2242835 w 4501903"/>
              <a:gd name="connsiteY6" fmla="*/ 0 h 5194286"/>
              <a:gd name="connsiteX0" fmla="*/ 2242835 w 4501260"/>
              <a:gd name="connsiteY0" fmla="*/ 0 h 5194286"/>
              <a:gd name="connsiteX1" fmla="*/ 4501239 w 4501260"/>
              <a:gd name="connsiteY1" fmla="*/ 1333756 h 5194286"/>
              <a:gd name="connsiteX2" fmla="*/ 3631809 w 4501260"/>
              <a:gd name="connsiteY2" fmla="*/ 3496878 h 5194286"/>
              <a:gd name="connsiteX3" fmla="*/ 2222735 w 4501260"/>
              <a:gd name="connsiteY3" fmla="*/ 5194286 h 5194286"/>
              <a:gd name="connsiteX4" fmla="*/ 14990 w 4501260"/>
              <a:gd name="connsiteY4" fmla="*/ 3841654 h 5194286"/>
              <a:gd name="connsiteX5" fmla="*/ 0 w 4501260"/>
              <a:gd name="connsiteY5" fmla="*/ 1324561 h 5194286"/>
              <a:gd name="connsiteX6" fmla="*/ 2242835 w 4501260"/>
              <a:gd name="connsiteY6" fmla="*/ 0 h 5194286"/>
              <a:gd name="connsiteX0" fmla="*/ 2242835 w 4502681"/>
              <a:gd name="connsiteY0" fmla="*/ 0 h 5194286"/>
              <a:gd name="connsiteX1" fmla="*/ 4501239 w 4502681"/>
              <a:gd name="connsiteY1" fmla="*/ 1333756 h 5194286"/>
              <a:gd name="connsiteX2" fmla="*/ 4501238 w 4502681"/>
              <a:gd name="connsiteY2" fmla="*/ 3841651 h 5194286"/>
              <a:gd name="connsiteX3" fmla="*/ 2222735 w 4502681"/>
              <a:gd name="connsiteY3" fmla="*/ 5194286 h 5194286"/>
              <a:gd name="connsiteX4" fmla="*/ 14990 w 4502681"/>
              <a:gd name="connsiteY4" fmla="*/ 3841654 h 5194286"/>
              <a:gd name="connsiteX5" fmla="*/ 0 w 4502681"/>
              <a:gd name="connsiteY5" fmla="*/ 1324561 h 5194286"/>
              <a:gd name="connsiteX6" fmla="*/ 2242835 w 4502681"/>
              <a:gd name="connsiteY6" fmla="*/ 0 h 5194286"/>
              <a:gd name="connsiteX0" fmla="*/ 2242835 w 4501915"/>
              <a:gd name="connsiteY0" fmla="*/ 0 h 5194286"/>
              <a:gd name="connsiteX1" fmla="*/ 4501239 w 4501915"/>
              <a:gd name="connsiteY1" fmla="*/ 1333756 h 5194286"/>
              <a:gd name="connsiteX2" fmla="*/ 4501238 w 4501915"/>
              <a:gd name="connsiteY2" fmla="*/ 3841651 h 5194286"/>
              <a:gd name="connsiteX3" fmla="*/ 2222735 w 4501915"/>
              <a:gd name="connsiteY3" fmla="*/ 5194286 h 5194286"/>
              <a:gd name="connsiteX4" fmla="*/ 14990 w 4501915"/>
              <a:gd name="connsiteY4" fmla="*/ 3841654 h 5194286"/>
              <a:gd name="connsiteX5" fmla="*/ 0 w 4501915"/>
              <a:gd name="connsiteY5" fmla="*/ 1324561 h 5194286"/>
              <a:gd name="connsiteX6" fmla="*/ 2242835 w 4501915"/>
              <a:gd name="connsiteY6" fmla="*/ 0 h 5194286"/>
              <a:gd name="connsiteX0" fmla="*/ 2242835 w 4501380"/>
              <a:gd name="connsiteY0" fmla="*/ 0 h 5194286"/>
              <a:gd name="connsiteX1" fmla="*/ 4501239 w 4501380"/>
              <a:gd name="connsiteY1" fmla="*/ 1333756 h 5194286"/>
              <a:gd name="connsiteX2" fmla="*/ 4397543 w 4501380"/>
              <a:gd name="connsiteY2" fmla="*/ 3653115 h 5194286"/>
              <a:gd name="connsiteX3" fmla="*/ 2222735 w 4501380"/>
              <a:gd name="connsiteY3" fmla="*/ 5194286 h 5194286"/>
              <a:gd name="connsiteX4" fmla="*/ 14990 w 4501380"/>
              <a:gd name="connsiteY4" fmla="*/ 3841654 h 5194286"/>
              <a:gd name="connsiteX5" fmla="*/ 0 w 4501380"/>
              <a:gd name="connsiteY5" fmla="*/ 1324561 h 5194286"/>
              <a:gd name="connsiteX6" fmla="*/ 2242835 w 4501380"/>
              <a:gd name="connsiteY6" fmla="*/ 0 h 5194286"/>
              <a:gd name="connsiteX0" fmla="*/ 2242835 w 4503125"/>
              <a:gd name="connsiteY0" fmla="*/ 0 h 5194286"/>
              <a:gd name="connsiteX1" fmla="*/ 4501239 w 4503125"/>
              <a:gd name="connsiteY1" fmla="*/ 1333756 h 5194286"/>
              <a:gd name="connsiteX2" fmla="*/ 4397543 w 4503125"/>
              <a:gd name="connsiteY2" fmla="*/ 3653115 h 5194286"/>
              <a:gd name="connsiteX3" fmla="*/ 2222735 w 4503125"/>
              <a:gd name="connsiteY3" fmla="*/ 5194286 h 5194286"/>
              <a:gd name="connsiteX4" fmla="*/ 14990 w 4503125"/>
              <a:gd name="connsiteY4" fmla="*/ 3841654 h 5194286"/>
              <a:gd name="connsiteX5" fmla="*/ 0 w 4503125"/>
              <a:gd name="connsiteY5" fmla="*/ 1324561 h 5194286"/>
              <a:gd name="connsiteX6" fmla="*/ 2242835 w 4503125"/>
              <a:gd name="connsiteY6" fmla="*/ 0 h 5194286"/>
              <a:gd name="connsiteX0" fmla="*/ 2242835 w 4552139"/>
              <a:gd name="connsiteY0" fmla="*/ 0 h 5194286"/>
              <a:gd name="connsiteX1" fmla="*/ 4501239 w 4552139"/>
              <a:gd name="connsiteY1" fmla="*/ 1333756 h 5194286"/>
              <a:gd name="connsiteX2" fmla="*/ 4501238 w 4552139"/>
              <a:gd name="connsiteY2" fmla="*/ 3851078 h 5194286"/>
              <a:gd name="connsiteX3" fmla="*/ 2222735 w 4552139"/>
              <a:gd name="connsiteY3" fmla="*/ 5194286 h 5194286"/>
              <a:gd name="connsiteX4" fmla="*/ 14990 w 4552139"/>
              <a:gd name="connsiteY4" fmla="*/ 3841654 h 5194286"/>
              <a:gd name="connsiteX5" fmla="*/ 0 w 4552139"/>
              <a:gd name="connsiteY5" fmla="*/ 1324561 h 5194286"/>
              <a:gd name="connsiteX6" fmla="*/ 2242835 w 4552139"/>
              <a:gd name="connsiteY6" fmla="*/ 0 h 5194286"/>
              <a:gd name="connsiteX0" fmla="*/ 2242835 w 4502258"/>
              <a:gd name="connsiteY0" fmla="*/ 0 h 5194286"/>
              <a:gd name="connsiteX1" fmla="*/ 4501239 w 4502258"/>
              <a:gd name="connsiteY1" fmla="*/ 1333756 h 5194286"/>
              <a:gd name="connsiteX2" fmla="*/ 4501238 w 4502258"/>
              <a:gd name="connsiteY2" fmla="*/ 3851078 h 5194286"/>
              <a:gd name="connsiteX3" fmla="*/ 2222735 w 4502258"/>
              <a:gd name="connsiteY3" fmla="*/ 5194286 h 5194286"/>
              <a:gd name="connsiteX4" fmla="*/ 14990 w 4502258"/>
              <a:gd name="connsiteY4" fmla="*/ 3841654 h 5194286"/>
              <a:gd name="connsiteX5" fmla="*/ 0 w 4502258"/>
              <a:gd name="connsiteY5" fmla="*/ 1324561 h 5194286"/>
              <a:gd name="connsiteX6" fmla="*/ 2242835 w 4502258"/>
              <a:gd name="connsiteY6" fmla="*/ 0 h 5194286"/>
              <a:gd name="connsiteX0" fmla="*/ 2242835 w 4506296"/>
              <a:gd name="connsiteY0" fmla="*/ 0 h 5194286"/>
              <a:gd name="connsiteX1" fmla="*/ 4501239 w 4506296"/>
              <a:gd name="connsiteY1" fmla="*/ 1333756 h 5194286"/>
              <a:gd name="connsiteX2" fmla="*/ 4501238 w 4506296"/>
              <a:gd name="connsiteY2" fmla="*/ 3851078 h 5194286"/>
              <a:gd name="connsiteX3" fmla="*/ 2222735 w 4506296"/>
              <a:gd name="connsiteY3" fmla="*/ 5194286 h 5194286"/>
              <a:gd name="connsiteX4" fmla="*/ 14990 w 4506296"/>
              <a:gd name="connsiteY4" fmla="*/ 3841654 h 5194286"/>
              <a:gd name="connsiteX5" fmla="*/ 0 w 4506296"/>
              <a:gd name="connsiteY5" fmla="*/ 1324561 h 5194286"/>
              <a:gd name="connsiteX6" fmla="*/ 2242835 w 4506296"/>
              <a:gd name="connsiteY6" fmla="*/ 0 h 5194286"/>
              <a:gd name="connsiteX0" fmla="*/ 2228951 w 4492412"/>
              <a:gd name="connsiteY0" fmla="*/ 0 h 5194286"/>
              <a:gd name="connsiteX1" fmla="*/ 4487355 w 4492412"/>
              <a:gd name="connsiteY1" fmla="*/ 1333756 h 5194286"/>
              <a:gd name="connsiteX2" fmla="*/ 4487354 w 4492412"/>
              <a:gd name="connsiteY2" fmla="*/ 3851078 h 5194286"/>
              <a:gd name="connsiteX3" fmla="*/ 2208851 w 4492412"/>
              <a:gd name="connsiteY3" fmla="*/ 5194286 h 5194286"/>
              <a:gd name="connsiteX4" fmla="*/ 1106 w 4492412"/>
              <a:gd name="connsiteY4" fmla="*/ 3841654 h 5194286"/>
              <a:gd name="connsiteX5" fmla="*/ 4970 w 4492412"/>
              <a:gd name="connsiteY5" fmla="*/ 1333988 h 5194286"/>
              <a:gd name="connsiteX6" fmla="*/ 2228951 w 4492412"/>
              <a:gd name="connsiteY6" fmla="*/ 0 h 51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2412" h="5194286">
                <a:moveTo>
                  <a:pt x="2228951" y="0"/>
                </a:moveTo>
                <a:lnTo>
                  <a:pt x="4487355" y="1333756"/>
                </a:lnTo>
                <a:cubicBezTo>
                  <a:pt x="4492352" y="2149734"/>
                  <a:pt x="4495646" y="3066780"/>
                  <a:pt x="4487354" y="3851078"/>
                </a:cubicBezTo>
                <a:cubicBezTo>
                  <a:pt x="4307472" y="3907215"/>
                  <a:pt x="2388733" y="5138149"/>
                  <a:pt x="2208851" y="5194286"/>
                </a:cubicBezTo>
                <a:lnTo>
                  <a:pt x="1106" y="3841654"/>
                </a:lnTo>
                <a:cubicBezTo>
                  <a:pt x="-3891" y="3002623"/>
                  <a:pt x="9967" y="2173019"/>
                  <a:pt x="4970" y="1333988"/>
                </a:cubicBezTo>
                <a:lnTo>
                  <a:pt x="2228951" y="0"/>
                </a:lnTo>
                <a:close/>
              </a:path>
            </a:pathLst>
          </a:custGeom>
          <a:noFill/>
          <a:ln>
            <a:noFill/>
          </a:ln>
          <a:effectLst/>
        </p:spPr>
        <p:txBody>
          <a:bodyPr wrap="square">
            <a:noAutofit/>
          </a:bodyPr>
          <a:lstStyle/>
          <a:p>
            <a:r>
              <a:rPr lang="en-US"/>
              <a:t>Click icon to add picture</a:t>
            </a:r>
          </a:p>
        </p:txBody>
      </p:sp>
      <p:sp>
        <p:nvSpPr>
          <p:cNvPr id="55" name="Picture Placeholder 54">
            <a:extLst>
              <a:ext uri="{FF2B5EF4-FFF2-40B4-BE49-F238E27FC236}">
                <a16:creationId xmlns:a16="http://schemas.microsoft.com/office/drawing/2014/main" id="{E3086C8C-F063-734D-909A-8A107BC2FE9F}"/>
              </a:ext>
            </a:extLst>
          </p:cNvPr>
          <p:cNvSpPr>
            <a:spLocks noGrp="1"/>
          </p:cNvSpPr>
          <p:nvPr>
            <p:ph type="pic" sz="quarter" idx="13"/>
          </p:nvPr>
        </p:nvSpPr>
        <p:spPr bwMode="auto">
          <a:xfrm>
            <a:off x="6757261" y="3624064"/>
            <a:ext cx="2796952" cy="3233936"/>
          </a:xfrm>
          <a:custGeom>
            <a:avLst/>
            <a:gdLst>
              <a:gd name="connsiteX0" fmla="*/ 2242835 w 4501239"/>
              <a:gd name="connsiteY0" fmla="*/ 0 h 5175777"/>
              <a:gd name="connsiteX1" fmla="*/ 4501239 w 4501239"/>
              <a:gd name="connsiteY1" fmla="*/ 1333756 h 5175777"/>
              <a:gd name="connsiteX2" fmla="*/ 4501239 w 4501239"/>
              <a:gd name="connsiteY2" fmla="*/ 5175777 h 5175777"/>
              <a:gd name="connsiteX3" fmla="*/ 0 w 4501239"/>
              <a:gd name="connsiteY3" fmla="*/ 5175777 h 5175777"/>
              <a:gd name="connsiteX4" fmla="*/ 0 w 4501239"/>
              <a:gd name="connsiteY4" fmla="*/ 1324561 h 5175777"/>
              <a:gd name="connsiteX0" fmla="*/ 2242835 w 4516229"/>
              <a:gd name="connsiteY0" fmla="*/ 0 h 5175777"/>
              <a:gd name="connsiteX1" fmla="*/ 4501239 w 4516229"/>
              <a:gd name="connsiteY1" fmla="*/ 1333756 h 5175777"/>
              <a:gd name="connsiteX2" fmla="*/ 4516229 w 4516229"/>
              <a:gd name="connsiteY2" fmla="*/ 3781691 h 5175777"/>
              <a:gd name="connsiteX3" fmla="*/ 0 w 4516229"/>
              <a:gd name="connsiteY3" fmla="*/ 5175777 h 5175777"/>
              <a:gd name="connsiteX4" fmla="*/ 0 w 4516229"/>
              <a:gd name="connsiteY4" fmla="*/ 1324561 h 5175777"/>
              <a:gd name="connsiteX5" fmla="*/ 2242835 w 4516229"/>
              <a:gd name="connsiteY5" fmla="*/ 0 h 5175777"/>
              <a:gd name="connsiteX0" fmla="*/ 2242835 w 4516229"/>
              <a:gd name="connsiteY0" fmla="*/ 0 h 5194286"/>
              <a:gd name="connsiteX1" fmla="*/ 4501239 w 4516229"/>
              <a:gd name="connsiteY1" fmla="*/ 1333756 h 5194286"/>
              <a:gd name="connsiteX2" fmla="*/ 4516229 w 4516229"/>
              <a:gd name="connsiteY2" fmla="*/ 3781691 h 5194286"/>
              <a:gd name="connsiteX3" fmla="*/ 2027862 w 4516229"/>
              <a:gd name="connsiteY3" fmla="*/ 5194286 h 5194286"/>
              <a:gd name="connsiteX4" fmla="*/ 0 w 4516229"/>
              <a:gd name="connsiteY4" fmla="*/ 5175777 h 5194286"/>
              <a:gd name="connsiteX5" fmla="*/ 0 w 4516229"/>
              <a:gd name="connsiteY5" fmla="*/ 1324561 h 5194286"/>
              <a:gd name="connsiteX6" fmla="*/ 2242835 w 4516229"/>
              <a:gd name="connsiteY6" fmla="*/ 0 h 5194286"/>
              <a:gd name="connsiteX0" fmla="*/ 2242835 w 4516229"/>
              <a:gd name="connsiteY0" fmla="*/ 0 h 5194286"/>
              <a:gd name="connsiteX1" fmla="*/ 4501239 w 4516229"/>
              <a:gd name="connsiteY1" fmla="*/ 1333756 h 5194286"/>
              <a:gd name="connsiteX2" fmla="*/ 4516229 w 4516229"/>
              <a:gd name="connsiteY2" fmla="*/ 3781691 h 5194286"/>
              <a:gd name="connsiteX3" fmla="*/ 2027862 w 4516229"/>
              <a:gd name="connsiteY3" fmla="*/ 5194286 h 5194286"/>
              <a:gd name="connsiteX4" fmla="*/ 0 w 4516229"/>
              <a:gd name="connsiteY4" fmla="*/ 3871633 h 5194286"/>
              <a:gd name="connsiteX5" fmla="*/ 0 w 4516229"/>
              <a:gd name="connsiteY5" fmla="*/ 1324561 h 5194286"/>
              <a:gd name="connsiteX6" fmla="*/ 2242835 w 4516229"/>
              <a:gd name="connsiteY6" fmla="*/ 0 h 5194286"/>
              <a:gd name="connsiteX0" fmla="*/ 2242835 w 4516229"/>
              <a:gd name="connsiteY0" fmla="*/ 0 h 3871633"/>
              <a:gd name="connsiteX1" fmla="*/ 4501239 w 4516229"/>
              <a:gd name="connsiteY1" fmla="*/ 1333756 h 3871633"/>
              <a:gd name="connsiteX2" fmla="*/ 4516229 w 4516229"/>
              <a:gd name="connsiteY2" fmla="*/ 3781691 h 3871633"/>
              <a:gd name="connsiteX3" fmla="*/ 2222734 w 4516229"/>
              <a:gd name="connsiteY3" fmla="*/ 232542 h 3871633"/>
              <a:gd name="connsiteX4" fmla="*/ 0 w 4516229"/>
              <a:gd name="connsiteY4" fmla="*/ 3871633 h 3871633"/>
              <a:gd name="connsiteX5" fmla="*/ 0 w 4516229"/>
              <a:gd name="connsiteY5" fmla="*/ 1324561 h 3871633"/>
              <a:gd name="connsiteX6" fmla="*/ 2242835 w 4516229"/>
              <a:gd name="connsiteY6" fmla="*/ 0 h 3871633"/>
              <a:gd name="connsiteX0" fmla="*/ 2242835 w 4516229"/>
              <a:gd name="connsiteY0" fmla="*/ 0 h 5134325"/>
              <a:gd name="connsiteX1" fmla="*/ 4501239 w 4516229"/>
              <a:gd name="connsiteY1" fmla="*/ 1333756 h 5134325"/>
              <a:gd name="connsiteX2" fmla="*/ 4516229 w 4516229"/>
              <a:gd name="connsiteY2" fmla="*/ 3781691 h 5134325"/>
              <a:gd name="connsiteX3" fmla="*/ 2177764 w 4516229"/>
              <a:gd name="connsiteY3" fmla="*/ 5134325 h 5134325"/>
              <a:gd name="connsiteX4" fmla="*/ 0 w 4516229"/>
              <a:gd name="connsiteY4" fmla="*/ 3871633 h 5134325"/>
              <a:gd name="connsiteX5" fmla="*/ 0 w 4516229"/>
              <a:gd name="connsiteY5" fmla="*/ 1324561 h 5134325"/>
              <a:gd name="connsiteX6" fmla="*/ 2242835 w 4516229"/>
              <a:gd name="connsiteY6" fmla="*/ 0 h 5134325"/>
              <a:gd name="connsiteX0" fmla="*/ 2242835 w 4516229"/>
              <a:gd name="connsiteY0" fmla="*/ 0 h 5194286"/>
              <a:gd name="connsiteX1" fmla="*/ 4501239 w 4516229"/>
              <a:gd name="connsiteY1" fmla="*/ 1333756 h 5194286"/>
              <a:gd name="connsiteX2" fmla="*/ 4516229 w 4516229"/>
              <a:gd name="connsiteY2" fmla="*/ 3781691 h 5194286"/>
              <a:gd name="connsiteX3" fmla="*/ 2222735 w 4516229"/>
              <a:gd name="connsiteY3" fmla="*/ 5194286 h 5194286"/>
              <a:gd name="connsiteX4" fmla="*/ 0 w 4516229"/>
              <a:gd name="connsiteY4" fmla="*/ 3871633 h 5194286"/>
              <a:gd name="connsiteX5" fmla="*/ 0 w 4516229"/>
              <a:gd name="connsiteY5" fmla="*/ 1324561 h 5194286"/>
              <a:gd name="connsiteX6" fmla="*/ 2242835 w 4516229"/>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0 w 4501903"/>
              <a:gd name="connsiteY4" fmla="*/ 3871633 h 5194286"/>
              <a:gd name="connsiteX5" fmla="*/ 0 w 4501903"/>
              <a:gd name="connsiteY5" fmla="*/ 1324561 h 5194286"/>
              <a:gd name="connsiteX6" fmla="*/ 2242835 w 4501903"/>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449705 w 4501903"/>
              <a:gd name="connsiteY4" fmla="*/ 3901614 h 5194286"/>
              <a:gd name="connsiteX5" fmla="*/ 0 w 4501903"/>
              <a:gd name="connsiteY5" fmla="*/ 1324561 h 5194286"/>
              <a:gd name="connsiteX6" fmla="*/ 2242835 w 4501903"/>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14990 w 4501903"/>
              <a:gd name="connsiteY4" fmla="*/ 3841654 h 5194286"/>
              <a:gd name="connsiteX5" fmla="*/ 0 w 4501903"/>
              <a:gd name="connsiteY5" fmla="*/ 1324561 h 5194286"/>
              <a:gd name="connsiteX6" fmla="*/ 2242835 w 4501903"/>
              <a:gd name="connsiteY6" fmla="*/ 0 h 5194286"/>
              <a:gd name="connsiteX0" fmla="*/ 2242835 w 4501260"/>
              <a:gd name="connsiteY0" fmla="*/ 0 h 5194286"/>
              <a:gd name="connsiteX1" fmla="*/ 4501239 w 4501260"/>
              <a:gd name="connsiteY1" fmla="*/ 1333756 h 5194286"/>
              <a:gd name="connsiteX2" fmla="*/ 3631809 w 4501260"/>
              <a:gd name="connsiteY2" fmla="*/ 3496878 h 5194286"/>
              <a:gd name="connsiteX3" fmla="*/ 2222735 w 4501260"/>
              <a:gd name="connsiteY3" fmla="*/ 5194286 h 5194286"/>
              <a:gd name="connsiteX4" fmla="*/ 14990 w 4501260"/>
              <a:gd name="connsiteY4" fmla="*/ 3841654 h 5194286"/>
              <a:gd name="connsiteX5" fmla="*/ 0 w 4501260"/>
              <a:gd name="connsiteY5" fmla="*/ 1324561 h 5194286"/>
              <a:gd name="connsiteX6" fmla="*/ 2242835 w 4501260"/>
              <a:gd name="connsiteY6" fmla="*/ 0 h 5194286"/>
              <a:gd name="connsiteX0" fmla="*/ 2242835 w 4502681"/>
              <a:gd name="connsiteY0" fmla="*/ 0 h 5194286"/>
              <a:gd name="connsiteX1" fmla="*/ 4501239 w 4502681"/>
              <a:gd name="connsiteY1" fmla="*/ 1333756 h 5194286"/>
              <a:gd name="connsiteX2" fmla="*/ 4501238 w 4502681"/>
              <a:gd name="connsiteY2" fmla="*/ 3841651 h 5194286"/>
              <a:gd name="connsiteX3" fmla="*/ 2222735 w 4502681"/>
              <a:gd name="connsiteY3" fmla="*/ 5194286 h 5194286"/>
              <a:gd name="connsiteX4" fmla="*/ 14990 w 4502681"/>
              <a:gd name="connsiteY4" fmla="*/ 3841654 h 5194286"/>
              <a:gd name="connsiteX5" fmla="*/ 0 w 4502681"/>
              <a:gd name="connsiteY5" fmla="*/ 1324561 h 5194286"/>
              <a:gd name="connsiteX6" fmla="*/ 2242835 w 4502681"/>
              <a:gd name="connsiteY6" fmla="*/ 0 h 5194286"/>
              <a:gd name="connsiteX0" fmla="*/ 2242835 w 4501915"/>
              <a:gd name="connsiteY0" fmla="*/ 0 h 5194286"/>
              <a:gd name="connsiteX1" fmla="*/ 4501239 w 4501915"/>
              <a:gd name="connsiteY1" fmla="*/ 1333756 h 5194286"/>
              <a:gd name="connsiteX2" fmla="*/ 4501238 w 4501915"/>
              <a:gd name="connsiteY2" fmla="*/ 3841651 h 5194286"/>
              <a:gd name="connsiteX3" fmla="*/ 2222735 w 4501915"/>
              <a:gd name="connsiteY3" fmla="*/ 5194286 h 5194286"/>
              <a:gd name="connsiteX4" fmla="*/ 14990 w 4501915"/>
              <a:gd name="connsiteY4" fmla="*/ 3841654 h 5194286"/>
              <a:gd name="connsiteX5" fmla="*/ 0 w 4501915"/>
              <a:gd name="connsiteY5" fmla="*/ 1324561 h 5194286"/>
              <a:gd name="connsiteX6" fmla="*/ 2242835 w 4501915"/>
              <a:gd name="connsiteY6" fmla="*/ 0 h 5194286"/>
              <a:gd name="connsiteX0" fmla="*/ 2242835 w 4501380"/>
              <a:gd name="connsiteY0" fmla="*/ 0 h 5194286"/>
              <a:gd name="connsiteX1" fmla="*/ 4501239 w 4501380"/>
              <a:gd name="connsiteY1" fmla="*/ 1333756 h 5194286"/>
              <a:gd name="connsiteX2" fmla="*/ 4397543 w 4501380"/>
              <a:gd name="connsiteY2" fmla="*/ 3653115 h 5194286"/>
              <a:gd name="connsiteX3" fmla="*/ 2222735 w 4501380"/>
              <a:gd name="connsiteY3" fmla="*/ 5194286 h 5194286"/>
              <a:gd name="connsiteX4" fmla="*/ 14990 w 4501380"/>
              <a:gd name="connsiteY4" fmla="*/ 3841654 h 5194286"/>
              <a:gd name="connsiteX5" fmla="*/ 0 w 4501380"/>
              <a:gd name="connsiteY5" fmla="*/ 1324561 h 5194286"/>
              <a:gd name="connsiteX6" fmla="*/ 2242835 w 4501380"/>
              <a:gd name="connsiteY6" fmla="*/ 0 h 5194286"/>
              <a:gd name="connsiteX0" fmla="*/ 2242835 w 4503125"/>
              <a:gd name="connsiteY0" fmla="*/ 0 h 5194286"/>
              <a:gd name="connsiteX1" fmla="*/ 4501239 w 4503125"/>
              <a:gd name="connsiteY1" fmla="*/ 1333756 h 5194286"/>
              <a:gd name="connsiteX2" fmla="*/ 4397543 w 4503125"/>
              <a:gd name="connsiteY2" fmla="*/ 3653115 h 5194286"/>
              <a:gd name="connsiteX3" fmla="*/ 2222735 w 4503125"/>
              <a:gd name="connsiteY3" fmla="*/ 5194286 h 5194286"/>
              <a:gd name="connsiteX4" fmla="*/ 14990 w 4503125"/>
              <a:gd name="connsiteY4" fmla="*/ 3841654 h 5194286"/>
              <a:gd name="connsiteX5" fmla="*/ 0 w 4503125"/>
              <a:gd name="connsiteY5" fmla="*/ 1324561 h 5194286"/>
              <a:gd name="connsiteX6" fmla="*/ 2242835 w 4503125"/>
              <a:gd name="connsiteY6" fmla="*/ 0 h 5194286"/>
              <a:gd name="connsiteX0" fmla="*/ 2242835 w 4552139"/>
              <a:gd name="connsiteY0" fmla="*/ 0 h 5194286"/>
              <a:gd name="connsiteX1" fmla="*/ 4501239 w 4552139"/>
              <a:gd name="connsiteY1" fmla="*/ 1333756 h 5194286"/>
              <a:gd name="connsiteX2" fmla="*/ 4501238 w 4552139"/>
              <a:gd name="connsiteY2" fmla="*/ 3851078 h 5194286"/>
              <a:gd name="connsiteX3" fmla="*/ 2222735 w 4552139"/>
              <a:gd name="connsiteY3" fmla="*/ 5194286 h 5194286"/>
              <a:gd name="connsiteX4" fmla="*/ 14990 w 4552139"/>
              <a:gd name="connsiteY4" fmla="*/ 3841654 h 5194286"/>
              <a:gd name="connsiteX5" fmla="*/ 0 w 4552139"/>
              <a:gd name="connsiteY5" fmla="*/ 1324561 h 5194286"/>
              <a:gd name="connsiteX6" fmla="*/ 2242835 w 4552139"/>
              <a:gd name="connsiteY6" fmla="*/ 0 h 5194286"/>
              <a:gd name="connsiteX0" fmla="*/ 2242835 w 4502258"/>
              <a:gd name="connsiteY0" fmla="*/ 0 h 5194286"/>
              <a:gd name="connsiteX1" fmla="*/ 4501239 w 4502258"/>
              <a:gd name="connsiteY1" fmla="*/ 1333756 h 5194286"/>
              <a:gd name="connsiteX2" fmla="*/ 4501238 w 4502258"/>
              <a:gd name="connsiteY2" fmla="*/ 3851078 h 5194286"/>
              <a:gd name="connsiteX3" fmla="*/ 2222735 w 4502258"/>
              <a:gd name="connsiteY3" fmla="*/ 5194286 h 5194286"/>
              <a:gd name="connsiteX4" fmla="*/ 14990 w 4502258"/>
              <a:gd name="connsiteY4" fmla="*/ 3841654 h 5194286"/>
              <a:gd name="connsiteX5" fmla="*/ 0 w 4502258"/>
              <a:gd name="connsiteY5" fmla="*/ 1324561 h 5194286"/>
              <a:gd name="connsiteX6" fmla="*/ 2242835 w 4502258"/>
              <a:gd name="connsiteY6" fmla="*/ 0 h 5194286"/>
              <a:gd name="connsiteX0" fmla="*/ 2242835 w 4506296"/>
              <a:gd name="connsiteY0" fmla="*/ 0 h 5194286"/>
              <a:gd name="connsiteX1" fmla="*/ 4501239 w 4506296"/>
              <a:gd name="connsiteY1" fmla="*/ 1333756 h 5194286"/>
              <a:gd name="connsiteX2" fmla="*/ 4501238 w 4506296"/>
              <a:gd name="connsiteY2" fmla="*/ 3851078 h 5194286"/>
              <a:gd name="connsiteX3" fmla="*/ 2222735 w 4506296"/>
              <a:gd name="connsiteY3" fmla="*/ 5194286 h 5194286"/>
              <a:gd name="connsiteX4" fmla="*/ 14990 w 4506296"/>
              <a:gd name="connsiteY4" fmla="*/ 3841654 h 5194286"/>
              <a:gd name="connsiteX5" fmla="*/ 0 w 4506296"/>
              <a:gd name="connsiteY5" fmla="*/ 1324561 h 5194286"/>
              <a:gd name="connsiteX6" fmla="*/ 2242835 w 4506296"/>
              <a:gd name="connsiteY6" fmla="*/ 0 h 5194286"/>
              <a:gd name="connsiteX0" fmla="*/ 2228951 w 4492412"/>
              <a:gd name="connsiteY0" fmla="*/ 0 h 5194286"/>
              <a:gd name="connsiteX1" fmla="*/ 4487355 w 4492412"/>
              <a:gd name="connsiteY1" fmla="*/ 1333756 h 5194286"/>
              <a:gd name="connsiteX2" fmla="*/ 4487354 w 4492412"/>
              <a:gd name="connsiteY2" fmla="*/ 3851078 h 5194286"/>
              <a:gd name="connsiteX3" fmla="*/ 2208851 w 4492412"/>
              <a:gd name="connsiteY3" fmla="*/ 5194286 h 5194286"/>
              <a:gd name="connsiteX4" fmla="*/ 1106 w 4492412"/>
              <a:gd name="connsiteY4" fmla="*/ 3841654 h 5194286"/>
              <a:gd name="connsiteX5" fmla="*/ 4970 w 4492412"/>
              <a:gd name="connsiteY5" fmla="*/ 1333988 h 5194286"/>
              <a:gd name="connsiteX6" fmla="*/ 2228951 w 4492412"/>
              <a:gd name="connsiteY6" fmla="*/ 0 h 51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2412" h="5194286">
                <a:moveTo>
                  <a:pt x="2228951" y="0"/>
                </a:moveTo>
                <a:lnTo>
                  <a:pt x="4487355" y="1333756"/>
                </a:lnTo>
                <a:cubicBezTo>
                  <a:pt x="4492352" y="2149734"/>
                  <a:pt x="4495646" y="3066780"/>
                  <a:pt x="4487354" y="3851078"/>
                </a:cubicBezTo>
                <a:cubicBezTo>
                  <a:pt x="4307472" y="3907215"/>
                  <a:pt x="2388733" y="5138149"/>
                  <a:pt x="2208851" y="5194286"/>
                </a:cubicBezTo>
                <a:lnTo>
                  <a:pt x="1106" y="3841654"/>
                </a:lnTo>
                <a:cubicBezTo>
                  <a:pt x="-3891" y="3002623"/>
                  <a:pt x="9967" y="2173019"/>
                  <a:pt x="4970" y="1333988"/>
                </a:cubicBezTo>
                <a:lnTo>
                  <a:pt x="2228951" y="0"/>
                </a:lnTo>
                <a:close/>
              </a:path>
            </a:pathLst>
          </a:custGeom>
          <a:noFill/>
          <a:ln>
            <a:noFill/>
          </a:ln>
          <a:effectLst/>
        </p:spPr>
        <p:txBody>
          <a:bodyPr wrap="square">
            <a:noAutofit/>
          </a:bodyPr>
          <a:lstStyle/>
          <a:p>
            <a:r>
              <a:rPr lang="en-US"/>
              <a:t>Click icon to add picture</a:t>
            </a:r>
          </a:p>
        </p:txBody>
      </p:sp>
      <p:sp>
        <p:nvSpPr>
          <p:cNvPr id="12" name="Freeform 11">
            <a:extLst>
              <a:ext uri="{FF2B5EF4-FFF2-40B4-BE49-F238E27FC236}">
                <a16:creationId xmlns:a16="http://schemas.microsoft.com/office/drawing/2014/main" id="{FE9F1052-7C28-F444-93A9-2A59F2DCBC1D}"/>
              </a:ext>
            </a:extLst>
          </p:cNvPr>
          <p:cNvSpPr/>
          <p:nvPr/>
        </p:nvSpPr>
        <p:spPr bwMode="auto">
          <a:xfrm>
            <a:off x="7746006" y="5094250"/>
            <a:ext cx="3105337" cy="1765338"/>
          </a:xfrm>
          <a:custGeom>
            <a:avLst/>
            <a:gdLst>
              <a:gd name="connsiteX0" fmla="*/ 1447970 w 2895940"/>
              <a:gd name="connsiteY0" fmla="*/ 0 h 1646299"/>
              <a:gd name="connsiteX1" fmla="*/ 2895940 w 2895940"/>
              <a:gd name="connsiteY1" fmla="*/ 809213 h 1646299"/>
              <a:gd name="connsiteX2" fmla="*/ 2895940 w 2895940"/>
              <a:gd name="connsiteY2" fmla="*/ 1646299 h 1646299"/>
              <a:gd name="connsiteX3" fmla="*/ 0 w 2895940"/>
              <a:gd name="connsiteY3" fmla="*/ 1646299 h 1646299"/>
              <a:gd name="connsiteX4" fmla="*/ 0 w 2895940"/>
              <a:gd name="connsiteY4" fmla="*/ 809213 h 1646299"/>
              <a:gd name="connsiteX5" fmla="*/ 1447970 w 2895940"/>
              <a:gd name="connsiteY5" fmla="*/ 0 h 164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5940" h="1646299">
                <a:moveTo>
                  <a:pt x="1447970" y="0"/>
                </a:moveTo>
                <a:lnTo>
                  <a:pt x="2895940" y="809213"/>
                </a:lnTo>
                <a:lnTo>
                  <a:pt x="2895940" y="1646299"/>
                </a:lnTo>
                <a:lnTo>
                  <a:pt x="0" y="1646299"/>
                </a:lnTo>
                <a:lnTo>
                  <a:pt x="0" y="809213"/>
                </a:lnTo>
                <a:lnTo>
                  <a:pt x="1447970" y="0"/>
                </a:lnTo>
                <a:close/>
              </a:path>
            </a:pathLst>
          </a:custGeom>
          <a:gradFill>
            <a:gsLst>
              <a:gs pos="0">
                <a:schemeClr val="accent2"/>
              </a:gs>
              <a:gs pos="100000">
                <a:schemeClr val="accent3">
                  <a:alpha val="61648"/>
                </a:schemeClr>
              </a:gs>
            </a:gsLst>
            <a:lin ang="2700000" scaled="1"/>
          </a:gradFill>
          <a:ln>
            <a:noFill/>
          </a:ln>
          <a:effectLst/>
        </p:spPr>
        <p:txBody>
          <a:bodyPr vert="horz" wrap="square" lIns="91440" tIns="45720" rIns="91440" bIns="45720" numCol="1" rtlCol="0" anchor="t" anchorCtr="0" compatLnSpc="1">
            <a:prstTxWarp prst="textNoShape">
              <a:avLst/>
            </a:prstTxWarp>
            <a:no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09FB3828-7BB2-4D37-909C-91D5E87DC8EC}"/>
              </a:ext>
            </a:extLst>
          </p:cNvPr>
          <p:cNvSpPr/>
          <p:nvPr/>
        </p:nvSpPr>
        <p:spPr bwMode="auto">
          <a:xfrm>
            <a:off x="0" y="6236895"/>
            <a:ext cx="12191999" cy="6231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5" name="Footer Placeholder 2">
            <a:extLst>
              <a:ext uri="{FF2B5EF4-FFF2-40B4-BE49-F238E27FC236}">
                <a16:creationId xmlns:a16="http://schemas.microsoft.com/office/drawing/2014/main" id="{79200218-D618-415F-82E9-51DF8D295E76}"/>
              </a:ext>
            </a:extLst>
          </p:cNvPr>
          <p:cNvSpPr>
            <a:spLocks noGrp="1"/>
          </p:cNvSpPr>
          <p:nvPr>
            <p:ph type="ftr" sz="quarter" idx="10"/>
          </p:nvPr>
        </p:nvSpPr>
        <p:spPr>
          <a:xfrm>
            <a:off x="626317" y="6400043"/>
            <a:ext cx="3945683" cy="365125"/>
          </a:xfrm>
        </p:spPr>
        <p:txBody>
          <a:bodyPr/>
          <a:lstStyle>
            <a:lvl1pPr algn="l">
              <a:defRPr>
                <a:solidFill>
                  <a:schemeClr val="tx2">
                    <a:lumMod val="50000"/>
                  </a:schemeClr>
                </a:solidFill>
              </a:defRPr>
            </a:lvl1pPr>
          </a:lstStyle>
          <a:p>
            <a:r>
              <a:rPr lang="en-US"/>
              <a:t>OFFICIAL-SENSITIVE</a:t>
            </a:r>
          </a:p>
        </p:txBody>
      </p:sp>
      <p:pic>
        <p:nvPicPr>
          <p:cNvPr id="5" name="Picture 4" descr="A picture containing clock, light&#10;&#10;Description automatically generated">
            <a:extLst>
              <a:ext uri="{FF2B5EF4-FFF2-40B4-BE49-F238E27FC236}">
                <a16:creationId xmlns:a16="http://schemas.microsoft.com/office/drawing/2014/main" id="{730F63B4-13DF-0040-B0A8-E84FE84C298F}"/>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2891" r="57915" b="36285"/>
          <a:stretch/>
        </p:blipFill>
        <p:spPr>
          <a:xfrm>
            <a:off x="5090572" y="-385846"/>
            <a:ext cx="7101428" cy="7243846"/>
          </a:xfrm>
          <a:prstGeom prst="rect">
            <a:avLst/>
          </a:prstGeom>
        </p:spPr>
      </p:pic>
      <p:sp>
        <p:nvSpPr>
          <p:cNvPr id="3074" name="Rectangle 2"/>
          <p:cNvSpPr>
            <a:spLocks noGrp="1" noChangeArrowheads="1"/>
          </p:cNvSpPr>
          <p:nvPr>
            <p:ph type="ctrTitle"/>
          </p:nvPr>
        </p:nvSpPr>
        <p:spPr>
          <a:xfrm>
            <a:off x="670986" y="2186235"/>
            <a:ext cx="8304740" cy="779851"/>
          </a:xfrm>
        </p:spPr>
        <p:txBody>
          <a:bodyPr/>
          <a:lstStyle>
            <a:lvl1pPr>
              <a:lnSpc>
                <a:spcPct val="85000"/>
              </a:lnSpc>
              <a:defRPr sz="5000">
                <a:solidFill>
                  <a:srgbClr val="006652"/>
                </a:solidFill>
              </a:defRPr>
            </a:lvl1pPr>
          </a:lstStyle>
          <a:p>
            <a:pPr lvl="0"/>
            <a:r>
              <a:rPr lang="en-US" altLang="en-US" noProof="0"/>
              <a:t>Click to edit Master title style</a:t>
            </a:r>
            <a:endParaRPr lang="en-GB" altLang="en-US" noProof="0"/>
          </a:p>
        </p:txBody>
      </p:sp>
      <p:sp>
        <p:nvSpPr>
          <p:cNvPr id="3075" name="Rectangle 3"/>
          <p:cNvSpPr>
            <a:spLocks noGrp="1" noChangeArrowheads="1"/>
          </p:cNvSpPr>
          <p:nvPr>
            <p:ph type="subTitle" idx="1"/>
          </p:nvPr>
        </p:nvSpPr>
        <p:spPr>
          <a:xfrm>
            <a:off x="670986" y="2966086"/>
            <a:ext cx="6972828" cy="536181"/>
          </a:xfrm>
          <a:prstGeom prst="rect">
            <a:avLst/>
          </a:prstGeom>
        </p:spPr>
        <p:txBody>
          <a:bodyPr wrap="none" anchor="t" anchorCtr="0"/>
          <a:lstStyle>
            <a:lvl1pPr>
              <a:defRPr sz="3200">
                <a:solidFill>
                  <a:schemeClr val="tx1"/>
                </a:solidFill>
              </a:defRPr>
            </a:lvl1pPr>
          </a:lstStyle>
          <a:p>
            <a:pPr lvl="0"/>
            <a:r>
              <a:rPr lang="en-US" altLang="en-US" noProof="0"/>
              <a:t>Click to edit Master subtitle style</a:t>
            </a:r>
            <a:endParaRPr lang="en-GB" altLang="en-US" noProof="0"/>
          </a:p>
        </p:txBody>
      </p:sp>
      <p:sp>
        <p:nvSpPr>
          <p:cNvPr id="16" name="Text Placeholder 9">
            <a:extLst>
              <a:ext uri="{FF2B5EF4-FFF2-40B4-BE49-F238E27FC236}">
                <a16:creationId xmlns:a16="http://schemas.microsoft.com/office/drawing/2014/main" id="{0A483074-1B26-4B41-81C5-9C1B3573197F}"/>
              </a:ext>
            </a:extLst>
          </p:cNvPr>
          <p:cNvSpPr>
            <a:spLocks noGrp="1"/>
          </p:cNvSpPr>
          <p:nvPr>
            <p:ph type="body" sz="quarter" idx="14" hasCustomPrompt="1"/>
          </p:nvPr>
        </p:nvSpPr>
        <p:spPr>
          <a:xfrm>
            <a:off x="695324" y="3945039"/>
            <a:ext cx="4500563" cy="3370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[Presenter name(s)]</a:t>
            </a:r>
            <a:br>
              <a:rPr lang="en-US"/>
            </a:br>
            <a:endParaRPr lang="en-GB"/>
          </a:p>
        </p:txBody>
      </p:sp>
      <p:sp>
        <p:nvSpPr>
          <p:cNvPr id="17" name="Text Placeholder 9">
            <a:extLst>
              <a:ext uri="{FF2B5EF4-FFF2-40B4-BE49-F238E27FC236}">
                <a16:creationId xmlns:a16="http://schemas.microsoft.com/office/drawing/2014/main" id="{A9593C7E-F186-4F00-A442-DE78E1ECFCE9}"/>
              </a:ext>
            </a:extLst>
          </p:cNvPr>
          <p:cNvSpPr>
            <a:spLocks noGrp="1"/>
          </p:cNvSpPr>
          <p:nvPr>
            <p:ph type="body" sz="quarter" idx="15" hasCustomPrompt="1"/>
          </p:nvPr>
        </p:nvSpPr>
        <p:spPr>
          <a:xfrm>
            <a:off x="695325" y="4326861"/>
            <a:ext cx="2677603" cy="295080"/>
          </a:xfrm>
          <a:prstGeom prst="rect">
            <a:avLst/>
          </a:prstGeom>
        </p:spPr>
        <p:txBody>
          <a:bodyPr/>
          <a:lstStyle>
            <a:lvl1pPr>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[Date]</a:t>
            </a:r>
            <a:endParaRPr lang="en-GB"/>
          </a:p>
        </p:txBody>
      </p:sp>
      <p:pic>
        <p:nvPicPr>
          <p:cNvPr id="18" name="Picture 2" descr="G:\Communications\Content hub\Branding\Agency logos\DETAILED AW\Agency_3268_AW.png">
            <a:extLst>
              <a:ext uri="{FF2B5EF4-FFF2-40B4-BE49-F238E27FC236}">
                <a16:creationId xmlns:a16="http://schemas.microsoft.com/office/drawing/2014/main" id="{0198FF6E-15E8-42BA-9F0B-3EA0566B0F5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25" y="549275"/>
            <a:ext cx="3812974" cy="97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852081"/>
      </p:ext>
    </p:extLst>
  </p:cSld>
  <p:clrMapOvr>
    <a:masterClrMapping/>
  </p:clrMapOvr>
  <p:extLst>
    <p:ext uri="{DCECCB84-F9BA-43D5-87BE-67443E8EF086}">
      <p15:sldGuideLst xmlns:p15="http://schemas.microsoft.com/office/powerpoint/2012/main">
        <p15:guide id="2" pos="438">
          <p15:clr>
            <a:srgbClr val="FBAE40"/>
          </p15:clr>
        </p15:guide>
        <p15:guide id="3" pos="7242">
          <p15:clr>
            <a:srgbClr val="FBAE40"/>
          </p15:clr>
        </p15:guide>
        <p15:guide id="5" orient="horz" pos="34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678180" y="548217"/>
            <a:ext cx="10896600" cy="719139"/>
          </a:xfrm>
        </p:spPr>
        <p:txBody>
          <a:bodyPr/>
          <a:lstStyle>
            <a:lvl1pPr>
              <a:defRPr sz="3000" baseline="0"/>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24B4203-4A93-714B-99DE-C021CCDC2758}"/>
              </a:ext>
            </a:extLst>
          </p:cNvPr>
          <p:cNvSpPr>
            <a:spLocks noGrp="1"/>
          </p:cNvSpPr>
          <p:nvPr>
            <p:ph type="body" sz="quarter" idx="10"/>
          </p:nvPr>
        </p:nvSpPr>
        <p:spPr>
          <a:xfrm>
            <a:off x="671513" y="1527175"/>
            <a:ext cx="10902950" cy="4356100"/>
          </a:xfrm>
        </p:spPr>
        <p:txBody>
          <a:bodyPr/>
          <a:lstStyle/>
          <a:p>
            <a:pPr lvl="0"/>
            <a:r>
              <a:rPr lang="en-US" altLang="en-US"/>
              <a:t>Click to edit Master text styles</a:t>
            </a:r>
          </a:p>
          <a:p>
            <a:pPr lvl="1"/>
            <a:r>
              <a:rPr lang="en-US" altLang="en-US"/>
              <a:t>Second level</a:t>
            </a:r>
          </a:p>
          <a:p>
            <a:pPr lvl="2"/>
            <a:r>
              <a:rPr lang="en-US" altLang="en-US"/>
              <a:t>Third level</a:t>
            </a:r>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p:txBody>
          <a:bodyPr/>
          <a:lstStyle/>
          <a:p>
            <a:r>
              <a:rPr lang="en-US"/>
              <a:t>OFFICIAL-SENSITIVE</a:t>
            </a:r>
          </a:p>
        </p:txBody>
      </p:sp>
    </p:spTree>
    <p:extLst>
      <p:ext uri="{BB962C8B-B14F-4D97-AF65-F5344CB8AC3E}">
        <p14:creationId xmlns:p14="http://schemas.microsoft.com/office/powerpoint/2010/main" val="33382864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two text">
    <p:spTree>
      <p:nvGrpSpPr>
        <p:cNvPr id="1" name=""/>
        <p:cNvGrpSpPr/>
        <p:nvPr/>
      </p:nvGrpSpPr>
      <p:grpSpPr>
        <a:xfrm>
          <a:off x="0" y="0"/>
          <a:ext cx="0" cy="0"/>
          <a:chOff x="0" y="0"/>
          <a:chExt cx="0" cy="0"/>
        </a:xfrm>
      </p:grpSpPr>
      <p:sp>
        <p:nvSpPr>
          <p:cNvPr id="2" name="Title 1"/>
          <p:cNvSpPr>
            <a:spLocks noGrp="1"/>
          </p:cNvSpPr>
          <p:nvPr>
            <p:ph type="title"/>
          </p:nvPr>
        </p:nvSpPr>
        <p:spPr>
          <a:xfrm>
            <a:off x="678180" y="548217"/>
            <a:ext cx="10896600" cy="719139"/>
          </a:xfrm>
        </p:spPr>
        <p:txBody>
          <a:bodyPr/>
          <a:lstStyle>
            <a:lvl1pPr>
              <a:defRPr sz="3000" baseline="0"/>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24B4203-4A93-714B-99DE-C021CCDC2758}"/>
              </a:ext>
            </a:extLst>
          </p:cNvPr>
          <p:cNvSpPr>
            <a:spLocks noGrp="1"/>
          </p:cNvSpPr>
          <p:nvPr>
            <p:ph type="body" sz="quarter" idx="10"/>
          </p:nvPr>
        </p:nvSpPr>
        <p:spPr>
          <a:xfrm>
            <a:off x="671513" y="1527175"/>
            <a:ext cx="5105627" cy="4356100"/>
          </a:xfrm>
        </p:spPr>
        <p:txBody>
          <a:bodyPr/>
          <a:lstStyle/>
          <a:p>
            <a:pPr lvl="0"/>
            <a:r>
              <a:rPr lang="en-US" altLang="en-US"/>
              <a:t>Click to edit Master text styles</a:t>
            </a:r>
          </a:p>
          <a:p>
            <a:pPr lvl="1"/>
            <a:r>
              <a:rPr lang="en-US" altLang="en-US"/>
              <a:t>Second level</a:t>
            </a:r>
          </a:p>
          <a:p>
            <a:pPr lvl="2"/>
            <a:r>
              <a:rPr lang="en-US" altLang="en-US"/>
              <a:t>Third level</a:t>
            </a:r>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p:txBody>
          <a:bodyPr/>
          <a:lstStyle/>
          <a:p>
            <a:r>
              <a:rPr lang="en-US"/>
              <a:t>OFFICIAL-SENSITIVE</a:t>
            </a:r>
          </a:p>
        </p:txBody>
      </p:sp>
      <p:sp>
        <p:nvSpPr>
          <p:cNvPr id="5" name="Text Placeholder 5">
            <a:extLst>
              <a:ext uri="{FF2B5EF4-FFF2-40B4-BE49-F238E27FC236}">
                <a16:creationId xmlns:a16="http://schemas.microsoft.com/office/drawing/2014/main" id="{DD653329-5860-9249-B3D3-1FC690AE89B9}"/>
              </a:ext>
            </a:extLst>
          </p:cNvPr>
          <p:cNvSpPr>
            <a:spLocks noGrp="1"/>
          </p:cNvSpPr>
          <p:nvPr>
            <p:ph type="body" sz="quarter" idx="12"/>
          </p:nvPr>
        </p:nvSpPr>
        <p:spPr>
          <a:xfrm>
            <a:off x="6469153" y="1527175"/>
            <a:ext cx="5105627" cy="4356100"/>
          </a:xfrm>
        </p:spPr>
        <p:txBody>
          <a:bodyPr/>
          <a:lstStyle/>
          <a:p>
            <a:pPr lvl="0"/>
            <a:r>
              <a:rPr lang="en-US" altLang="en-US"/>
              <a:t>Click to edit Master text styles</a:t>
            </a:r>
          </a:p>
          <a:p>
            <a:pPr lvl="1"/>
            <a:r>
              <a:rPr lang="en-US" altLang="en-US"/>
              <a:t>Second level</a:t>
            </a:r>
          </a:p>
          <a:p>
            <a:pPr lvl="2"/>
            <a:r>
              <a:rPr lang="en-US" altLang="en-US"/>
              <a:t>Third level</a:t>
            </a:r>
          </a:p>
        </p:txBody>
      </p:sp>
    </p:spTree>
    <p:extLst>
      <p:ext uri="{BB962C8B-B14F-4D97-AF65-F5344CB8AC3E}">
        <p14:creationId xmlns:p14="http://schemas.microsoft.com/office/powerpoint/2010/main" val="34060686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78180" y="548217"/>
            <a:ext cx="10896600" cy="719139"/>
          </a:xfrm>
        </p:spPr>
        <p:txBody>
          <a:bodyPr/>
          <a:lstStyle>
            <a:lvl1pPr>
              <a:defRPr sz="3000" baseline="0"/>
            </a:lvl1pPr>
          </a:lstStyle>
          <a:p>
            <a:r>
              <a:rPr lang="en-US"/>
              <a:t>Click to edit Master title style</a:t>
            </a:r>
            <a:endParaRPr lang="en-GB"/>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p:txBody>
          <a:bodyPr/>
          <a:lstStyle/>
          <a:p>
            <a:r>
              <a:rPr lang="en-US"/>
              <a:t>OFFICIAL-SENSITIVE</a:t>
            </a:r>
          </a:p>
        </p:txBody>
      </p:sp>
      <p:sp>
        <p:nvSpPr>
          <p:cNvPr id="4" name="Content Placeholder 3">
            <a:extLst>
              <a:ext uri="{FF2B5EF4-FFF2-40B4-BE49-F238E27FC236}">
                <a16:creationId xmlns:a16="http://schemas.microsoft.com/office/drawing/2014/main" id="{AA84C830-9F9F-8145-BFB1-86F3F50D055A}"/>
              </a:ext>
            </a:extLst>
          </p:cNvPr>
          <p:cNvSpPr>
            <a:spLocks noGrp="1"/>
          </p:cNvSpPr>
          <p:nvPr>
            <p:ph sz="quarter" idx="13"/>
          </p:nvPr>
        </p:nvSpPr>
        <p:spPr>
          <a:xfrm>
            <a:off x="6469063" y="1527175"/>
            <a:ext cx="5105400" cy="4356100"/>
          </a:xfrm>
        </p:spPr>
        <p:txBody>
          <a:bodyPr/>
          <a:lstStyle/>
          <a:p>
            <a:pPr lvl="0"/>
            <a:r>
              <a:rPr lang="en-US" altLang="en-US"/>
              <a:t>Click to edit Master text styles</a:t>
            </a:r>
          </a:p>
          <a:p>
            <a:pPr lvl="1"/>
            <a:r>
              <a:rPr lang="en-US" altLang="en-US"/>
              <a:t>Second level</a:t>
            </a:r>
          </a:p>
          <a:p>
            <a:pPr lvl="2"/>
            <a:r>
              <a:rPr lang="en-US" altLang="en-US"/>
              <a:t>Third level</a:t>
            </a:r>
          </a:p>
        </p:txBody>
      </p:sp>
      <p:sp>
        <p:nvSpPr>
          <p:cNvPr id="8" name="Content Placeholder 3">
            <a:extLst>
              <a:ext uri="{FF2B5EF4-FFF2-40B4-BE49-F238E27FC236}">
                <a16:creationId xmlns:a16="http://schemas.microsoft.com/office/drawing/2014/main" id="{77D9A592-EB6F-EA45-BA1F-B1D9AB012BBC}"/>
              </a:ext>
            </a:extLst>
          </p:cNvPr>
          <p:cNvSpPr>
            <a:spLocks noGrp="1"/>
          </p:cNvSpPr>
          <p:nvPr>
            <p:ph sz="quarter" idx="14"/>
          </p:nvPr>
        </p:nvSpPr>
        <p:spPr>
          <a:xfrm>
            <a:off x="671812" y="1527175"/>
            <a:ext cx="5105400" cy="4356100"/>
          </a:xfrm>
        </p:spPr>
        <p:txBody>
          <a:bodyPr/>
          <a:lstStyle/>
          <a:p>
            <a:pPr lvl="0"/>
            <a:r>
              <a:rPr lang="en-US" altLang="en-US"/>
              <a:t>Click to edit Master text styles</a:t>
            </a:r>
          </a:p>
          <a:p>
            <a:pPr lvl="1"/>
            <a:r>
              <a:rPr lang="en-US" altLang="en-US"/>
              <a:t>Second level</a:t>
            </a:r>
          </a:p>
          <a:p>
            <a:pPr lvl="2"/>
            <a:r>
              <a:rPr lang="en-US" altLang="en-US"/>
              <a:t>Third level</a:t>
            </a:r>
          </a:p>
        </p:txBody>
      </p:sp>
    </p:spTree>
    <p:extLst>
      <p:ext uri="{BB962C8B-B14F-4D97-AF65-F5344CB8AC3E}">
        <p14:creationId xmlns:p14="http://schemas.microsoft.com/office/powerpoint/2010/main" val="987434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678180" y="548217"/>
            <a:ext cx="10896600" cy="719139"/>
          </a:xfrm>
        </p:spPr>
        <p:txBody>
          <a:bodyPr/>
          <a:lstStyle>
            <a:lvl1pPr>
              <a:defRPr sz="3000" baseline="0"/>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24B4203-4A93-714B-99DE-C021CCDC2758}"/>
              </a:ext>
            </a:extLst>
          </p:cNvPr>
          <p:cNvSpPr>
            <a:spLocks noGrp="1"/>
          </p:cNvSpPr>
          <p:nvPr>
            <p:ph type="body" sz="quarter" idx="10"/>
          </p:nvPr>
        </p:nvSpPr>
        <p:spPr>
          <a:xfrm>
            <a:off x="671513" y="1527175"/>
            <a:ext cx="10902950" cy="4356100"/>
          </a:xfrm>
        </p:spPr>
        <p:txBody>
          <a:bodyPr/>
          <a:lstStyle/>
          <a:p>
            <a:pPr lvl="0"/>
            <a:r>
              <a:rPr lang="en-US" altLang="en-US"/>
              <a:t>Click to edit Master text styles</a:t>
            </a:r>
          </a:p>
          <a:p>
            <a:pPr lvl="1"/>
            <a:r>
              <a:rPr lang="en-US" altLang="en-US"/>
              <a:t>Second level</a:t>
            </a:r>
          </a:p>
          <a:p>
            <a:pPr lvl="2"/>
            <a:r>
              <a:rPr lang="en-US" altLang="en-US"/>
              <a:t>Third level</a:t>
            </a:r>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p:txBody>
          <a:bodyPr/>
          <a:lstStyle/>
          <a:p>
            <a:r>
              <a:rPr lang="en-US"/>
              <a:t>OFFICIAL-SENSITIVE</a:t>
            </a:r>
          </a:p>
        </p:txBody>
      </p:sp>
    </p:spTree>
    <p:extLst>
      <p:ext uri="{BB962C8B-B14F-4D97-AF65-F5344CB8AC3E}">
        <p14:creationId xmlns:p14="http://schemas.microsoft.com/office/powerpoint/2010/main" val="42468937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8180" y="548217"/>
            <a:ext cx="10896600" cy="719139"/>
          </a:xfrm>
        </p:spPr>
        <p:txBody>
          <a:bodyPr/>
          <a:lstStyle>
            <a:lvl1pPr>
              <a:defRPr sz="3000" baseline="0"/>
            </a:lvl1pPr>
          </a:lstStyle>
          <a:p>
            <a:r>
              <a:rPr lang="en-US"/>
              <a:t>Click to edit Master title style</a:t>
            </a:r>
            <a:endParaRPr lang="en-GB"/>
          </a:p>
        </p:txBody>
      </p:sp>
      <p:sp>
        <p:nvSpPr>
          <p:cNvPr id="6" name="Footer Placeholder 2">
            <a:extLst>
              <a:ext uri="{FF2B5EF4-FFF2-40B4-BE49-F238E27FC236}">
                <a16:creationId xmlns:a16="http://schemas.microsoft.com/office/drawing/2014/main" id="{70BE3BE6-B2E8-EF42-800A-D4AD4D4A7067}"/>
              </a:ext>
            </a:extLst>
          </p:cNvPr>
          <p:cNvSpPr>
            <a:spLocks noGrp="1"/>
          </p:cNvSpPr>
          <p:nvPr>
            <p:ph type="ftr" sz="quarter" idx="3"/>
          </p:nvPr>
        </p:nvSpPr>
        <p:spPr>
          <a:xfrm>
            <a:off x="176283" y="640159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35320320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icture righ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096000" y="0"/>
            <a:ext cx="5471584" cy="5882639"/>
          </a:xfrm>
          <a:prstGeom prst="rect">
            <a:avLst/>
          </a:prstGeom>
        </p:spPr>
        <p:txBody>
          <a:bodyPr/>
          <a:lstStyle/>
          <a:p>
            <a:r>
              <a:rPr lang="en-US"/>
              <a:t>Click icon to add picture</a:t>
            </a:r>
            <a:endParaRPr lang="en-GB"/>
          </a:p>
        </p:txBody>
      </p:sp>
      <p:sp>
        <p:nvSpPr>
          <p:cNvPr id="2" name="Title 1">
            <a:extLst>
              <a:ext uri="{FF2B5EF4-FFF2-40B4-BE49-F238E27FC236}">
                <a16:creationId xmlns:a16="http://schemas.microsoft.com/office/drawing/2014/main" id="{5121BC7F-23DF-434F-8B78-B6C20B332053}"/>
              </a:ext>
            </a:extLst>
          </p:cNvPr>
          <p:cNvSpPr>
            <a:spLocks noGrp="1"/>
          </p:cNvSpPr>
          <p:nvPr>
            <p:ph type="title"/>
          </p:nvPr>
        </p:nvSpPr>
        <p:spPr>
          <a:xfrm>
            <a:off x="670984" y="548217"/>
            <a:ext cx="5140880" cy="719139"/>
          </a:xfrm>
        </p:spPr>
        <p:txBody>
          <a:bodyPr/>
          <a:lstStyle>
            <a:lvl1pPr>
              <a:defRPr>
                <a:solidFill>
                  <a:schemeClr val="tx1"/>
                </a:solidFill>
              </a:defRPr>
            </a:lvl1pPr>
          </a:lstStyle>
          <a:p>
            <a:r>
              <a:rPr lang="en-US"/>
              <a:t>Click to edit Master title style</a:t>
            </a:r>
            <a:endParaRPr lang="en-GB"/>
          </a:p>
        </p:txBody>
      </p:sp>
      <p:sp>
        <p:nvSpPr>
          <p:cNvPr id="4" name="Content Placeholder 3">
            <a:extLst>
              <a:ext uri="{FF2B5EF4-FFF2-40B4-BE49-F238E27FC236}">
                <a16:creationId xmlns:a16="http://schemas.microsoft.com/office/drawing/2014/main" id="{7CAD7AB7-DBAB-634F-9D5F-6A13112EEA53}"/>
              </a:ext>
            </a:extLst>
          </p:cNvPr>
          <p:cNvSpPr>
            <a:spLocks noGrp="1"/>
          </p:cNvSpPr>
          <p:nvPr>
            <p:ph sz="quarter" idx="11"/>
          </p:nvPr>
        </p:nvSpPr>
        <p:spPr>
          <a:xfrm>
            <a:off x="670958" y="1526451"/>
            <a:ext cx="5140880" cy="4356824"/>
          </a:xfrm>
        </p:spPr>
        <p:txBody>
          <a:bodyPr/>
          <a:lstStyle/>
          <a:p>
            <a:pPr lvl="0"/>
            <a:r>
              <a:rPr lang="en-US" altLang="en-US"/>
              <a:t>Click to edit Master text styles</a:t>
            </a:r>
          </a:p>
          <a:p>
            <a:pPr lvl="1"/>
            <a:r>
              <a:rPr lang="en-US" altLang="en-US"/>
              <a:t>Second level</a:t>
            </a:r>
          </a:p>
          <a:p>
            <a:pPr lvl="2"/>
            <a:r>
              <a:rPr lang="en-US" altLang="en-US"/>
              <a:t>Third level</a:t>
            </a:r>
          </a:p>
        </p:txBody>
      </p:sp>
      <p:sp>
        <p:nvSpPr>
          <p:cNvPr id="11" name="Footer Placeholder 2">
            <a:extLst>
              <a:ext uri="{FF2B5EF4-FFF2-40B4-BE49-F238E27FC236}">
                <a16:creationId xmlns:a16="http://schemas.microsoft.com/office/drawing/2014/main" id="{DF4C5FA8-AE3D-C343-B763-321B5B4F3A05}"/>
              </a:ext>
            </a:extLst>
          </p:cNvPr>
          <p:cNvSpPr>
            <a:spLocks noGrp="1"/>
          </p:cNvSpPr>
          <p:nvPr>
            <p:ph type="ftr" sz="quarter" idx="3"/>
          </p:nvPr>
        </p:nvSpPr>
        <p:spPr>
          <a:xfrm>
            <a:off x="176283" y="640159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19866807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icture left">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0B917A01-DB72-D34C-93E4-23F420CFA0D5}"/>
              </a:ext>
            </a:extLst>
          </p:cNvPr>
          <p:cNvSpPr>
            <a:spLocks noGrp="1"/>
          </p:cNvSpPr>
          <p:nvPr>
            <p:ph type="pic" sz="quarter" idx="12"/>
          </p:nvPr>
        </p:nvSpPr>
        <p:spPr>
          <a:xfrm>
            <a:off x="624416" y="0"/>
            <a:ext cx="5471584" cy="5882639"/>
          </a:xfrm>
          <a:prstGeom prst="rect">
            <a:avLst/>
          </a:prstGeom>
        </p:spPr>
        <p:txBody>
          <a:bodyPr/>
          <a:lstStyle/>
          <a:p>
            <a:r>
              <a:rPr lang="en-US"/>
              <a:t>Click icon to add picture</a:t>
            </a:r>
            <a:endParaRPr lang="en-GB"/>
          </a:p>
        </p:txBody>
      </p:sp>
      <p:sp>
        <p:nvSpPr>
          <p:cNvPr id="2" name="Title 1">
            <a:extLst>
              <a:ext uri="{FF2B5EF4-FFF2-40B4-BE49-F238E27FC236}">
                <a16:creationId xmlns:a16="http://schemas.microsoft.com/office/drawing/2014/main" id="{5121BC7F-23DF-434F-8B78-B6C20B332053}"/>
              </a:ext>
            </a:extLst>
          </p:cNvPr>
          <p:cNvSpPr>
            <a:spLocks noGrp="1"/>
          </p:cNvSpPr>
          <p:nvPr>
            <p:ph type="title"/>
          </p:nvPr>
        </p:nvSpPr>
        <p:spPr>
          <a:xfrm>
            <a:off x="6426704" y="548217"/>
            <a:ext cx="5140880" cy="719139"/>
          </a:xfrm>
        </p:spPr>
        <p:txBody>
          <a:bodyPr/>
          <a:lstStyle>
            <a:lvl1pPr>
              <a:defRPr>
                <a:solidFill>
                  <a:schemeClr val="tx1"/>
                </a:solidFill>
              </a:defRPr>
            </a:lvl1pPr>
          </a:lstStyle>
          <a:p>
            <a:r>
              <a:rPr lang="en-US"/>
              <a:t>Click to edit Master title style</a:t>
            </a:r>
            <a:endParaRPr lang="en-GB"/>
          </a:p>
        </p:txBody>
      </p:sp>
      <p:sp>
        <p:nvSpPr>
          <p:cNvPr id="4" name="Content Placeholder 3">
            <a:extLst>
              <a:ext uri="{FF2B5EF4-FFF2-40B4-BE49-F238E27FC236}">
                <a16:creationId xmlns:a16="http://schemas.microsoft.com/office/drawing/2014/main" id="{370DB645-9162-244F-BD10-278B9F35C399}"/>
              </a:ext>
            </a:extLst>
          </p:cNvPr>
          <p:cNvSpPr>
            <a:spLocks noGrp="1"/>
          </p:cNvSpPr>
          <p:nvPr>
            <p:ph sz="quarter" idx="13"/>
          </p:nvPr>
        </p:nvSpPr>
        <p:spPr>
          <a:xfrm>
            <a:off x="6426200" y="1514475"/>
            <a:ext cx="5141913" cy="4368800"/>
          </a:xfrm>
        </p:spPr>
        <p:txBody>
          <a:bodyPr/>
          <a:lstStyle/>
          <a:p>
            <a:pPr lvl="0"/>
            <a:r>
              <a:rPr lang="en-US" altLang="en-US"/>
              <a:t>Click to edit Master text styles</a:t>
            </a:r>
          </a:p>
          <a:p>
            <a:pPr lvl="1"/>
            <a:r>
              <a:rPr lang="en-US" altLang="en-US"/>
              <a:t>Second level</a:t>
            </a:r>
          </a:p>
          <a:p>
            <a:pPr lvl="2"/>
            <a:r>
              <a:rPr lang="en-US" altLang="en-US"/>
              <a:t>Third level</a:t>
            </a:r>
          </a:p>
        </p:txBody>
      </p:sp>
      <p:sp>
        <p:nvSpPr>
          <p:cNvPr id="11" name="Footer Placeholder 2">
            <a:extLst>
              <a:ext uri="{FF2B5EF4-FFF2-40B4-BE49-F238E27FC236}">
                <a16:creationId xmlns:a16="http://schemas.microsoft.com/office/drawing/2014/main" id="{31AF4F86-41BE-BE45-ACFD-E3C38FB2732D}"/>
              </a:ext>
            </a:extLst>
          </p:cNvPr>
          <p:cNvSpPr>
            <a:spLocks noGrp="1"/>
          </p:cNvSpPr>
          <p:nvPr>
            <p:ph type="ftr" sz="quarter" idx="3"/>
          </p:nvPr>
        </p:nvSpPr>
        <p:spPr>
          <a:xfrm>
            <a:off x="176283" y="640159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26602450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Full Bleed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192001" cy="6305551"/>
          </a:xfrm>
          <a:prstGeom prst="rect">
            <a:avLst/>
          </a:prstGeom>
        </p:spPr>
        <p:txBody>
          <a:bodyPr/>
          <a:lstStyle/>
          <a:p>
            <a:r>
              <a:rPr lang="en-US"/>
              <a:t>Click icon to add picture</a:t>
            </a:r>
            <a:endParaRPr lang="en-GB"/>
          </a:p>
        </p:txBody>
      </p:sp>
      <p:sp>
        <p:nvSpPr>
          <p:cNvPr id="5" name="Footer Placeholder 2">
            <a:extLst>
              <a:ext uri="{FF2B5EF4-FFF2-40B4-BE49-F238E27FC236}">
                <a16:creationId xmlns:a16="http://schemas.microsoft.com/office/drawing/2014/main" id="{A8E55814-6346-2B4A-94A6-D5226B5D9772}"/>
              </a:ext>
            </a:extLst>
          </p:cNvPr>
          <p:cNvSpPr>
            <a:spLocks noGrp="1"/>
          </p:cNvSpPr>
          <p:nvPr>
            <p:ph type="ftr" sz="quarter" idx="3"/>
          </p:nvPr>
        </p:nvSpPr>
        <p:spPr>
          <a:xfrm>
            <a:off x="176283" y="640159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35994813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2 larger pictures and title ">
    <p:spTree>
      <p:nvGrpSpPr>
        <p:cNvPr id="1" name=""/>
        <p:cNvGrpSpPr/>
        <p:nvPr/>
      </p:nvGrpSpPr>
      <p:grpSpPr>
        <a:xfrm>
          <a:off x="0" y="0"/>
          <a:ext cx="0" cy="0"/>
          <a:chOff x="0" y="0"/>
          <a:chExt cx="0" cy="0"/>
        </a:xfrm>
      </p:grpSpPr>
      <p:sp>
        <p:nvSpPr>
          <p:cNvPr id="6" name="Picture Placeholder 3"/>
          <p:cNvSpPr>
            <a:spLocks noGrp="1"/>
          </p:cNvSpPr>
          <p:nvPr>
            <p:ph type="pic" sz="quarter" idx="12"/>
          </p:nvPr>
        </p:nvSpPr>
        <p:spPr>
          <a:xfrm>
            <a:off x="670984" y="1524000"/>
            <a:ext cx="10896600" cy="4290127"/>
          </a:xfrm>
          <a:prstGeom prst="rect">
            <a:avLst/>
          </a:prstGeom>
        </p:spPr>
        <p:txBody>
          <a:bodyPr/>
          <a:lstStyle/>
          <a:p>
            <a:r>
              <a:rPr lang="en-US"/>
              <a:t>Click icon to add picture</a:t>
            </a:r>
            <a:endParaRPr lang="en-GB"/>
          </a:p>
        </p:txBody>
      </p:sp>
      <p:sp>
        <p:nvSpPr>
          <p:cNvPr id="3" name="Title 2">
            <a:extLst>
              <a:ext uri="{FF2B5EF4-FFF2-40B4-BE49-F238E27FC236}">
                <a16:creationId xmlns:a16="http://schemas.microsoft.com/office/drawing/2014/main" id="{AA44572F-A825-0546-B2DA-8386EC10D912}"/>
              </a:ext>
            </a:extLst>
          </p:cNvPr>
          <p:cNvSpPr>
            <a:spLocks noGrp="1"/>
          </p:cNvSpPr>
          <p:nvPr>
            <p:ph type="title"/>
          </p:nvPr>
        </p:nvSpPr>
        <p:spPr/>
        <p:txBody>
          <a:bodyPr/>
          <a:lstStyle/>
          <a:p>
            <a:r>
              <a:rPr lang="en-US"/>
              <a:t>Click to edit Master title style</a:t>
            </a:r>
            <a:endParaRPr lang="en-GB"/>
          </a:p>
        </p:txBody>
      </p:sp>
      <p:sp>
        <p:nvSpPr>
          <p:cNvPr id="5" name="Footer Placeholder 2">
            <a:extLst>
              <a:ext uri="{FF2B5EF4-FFF2-40B4-BE49-F238E27FC236}">
                <a16:creationId xmlns:a16="http://schemas.microsoft.com/office/drawing/2014/main" id="{5897700E-2561-B949-BB51-1915AC83D161}"/>
              </a:ext>
            </a:extLst>
          </p:cNvPr>
          <p:cNvSpPr>
            <a:spLocks noGrp="1"/>
          </p:cNvSpPr>
          <p:nvPr>
            <p:ph type="ftr" sz="quarter" idx="3"/>
          </p:nvPr>
        </p:nvSpPr>
        <p:spPr>
          <a:xfrm>
            <a:off x="176283" y="640159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4265843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D47D75A-3AD0-534E-AD32-FA5685BBB091}"/>
              </a:ext>
            </a:extLst>
          </p:cNvPr>
          <p:cNvSpPr>
            <a:spLocks noGrp="1"/>
          </p:cNvSpPr>
          <p:nvPr>
            <p:ph sz="quarter" idx="15"/>
          </p:nvPr>
        </p:nvSpPr>
        <p:spPr>
          <a:xfrm>
            <a:off x="671513" y="1524000"/>
            <a:ext cx="6784975" cy="4362450"/>
          </a:xfrm>
        </p:spPr>
        <p:txBody>
          <a:bodyPr/>
          <a:lstStyle/>
          <a:p>
            <a:pPr lvl="0"/>
            <a:r>
              <a:rPr lang="en-US" altLang="en-US"/>
              <a:t>Click to edit Master text styles</a:t>
            </a:r>
          </a:p>
          <a:p>
            <a:pPr lvl="1"/>
            <a:r>
              <a:rPr lang="en-US" altLang="en-US"/>
              <a:t>Second level</a:t>
            </a:r>
          </a:p>
          <a:p>
            <a:pPr lvl="2"/>
            <a:r>
              <a:rPr lang="en-US" altLang="en-US"/>
              <a:t>Third level</a:t>
            </a:r>
          </a:p>
        </p:txBody>
      </p:sp>
      <p:sp>
        <p:nvSpPr>
          <p:cNvPr id="3" name="Title 2">
            <a:extLst>
              <a:ext uri="{FF2B5EF4-FFF2-40B4-BE49-F238E27FC236}">
                <a16:creationId xmlns:a16="http://schemas.microsoft.com/office/drawing/2014/main" id="{AA44572F-A825-0546-B2DA-8386EC10D912}"/>
              </a:ext>
            </a:extLst>
          </p:cNvPr>
          <p:cNvSpPr>
            <a:spLocks noGrp="1"/>
          </p:cNvSpPr>
          <p:nvPr>
            <p:ph type="title"/>
          </p:nvPr>
        </p:nvSpPr>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80C88726-E7C9-1B4B-8A0F-FEDD563CE1AF}"/>
              </a:ext>
            </a:extLst>
          </p:cNvPr>
          <p:cNvSpPr>
            <a:spLocks noGrp="1"/>
          </p:cNvSpPr>
          <p:nvPr>
            <p:ph sz="quarter" idx="14"/>
          </p:nvPr>
        </p:nvSpPr>
        <p:spPr>
          <a:xfrm>
            <a:off x="8739188" y="1524000"/>
            <a:ext cx="2828925" cy="4362450"/>
          </a:xfrm>
        </p:spPr>
        <p:txBody>
          <a:bodyPr/>
          <a:lstStyle>
            <a:lvl1pPr>
              <a:defRPr sz="1800"/>
            </a:lvl1pPr>
            <a:lvl2pPr>
              <a:buNone/>
              <a:defRPr lang="en-US" altLang="en-US" sz="1800" dirty="0" smtClean="0">
                <a:solidFill>
                  <a:schemeClr val="tx1"/>
                </a:solidFill>
                <a:latin typeface="+mn-lt"/>
              </a:defRPr>
            </a:lvl2pPr>
          </a:lstStyle>
          <a:p>
            <a:pPr lvl="0"/>
            <a:r>
              <a:rPr lang="en-US" altLang="en-US"/>
              <a:t>Click to edit Master text styles</a:t>
            </a:r>
          </a:p>
          <a:p>
            <a:pPr lvl="1"/>
            <a:r>
              <a:rPr lang="en-US" altLang="en-US"/>
              <a:t>Second level</a:t>
            </a:r>
          </a:p>
          <a:p>
            <a:pPr lvl="2"/>
            <a:r>
              <a:rPr lang="en-US" altLang="en-US"/>
              <a:t>Third level</a:t>
            </a:r>
          </a:p>
        </p:txBody>
      </p:sp>
      <p:sp>
        <p:nvSpPr>
          <p:cNvPr id="12" name="Footer Placeholder 2">
            <a:extLst>
              <a:ext uri="{FF2B5EF4-FFF2-40B4-BE49-F238E27FC236}">
                <a16:creationId xmlns:a16="http://schemas.microsoft.com/office/drawing/2014/main" id="{DBF5FB60-9831-E64C-8DE8-2E3D6C0D6467}"/>
              </a:ext>
            </a:extLst>
          </p:cNvPr>
          <p:cNvSpPr>
            <a:spLocks noGrp="1"/>
          </p:cNvSpPr>
          <p:nvPr>
            <p:ph type="ftr" sz="quarter" idx="3"/>
          </p:nvPr>
        </p:nvSpPr>
        <p:spPr>
          <a:xfrm>
            <a:off x="176283" y="640159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
        <p:nvSpPr>
          <p:cNvPr id="13" name="Rectangle 12">
            <a:extLst>
              <a:ext uri="{FF2B5EF4-FFF2-40B4-BE49-F238E27FC236}">
                <a16:creationId xmlns:a16="http://schemas.microsoft.com/office/drawing/2014/main" id="{5DBFD9C4-88AF-EF4A-847A-30E4CA2702DA}"/>
              </a:ext>
            </a:extLst>
          </p:cNvPr>
          <p:cNvSpPr>
            <a:spLocks noChangeArrowheads="1"/>
          </p:cNvSpPr>
          <p:nvPr/>
        </p:nvSpPr>
        <p:spPr bwMode="auto">
          <a:xfrm>
            <a:off x="0" y="6308728"/>
            <a:ext cx="12192000" cy="92868"/>
          </a:xfrm>
          <a:prstGeom prst="rect">
            <a:avLst/>
          </a:prstGeom>
          <a:solidFill>
            <a:schemeClr val="accent1"/>
          </a:solidFill>
          <a:ln>
            <a:noFill/>
          </a:ln>
        </p:spPr>
        <p:txBody>
          <a:bodyPr anchor="ct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en-US" altLang="en-US" sz="1333">
              <a:solidFill>
                <a:srgbClr val="FFFFFF"/>
              </a:solidFill>
              <a:cs typeface="Arial" charset="0"/>
            </a:endParaRPr>
          </a:p>
        </p:txBody>
      </p:sp>
    </p:spTree>
    <p:extLst>
      <p:ext uri="{BB962C8B-B14F-4D97-AF65-F5344CB8AC3E}">
        <p14:creationId xmlns:p14="http://schemas.microsoft.com/office/powerpoint/2010/main" val="1877024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Image breaker">
    <p:bg>
      <p:bgPr>
        <a:solidFill>
          <a:schemeClr val="bg1">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9ACB5-A354-9941-B8F4-3482C2C6D464}"/>
              </a:ext>
            </a:extLst>
          </p:cNvPr>
          <p:cNvSpPr>
            <a:spLocks noGrp="1"/>
          </p:cNvSpPr>
          <p:nvPr>
            <p:ph type="title"/>
          </p:nvPr>
        </p:nvSpPr>
        <p:spPr>
          <a:xfrm>
            <a:off x="670984" y="2186235"/>
            <a:ext cx="10896600" cy="719139"/>
          </a:xfrm>
        </p:spPr>
        <p:txBody>
          <a:bodyPr/>
          <a:lstStyle>
            <a:lvl1pPr>
              <a:defRPr sz="50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831AC051-5070-7749-B169-E019523F0A4F}"/>
              </a:ext>
            </a:extLst>
          </p:cNvPr>
          <p:cNvSpPr>
            <a:spLocks noGrp="1"/>
          </p:cNvSpPr>
          <p:nvPr>
            <p:ph type="body" sz="quarter" idx="10" hasCustomPrompt="1"/>
          </p:nvPr>
        </p:nvSpPr>
        <p:spPr>
          <a:xfrm>
            <a:off x="671513" y="3179763"/>
            <a:ext cx="6919912" cy="519112"/>
          </a:xfrm>
        </p:spPr>
        <p:txBody>
          <a:bodyPr/>
          <a:lstStyle>
            <a:lvl1pPr>
              <a:defRPr sz="3000">
                <a:solidFill>
                  <a:schemeClr val="bg1"/>
                </a:solidFill>
              </a:defRPr>
            </a:lvl1pPr>
            <a:lvl2pPr>
              <a:buNone/>
              <a:defRPr sz="3000">
                <a:solidFill>
                  <a:schemeClr val="bg1"/>
                </a:solidFill>
              </a:defRPr>
            </a:lvl2pPr>
          </a:lstStyle>
          <a:p>
            <a:pPr lvl="0"/>
            <a:r>
              <a:rPr lang="en-GB"/>
              <a:t>Subtitle</a:t>
            </a:r>
          </a:p>
        </p:txBody>
      </p:sp>
      <p:sp>
        <p:nvSpPr>
          <p:cNvPr id="5" name="Picture Placeholder 2">
            <a:extLst>
              <a:ext uri="{FF2B5EF4-FFF2-40B4-BE49-F238E27FC236}">
                <a16:creationId xmlns:a16="http://schemas.microsoft.com/office/drawing/2014/main" id="{53BBFC72-79B4-F046-97D3-12646F0565C0}"/>
              </a:ext>
            </a:extLst>
          </p:cNvPr>
          <p:cNvSpPr>
            <a:spLocks noGrp="1"/>
          </p:cNvSpPr>
          <p:nvPr>
            <p:ph type="pic" sz="quarter" idx="11"/>
          </p:nvPr>
        </p:nvSpPr>
        <p:spPr>
          <a:xfrm>
            <a:off x="-1" y="2"/>
            <a:ext cx="12192001" cy="6305551"/>
          </a:xfrm>
          <a:prstGeom prst="rect">
            <a:avLst/>
          </a:prstGeom>
        </p:spPr>
        <p:txBody>
          <a:bodyPr/>
          <a:lstStyle/>
          <a:p>
            <a:r>
              <a:rPr lang="en-US"/>
              <a:t>Click icon to add picture</a:t>
            </a:r>
            <a:endParaRPr lang="en-GB"/>
          </a:p>
        </p:txBody>
      </p:sp>
      <p:sp>
        <p:nvSpPr>
          <p:cNvPr id="8" name="Footer Placeholder 2">
            <a:extLst>
              <a:ext uri="{FF2B5EF4-FFF2-40B4-BE49-F238E27FC236}">
                <a16:creationId xmlns:a16="http://schemas.microsoft.com/office/drawing/2014/main" id="{505865A7-D913-3043-B8DD-DC42CA0B47DD}"/>
              </a:ext>
            </a:extLst>
          </p:cNvPr>
          <p:cNvSpPr>
            <a:spLocks noGrp="1"/>
          </p:cNvSpPr>
          <p:nvPr>
            <p:ph type="ftr" sz="quarter" idx="3"/>
          </p:nvPr>
        </p:nvSpPr>
        <p:spPr>
          <a:xfrm>
            <a:off x="176283" y="640159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31903131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lour break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9ACB5-A354-9941-B8F4-3482C2C6D464}"/>
              </a:ext>
            </a:extLst>
          </p:cNvPr>
          <p:cNvSpPr>
            <a:spLocks noGrp="1"/>
          </p:cNvSpPr>
          <p:nvPr>
            <p:ph type="title"/>
          </p:nvPr>
        </p:nvSpPr>
        <p:spPr>
          <a:xfrm>
            <a:off x="670984" y="2186235"/>
            <a:ext cx="10896600" cy="719139"/>
          </a:xfrm>
        </p:spPr>
        <p:txBody>
          <a:bodyPr/>
          <a:lstStyle>
            <a:lvl1pPr>
              <a:defRPr sz="50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831AC051-5070-7749-B169-E019523F0A4F}"/>
              </a:ext>
            </a:extLst>
          </p:cNvPr>
          <p:cNvSpPr>
            <a:spLocks noGrp="1"/>
          </p:cNvSpPr>
          <p:nvPr>
            <p:ph type="body" sz="quarter" idx="10" hasCustomPrompt="1"/>
          </p:nvPr>
        </p:nvSpPr>
        <p:spPr>
          <a:xfrm>
            <a:off x="671513" y="3179763"/>
            <a:ext cx="6919912" cy="519112"/>
          </a:xfrm>
        </p:spPr>
        <p:txBody>
          <a:bodyPr/>
          <a:lstStyle>
            <a:lvl1pPr>
              <a:defRPr sz="3000">
                <a:solidFill>
                  <a:schemeClr val="bg1"/>
                </a:solidFill>
              </a:defRPr>
            </a:lvl1pPr>
            <a:lvl2pPr>
              <a:buNone/>
              <a:defRPr sz="3000">
                <a:solidFill>
                  <a:schemeClr val="bg1"/>
                </a:solidFill>
              </a:defRPr>
            </a:lvl2pPr>
          </a:lstStyle>
          <a:p>
            <a:pPr lvl="0"/>
            <a:r>
              <a:rPr lang="en-GB"/>
              <a:t>Subtitle</a:t>
            </a:r>
          </a:p>
        </p:txBody>
      </p:sp>
      <p:sp>
        <p:nvSpPr>
          <p:cNvPr id="8" name="Footer Placeholder 2">
            <a:extLst>
              <a:ext uri="{FF2B5EF4-FFF2-40B4-BE49-F238E27FC236}">
                <a16:creationId xmlns:a16="http://schemas.microsoft.com/office/drawing/2014/main" id="{B352F3BB-BD14-A843-93E3-D8166AFDDB1B}"/>
              </a:ext>
            </a:extLst>
          </p:cNvPr>
          <p:cNvSpPr>
            <a:spLocks noGrp="1"/>
          </p:cNvSpPr>
          <p:nvPr>
            <p:ph type="ftr" sz="quarter" idx="3"/>
          </p:nvPr>
        </p:nvSpPr>
        <p:spPr>
          <a:xfrm>
            <a:off x="176283" y="640159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pic>
        <p:nvPicPr>
          <p:cNvPr id="9" name="Picture 8" descr="A picture containing clock, light&#10;&#10;Description automatically generated">
            <a:extLst>
              <a:ext uri="{FF2B5EF4-FFF2-40B4-BE49-F238E27FC236}">
                <a16:creationId xmlns:a16="http://schemas.microsoft.com/office/drawing/2014/main" id="{E22BCDC1-A05D-6C4E-96F2-C87E28170285}"/>
              </a:ext>
            </a:extLst>
          </p:cNvPr>
          <p:cNvPicPr>
            <a:picLocks noChangeAspect="1"/>
          </p:cNvPicPr>
          <p:nvPr/>
        </p:nvPicPr>
        <p:blipFill rotWithShape="1">
          <a:blip r:embed="rId2">
            <a:extLst>
              <a:ext uri="{28A0092B-C50C-407E-A947-70E740481C1C}">
                <a14:useLocalDpi xmlns:a14="http://schemas.microsoft.com/office/drawing/2010/main" val="0"/>
              </a:ext>
            </a:extLst>
          </a:blip>
          <a:srcRect l="-594" t="716" r="49035" b="47513"/>
          <a:stretch/>
        </p:blipFill>
        <p:spPr>
          <a:xfrm>
            <a:off x="2773681" y="183515"/>
            <a:ext cx="9418320" cy="6674485"/>
          </a:xfrm>
          <a:prstGeom prst="rect">
            <a:avLst/>
          </a:prstGeom>
        </p:spPr>
      </p:pic>
    </p:spTree>
    <p:extLst>
      <p:ext uri="{BB962C8B-B14F-4D97-AF65-F5344CB8AC3E}">
        <p14:creationId xmlns:p14="http://schemas.microsoft.com/office/powerpoint/2010/main" val="3298478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text_colour backgroun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8180" y="548217"/>
            <a:ext cx="10896600" cy="719139"/>
          </a:xfrm>
        </p:spPr>
        <p:txBody>
          <a:bodyPr/>
          <a:lstStyle>
            <a:lvl1pPr>
              <a:defRPr sz="3000" baseline="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24B4203-4A93-714B-99DE-C021CCDC2758}"/>
              </a:ext>
            </a:extLst>
          </p:cNvPr>
          <p:cNvSpPr>
            <a:spLocks noGrp="1"/>
          </p:cNvSpPr>
          <p:nvPr>
            <p:ph type="body" sz="quarter" idx="10"/>
          </p:nvPr>
        </p:nvSpPr>
        <p:spPr>
          <a:xfrm>
            <a:off x="671513" y="1527175"/>
            <a:ext cx="10902950" cy="4356100"/>
          </a:xfrm>
        </p:spPr>
        <p:txBody>
          <a:bodyPr/>
          <a:lstStyle>
            <a:lvl1pPr>
              <a:defRPr>
                <a:solidFill>
                  <a:schemeClr val="bg1"/>
                </a:solidFill>
              </a:defRPr>
            </a:lvl1pPr>
            <a:lvl2pPr>
              <a:defRPr>
                <a:solidFill>
                  <a:schemeClr val="bg1"/>
                </a:solidFill>
              </a:defRPr>
            </a:lvl2pPr>
            <a:lvl4pPr>
              <a:defRPr>
                <a:solidFill>
                  <a:schemeClr val="bg1"/>
                </a:solidFill>
              </a:defRPr>
            </a:lvl4pPr>
          </a:lstStyle>
          <a:p>
            <a:pPr lvl="0"/>
            <a:r>
              <a:rPr lang="en-US" altLang="en-US"/>
              <a:t>Click to edit Master text styles</a:t>
            </a:r>
          </a:p>
          <a:p>
            <a:pPr lvl="1"/>
            <a:r>
              <a:rPr lang="en-US" altLang="en-US"/>
              <a:t>Second level</a:t>
            </a:r>
          </a:p>
          <a:p>
            <a:pPr lvl="2"/>
            <a:r>
              <a:rPr lang="en-US" altLang="en-US"/>
              <a:t>Third level</a:t>
            </a:r>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p:txBody>
          <a:bodyPr/>
          <a:lstStyle/>
          <a:p>
            <a:r>
              <a:rPr lang="en-US"/>
              <a:t>OFFICIAL-SENSITIVE</a:t>
            </a:r>
          </a:p>
        </p:txBody>
      </p:sp>
    </p:spTree>
    <p:extLst>
      <p:ext uri="{BB962C8B-B14F-4D97-AF65-F5344CB8AC3E}">
        <p14:creationId xmlns:p14="http://schemas.microsoft.com/office/powerpoint/2010/main" val="11261873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43307C3-6810-F7E6-EB12-AA67DDCDD9D9}"/>
              </a:ext>
            </a:extLst>
          </p:cNvPr>
          <p:cNvSpPr>
            <a:spLocks noGrp="1"/>
          </p:cNvSpPr>
          <p:nvPr>
            <p:ph type="ftr" sz="quarter" idx="10"/>
          </p:nvPr>
        </p:nvSpPr>
        <p:spPr/>
        <p:txBody>
          <a:bodyPr/>
          <a:lstStyle/>
          <a:p>
            <a:r>
              <a:rPr lang="en-US"/>
              <a:t>OFFICIAL-SENSITIVE</a:t>
            </a:r>
          </a:p>
        </p:txBody>
      </p:sp>
    </p:spTree>
    <p:extLst>
      <p:ext uri="{BB962C8B-B14F-4D97-AF65-F5344CB8AC3E}">
        <p14:creationId xmlns:p14="http://schemas.microsoft.com/office/powerpoint/2010/main" val="178923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two text">
    <p:spTree>
      <p:nvGrpSpPr>
        <p:cNvPr id="1" name=""/>
        <p:cNvGrpSpPr/>
        <p:nvPr/>
      </p:nvGrpSpPr>
      <p:grpSpPr>
        <a:xfrm>
          <a:off x="0" y="0"/>
          <a:ext cx="0" cy="0"/>
          <a:chOff x="0" y="0"/>
          <a:chExt cx="0" cy="0"/>
        </a:xfrm>
      </p:grpSpPr>
      <p:sp>
        <p:nvSpPr>
          <p:cNvPr id="2" name="Title 1"/>
          <p:cNvSpPr>
            <a:spLocks noGrp="1"/>
          </p:cNvSpPr>
          <p:nvPr>
            <p:ph type="title"/>
          </p:nvPr>
        </p:nvSpPr>
        <p:spPr>
          <a:xfrm>
            <a:off x="678180" y="548217"/>
            <a:ext cx="10896600" cy="719139"/>
          </a:xfrm>
        </p:spPr>
        <p:txBody>
          <a:bodyPr/>
          <a:lstStyle>
            <a:lvl1pPr>
              <a:defRPr sz="3000" baseline="0"/>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24B4203-4A93-714B-99DE-C021CCDC2758}"/>
              </a:ext>
            </a:extLst>
          </p:cNvPr>
          <p:cNvSpPr>
            <a:spLocks noGrp="1"/>
          </p:cNvSpPr>
          <p:nvPr>
            <p:ph type="body" sz="quarter" idx="10"/>
          </p:nvPr>
        </p:nvSpPr>
        <p:spPr>
          <a:xfrm>
            <a:off x="671513" y="1527175"/>
            <a:ext cx="5105627" cy="4356100"/>
          </a:xfrm>
        </p:spPr>
        <p:txBody>
          <a:bodyPr/>
          <a:lstStyle/>
          <a:p>
            <a:pPr lvl="0"/>
            <a:r>
              <a:rPr lang="en-US" altLang="en-US"/>
              <a:t>Click to edit Master text styles</a:t>
            </a:r>
          </a:p>
          <a:p>
            <a:pPr lvl="1"/>
            <a:r>
              <a:rPr lang="en-US" altLang="en-US"/>
              <a:t>Second level</a:t>
            </a:r>
          </a:p>
          <a:p>
            <a:pPr lvl="2"/>
            <a:r>
              <a:rPr lang="en-US" altLang="en-US"/>
              <a:t>Third level</a:t>
            </a:r>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p:txBody>
          <a:bodyPr/>
          <a:lstStyle/>
          <a:p>
            <a:r>
              <a:rPr lang="en-US"/>
              <a:t>OFFICIAL-SENSITIVE</a:t>
            </a:r>
          </a:p>
        </p:txBody>
      </p:sp>
      <p:sp>
        <p:nvSpPr>
          <p:cNvPr id="5" name="Text Placeholder 5">
            <a:extLst>
              <a:ext uri="{FF2B5EF4-FFF2-40B4-BE49-F238E27FC236}">
                <a16:creationId xmlns:a16="http://schemas.microsoft.com/office/drawing/2014/main" id="{DD653329-5860-9249-B3D3-1FC690AE89B9}"/>
              </a:ext>
            </a:extLst>
          </p:cNvPr>
          <p:cNvSpPr>
            <a:spLocks noGrp="1"/>
          </p:cNvSpPr>
          <p:nvPr>
            <p:ph type="body" sz="quarter" idx="12"/>
          </p:nvPr>
        </p:nvSpPr>
        <p:spPr>
          <a:xfrm>
            <a:off x="6469153" y="1527175"/>
            <a:ext cx="5105627" cy="4356100"/>
          </a:xfrm>
        </p:spPr>
        <p:txBody>
          <a:bodyPr/>
          <a:lstStyle/>
          <a:p>
            <a:pPr lvl="0"/>
            <a:r>
              <a:rPr lang="en-US" altLang="en-US"/>
              <a:t>Click to edit Master text styles</a:t>
            </a:r>
          </a:p>
          <a:p>
            <a:pPr lvl="1"/>
            <a:r>
              <a:rPr lang="en-US" altLang="en-US"/>
              <a:t>Second level</a:t>
            </a:r>
          </a:p>
          <a:p>
            <a:pPr lvl="2"/>
            <a:r>
              <a:rPr lang="en-US" altLang="en-US"/>
              <a:t>Third level</a:t>
            </a:r>
          </a:p>
        </p:txBody>
      </p:sp>
    </p:spTree>
    <p:extLst>
      <p:ext uri="{BB962C8B-B14F-4D97-AF65-F5344CB8AC3E}">
        <p14:creationId xmlns:p14="http://schemas.microsoft.com/office/powerpoint/2010/main" val="41934989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695324" y="548217"/>
            <a:ext cx="10801351" cy="719139"/>
          </a:xfrm>
        </p:spPr>
        <p:txBody>
          <a:bodyPr/>
          <a:lstStyle>
            <a:lvl1pPr>
              <a:defRPr sz="3000" baseline="0"/>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24B4203-4A93-714B-99DE-C021CCDC2758}"/>
              </a:ext>
            </a:extLst>
          </p:cNvPr>
          <p:cNvSpPr>
            <a:spLocks noGrp="1"/>
          </p:cNvSpPr>
          <p:nvPr>
            <p:ph type="body" sz="quarter" idx="10"/>
          </p:nvPr>
        </p:nvSpPr>
        <p:spPr>
          <a:xfrm>
            <a:off x="695325" y="1527175"/>
            <a:ext cx="10801350" cy="4356100"/>
          </a:xfrm>
        </p:spPr>
        <p:txBody>
          <a:bodyPr/>
          <a:lstStyle/>
          <a:p>
            <a:pPr lvl="0"/>
            <a:r>
              <a:rPr lang="en-US" altLang="en-US"/>
              <a:t>Click to edit Master text styles</a:t>
            </a:r>
          </a:p>
          <a:p>
            <a:pPr lvl="1"/>
            <a:r>
              <a:rPr lang="en-US" altLang="en-US"/>
              <a:t>Second level</a:t>
            </a:r>
          </a:p>
          <a:p>
            <a:pPr lvl="3"/>
            <a:r>
              <a:rPr lang="en-US" altLang="en-US"/>
              <a:t>Third level</a:t>
            </a:r>
          </a:p>
          <a:p>
            <a:pPr lvl="4"/>
            <a:r>
              <a:rPr lang="en-US" altLang="en-US"/>
              <a:t>Fourth level</a:t>
            </a:r>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p:txBody>
          <a:bodyPr/>
          <a:lstStyle/>
          <a:p>
            <a:r>
              <a:rPr lang="en-US"/>
              <a:t>OFFICIAL-SENSITIVE</a:t>
            </a:r>
          </a:p>
        </p:txBody>
      </p:sp>
    </p:spTree>
    <p:extLst>
      <p:ext uri="{BB962C8B-B14F-4D97-AF65-F5344CB8AC3E}">
        <p14:creationId xmlns:p14="http://schemas.microsoft.com/office/powerpoint/2010/main" val="1281354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and text" preserve="1">
  <p:cSld name="1_Title and text">
    <p:spTree>
      <p:nvGrpSpPr>
        <p:cNvPr id="1" name="Shape 28"/>
        <p:cNvGrpSpPr/>
        <p:nvPr/>
      </p:nvGrpSpPr>
      <p:grpSpPr>
        <a:xfrm>
          <a:off x="0" y="0"/>
          <a:ext cx="0" cy="0"/>
          <a:chOff x="0" y="0"/>
          <a:chExt cx="0" cy="0"/>
        </a:xfrm>
      </p:grpSpPr>
      <p:sp>
        <p:nvSpPr>
          <p:cNvPr id="29" name="Google Shape;29;p38"/>
          <p:cNvSpPr txBox="1">
            <a:spLocks noGrp="1"/>
          </p:cNvSpPr>
          <p:nvPr>
            <p:ph type="title"/>
          </p:nvPr>
        </p:nvSpPr>
        <p:spPr>
          <a:xfrm>
            <a:off x="678180" y="548217"/>
            <a:ext cx="10896600" cy="719139"/>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Click to edit Master title style</a:t>
            </a:r>
            <a:endParaRPr/>
          </a:p>
        </p:txBody>
      </p:sp>
      <p:sp>
        <p:nvSpPr>
          <p:cNvPr id="30" name="Google Shape;30;p38"/>
          <p:cNvSpPr txBox="1">
            <a:spLocks noGrp="1"/>
          </p:cNvSpPr>
          <p:nvPr>
            <p:ph type="body" idx="1"/>
          </p:nvPr>
        </p:nvSpPr>
        <p:spPr>
          <a:xfrm>
            <a:off x="671513" y="1527175"/>
            <a:ext cx="10902950" cy="4356100"/>
          </a:xfrm>
          <a:prstGeom prst="rect">
            <a:avLst/>
          </a:prstGeom>
          <a:noFill/>
          <a:ln>
            <a:noFill/>
          </a:ln>
        </p:spPr>
        <p:txBody>
          <a:bodyPr spcFirstLastPara="1" wrap="square" lIns="0" tIns="0" rIns="0" bIns="0" anchor="t" anchorCtr="0">
            <a:noAutofit/>
          </a:bodyPr>
          <a:lstStyle>
            <a:lvl1pPr marL="457200" lvl="0" indent="-228600" algn="l">
              <a:spcBef>
                <a:spcPts val="360"/>
              </a:spcBef>
              <a:spcAft>
                <a:spcPts val="0"/>
              </a:spcAft>
              <a:buClr>
                <a:schemeClr val="dk1"/>
              </a:buClr>
              <a:buSzPts val="1800"/>
              <a:buNone/>
              <a:defRPr/>
            </a:lvl1pPr>
            <a:lvl2pPr marL="914400" lvl="1" indent="-342900" algn="l">
              <a:spcBef>
                <a:spcPts val="360"/>
              </a:spcBef>
              <a:spcAft>
                <a:spcPts val="0"/>
              </a:spcAft>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432"/>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228600" algn="l">
              <a:spcBef>
                <a:spcPts val="360"/>
              </a:spcBef>
              <a:spcAft>
                <a:spcPts val="0"/>
              </a:spcAft>
              <a:buClr>
                <a:schemeClr val="dk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GB"/>
              <a:t>Click to edit Master text styles</a:t>
            </a:r>
          </a:p>
        </p:txBody>
      </p:sp>
      <p:sp>
        <p:nvSpPr>
          <p:cNvPr id="31" name="Google Shape;31;p38"/>
          <p:cNvSpPr txBox="1">
            <a:spLocks noGrp="1"/>
          </p:cNvSpPr>
          <p:nvPr>
            <p:ph type="ftr" idx="11"/>
          </p:nvPr>
        </p:nvSpPr>
        <p:spPr>
          <a:xfrm>
            <a:off x="616230" y="6308727"/>
            <a:ext cx="4114800" cy="54927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OFFICIAL-SENSITIVE</a:t>
            </a:r>
            <a:endParaRPr/>
          </a:p>
        </p:txBody>
      </p:sp>
    </p:spTree>
    <p:extLst>
      <p:ext uri="{BB962C8B-B14F-4D97-AF65-F5344CB8AC3E}">
        <p14:creationId xmlns:p14="http://schemas.microsoft.com/office/powerpoint/2010/main" val="40244880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48"/>
        <p:cNvGrpSpPr/>
        <p:nvPr/>
      </p:nvGrpSpPr>
      <p:grpSpPr>
        <a:xfrm>
          <a:off x="0" y="0"/>
          <a:ext cx="0" cy="0"/>
          <a:chOff x="0" y="0"/>
          <a:chExt cx="0" cy="0"/>
        </a:xfrm>
      </p:grpSpPr>
      <p:sp>
        <p:nvSpPr>
          <p:cNvPr id="49" name="Google Shape;49;p42"/>
          <p:cNvSpPr txBox="1">
            <a:spLocks noGrp="1"/>
          </p:cNvSpPr>
          <p:nvPr>
            <p:ph type="title"/>
          </p:nvPr>
        </p:nvSpPr>
        <p:spPr>
          <a:xfrm>
            <a:off x="695325" y="548217"/>
            <a:ext cx="10801350" cy="719139"/>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Click to edit Master title style</a:t>
            </a:r>
            <a:endParaRPr/>
          </a:p>
        </p:txBody>
      </p:sp>
      <p:sp>
        <p:nvSpPr>
          <p:cNvPr id="50" name="Google Shape;50;p42"/>
          <p:cNvSpPr txBox="1">
            <a:spLocks noGrp="1"/>
          </p:cNvSpPr>
          <p:nvPr>
            <p:ph type="body" idx="1"/>
          </p:nvPr>
        </p:nvSpPr>
        <p:spPr>
          <a:xfrm>
            <a:off x="695325" y="1526451"/>
            <a:ext cx="10801350" cy="4356188"/>
          </a:xfrm>
          <a:prstGeom prst="rect">
            <a:avLst/>
          </a:prstGeom>
          <a:noFill/>
          <a:ln>
            <a:noFill/>
          </a:ln>
        </p:spPr>
        <p:txBody>
          <a:bodyPr spcFirstLastPara="1" wrap="square" lIns="0" tIns="0" rIns="0" bIns="0" anchor="t" anchorCtr="0">
            <a:noAutofit/>
          </a:bodyPr>
          <a:lstStyle>
            <a:lvl1pPr marL="457200" lvl="0" indent="-228600" algn="l">
              <a:spcBef>
                <a:spcPts val="360"/>
              </a:spcBef>
              <a:spcAft>
                <a:spcPts val="0"/>
              </a:spcAft>
              <a:buClr>
                <a:schemeClr val="dk1"/>
              </a:buClr>
              <a:buSzPts val="1800"/>
              <a:buNone/>
              <a:defRPr/>
            </a:lvl1pPr>
            <a:lvl2pPr marL="914400" lvl="1" indent="-342900" algn="l">
              <a:spcBef>
                <a:spcPts val="360"/>
              </a:spcBef>
              <a:spcAft>
                <a:spcPts val="0"/>
              </a:spcAft>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432"/>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228600" algn="l">
              <a:spcBef>
                <a:spcPts val="360"/>
              </a:spcBef>
              <a:spcAft>
                <a:spcPts val="0"/>
              </a:spcAft>
              <a:buClr>
                <a:schemeClr val="dk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GB"/>
              <a:t>Click to edit Master text styles</a:t>
            </a:r>
          </a:p>
        </p:txBody>
      </p:sp>
    </p:spTree>
    <p:extLst>
      <p:ext uri="{BB962C8B-B14F-4D97-AF65-F5344CB8AC3E}">
        <p14:creationId xmlns:p14="http://schemas.microsoft.com/office/powerpoint/2010/main" val="40153658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lour breaker" preserve="1">
  <p:cSld name="Colour breaker">
    <p:bg>
      <p:bgPr>
        <a:solidFill>
          <a:schemeClr val="accent1"/>
        </a:solidFill>
        <a:effectLst/>
      </p:bgPr>
    </p:bg>
    <p:spTree>
      <p:nvGrpSpPr>
        <p:cNvPr id="1" name="Shape 51"/>
        <p:cNvGrpSpPr/>
        <p:nvPr/>
      </p:nvGrpSpPr>
      <p:grpSpPr>
        <a:xfrm>
          <a:off x="0" y="0"/>
          <a:ext cx="0" cy="0"/>
          <a:chOff x="0" y="0"/>
          <a:chExt cx="0" cy="0"/>
        </a:xfrm>
      </p:grpSpPr>
      <p:sp>
        <p:nvSpPr>
          <p:cNvPr id="52" name="Google Shape;52;p43"/>
          <p:cNvSpPr txBox="1">
            <a:spLocks noGrp="1"/>
          </p:cNvSpPr>
          <p:nvPr>
            <p:ph type="title"/>
          </p:nvPr>
        </p:nvSpPr>
        <p:spPr>
          <a:xfrm>
            <a:off x="670984" y="2186235"/>
            <a:ext cx="8843952" cy="719139"/>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5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Click to edit Master title style</a:t>
            </a:r>
            <a:endParaRPr/>
          </a:p>
        </p:txBody>
      </p:sp>
      <p:sp>
        <p:nvSpPr>
          <p:cNvPr id="53" name="Google Shape;53;p43"/>
          <p:cNvSpPr txBox="1">
            <a:spLocks noGrp="1"/>
          </p:cNvSpPr>
          <p:nvPr>
            <p:ph type="body" idx="1"/>
          </p:nvPr>
        </p:nvSpPr>
        <p:spPr>
          <a:xfrm>
            <a:off x="671513" y="3179763"/>
            <a:ext cx="6919912" cy="519112"/>
          </a:xfrm>
          <a:prstGeom prst="rect">
            <a:avLst/>
          </a:prstGeom>
          <a:noFill/>
          <a:ln>
            <a:noFill/>
          </a:ln>
        </p:spPr>
        <p:txBody>
          <a:bodyPr spcFirstLastPara="1" wrap="square" lIns="0" tIns="0" rIns="0" bIns="0" anchor="t" anchorCtr="0">
            <a:noAutofit/>
          </a:bodyPr>
          <a:lstStyle>
            <a:lvl1pPr marL="457200" lvl="0" indent="-228600" algn="l">
              <a:spcBef>
                <a:spcPts val="600"/>
              </a:spcBef>
              <a:spcAft>
                <a:spcPts val="0"/>
              </a:spcAft>
              <a:buClr>
                <a:schemeClr val="lt1"/>
              </a:buClr>
              <a:buSzPts val="3000"/>
              <a:buNone/>
              <a:defRPr sz="3000">
                <a:solidFill>
                  <a:schemeClr val="lt1"/>
                </a:solidFill>
              </a:defRPr>
            </a:lvl1pPr>
            <a:lvl2pPr marL="914400" lvl="1" indent="-228600" algn="l">
              <a:spcBef>
                <a:spcPts val="600"/>
              </a:spcBef>
              <a:spcAft>
                <a:spcPts val="0"/>
              </a:spcAft>
              <a:buSzPts val="3000"/>
              <a:buNone/>
              <a:defRPr sz="3000">
                <a:solidFill>
                  <a:schemeClr val="lt1"/>
                </a:solidFill>
              </a:defRPr>
            </a:lvl2pPr>
            <a:lvl3pPr marL="1371600" lvl="2" indent="-342900" algn="l">
              <a:spcBef>
                <a:spcPts val="360"/>
              </a:spcBef>
              <a:spcAft>
                <a:spcPts val="0"/>
              </a:spcAft>
              <a:buClr>
                <a:schemeClr val="dk1"/>
              </a:buClr>
              <a:buSzPts val="1800"/>
              <a:buChar char="−"/>
              <a:defRPr/>
            </a:lvl3pPr>
            <a:lvl4pPr marL="1828800" lvl="3" indent="-342900" algn="l">
              <a:spcBef>
                <a:spcPts val="432"/>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228600" algn="l">
              <a:spcBef>
                <a:spcPts val="360"/>
              </a:spcBef>
              <a:spcAft>
                <a:spcPts val="0"/>
              </a:spcAft>
              <a:buClr>
                <a:schemeClr val="dk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GB"/>
              <a:t>Click to edit Master text styles</a:t>
            </a:r>
          </a:p>
        </p:txBody>
      </p:sp>
      <p:sp>
        <p:nvSpPr>
          <p:cNvPr id="54" name="Google Shape;54;p43"/>
          <p:cNvSpPr txBox="1">
            <a:spLocks noGrp="1"/>
          </p:cNvSpPr>
          <p:nvPr>
            <p:ph type="ftr" idx="11"/>
          </p:nvPr>
        </p:nvSpPr>
        <p:spPr>
          <a:xfrm>
            <a:off x="633491" y="6310313"/>
            <a:ext cx="4114800" cy="54768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OFFICIAL-SENSITIVE</a:t>
            </a:r>
            <a:endParaRPr/>
          </a:p>
        </p:txBody>
      </p:sp>
      <p:pic>
        <p:nvPicPr>
          <p:cNvPr id="55" name="Google Shape;55;p43" descr="A picture containing clock, light&#10;&#10;Description automatically generated"/>
          <p:cNvPicPr preferRelativeResize="0"/>
          <p:nvPr/>
        </p:nvPicPr>
        <p:blipFill rotWithShape="1">
          <a:blip r:embed="rId2">
            <a:alphaModFix/>
          </a:blip>
          <a:srcRect l="-593" t="716" r="49034" b="47512"/>
          <a:stretch/>
        </p:blipFill>
        <p:spPr>
          <a:xfrm>
            <a:off x="2773681" y="183515"/>
            <a:ext cx="9418320" cy="6674485"/>
          </a:xfrm>
          <a:prstGeom prst="rect">
            <a:avLst/>
          </a:prstGeom>
          <a:noFill/>
          <a:ln>
            <a:noFill/>
          </a:ln>
        </p:spPr>
      </p:pic>
      <p:pic>
        <p:nvPicPr>
          <p:cNvPr id="56" name="Google Shape;56;p43" descr="A picture containing clock, light&#10;&#10;Description automatically generated"/>
          <p:cNvPicPr preferRelativeResize="0"/>
          <p:nvPr/>
        </p:nvPicPr>
        <p:blipFill rotWithShape="1">
          <a:blip r:embed="rId2">
            <a:alphaModFix/>
          </a:blip>
          <a:srcRect l="-593" t="716" r="49034" b="47512"/>
          <a:stretch/>
        </p:blipFill>
        <p:spPr>
          <a:xfrm>
            <a:off x="2773681" y="183515"/>
            <a:ext cx="9418320" cy="6674485"/>
          </a:xfrm>
          <a:prstGeom prst="rect">
            <a:avLst/>
          </a:prstGeom>
          <a:noFill/>
          <a:ln>
            <a:noFill/>
          </a:ln>
        </p:spPr>
      </p:pic>
    </p:spTree>
    <p:extLst>
      <p:ext uri="{BB962C8B-B14F-4D97-AF65-F5344CB8AC3E}">
        <p14:creationId xmlns:p14="http://schemas.microsoft.com/office/powerpoint/2010/main" val="37717565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ver slide: Standard" preserve="1">
  <p:cSld name="Cover slide: Standard">
    <p:spTree>
      <p:nvGrpSpPr>
        <p:cNvPr id="1" name="Shape 57"/>
        <p:cNvGrpSpPr/>
        <p:nvPr/>
      </p:nvGrpSpPr>
      <p:grpSpPr>
        <a:xfrm>
          <a:off x="0" y="0"/>
          <a:ext cx="0" cy="0"/>
          <a:chOff x="0" y="0"/>
          <a:chExt cx="0" cy="0"/>
        </a:xfrm>
      </p:grpSpPr>
      <p:sp>
        <p:nvSpPr>
          <p:cNvPr id="58" name="Google Shape;58;p44"/>
          <p:cNvSpPr/>
          <p:nvPr/>
        </p:nvSpPr>
        <p:spPr>
          <a:xfrm>
            <a:off x="0" y="6236895"/>
            <a:ext cx="12191999" cy="623160"/>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pic>
        <p:nvPicPr>
          <p:cNvPr id="59" name="Google Shape;59;p44" descr="Two people looking at a map&#10;&#10;Description automatically generated with low confidence"/>
          <p:cNvPicPr preferRelativeResize="0"/>
          <p:nvPr/>
        </p:nvPicPr>
        <p:blipFill rotWithShape="1">
          <a:blip r:embed="rId2">
            <a:alphaModFix/>
          </a:blip>
          <a:srcRect/>
          <a:stretch/>
        </p:blipFill>
        <p:spPr>
          <a:xfrm>
            <a:off x="3248257" y="530381"/>
            <a:ext cx="8943743" cy="6327619"/>
          </a:xfrm>
          <a:prstGeom prst="rect">
            <a:avLst/>
          </a:prstGeom>
          <a:noFill/>
          <a:ln>
            <a:noFill/>
          </a:ln>
        </p:spPr>
      </p:pic>
      <p:sp>
        <p:nvSpPr>
          <p:cNvPr id="60" name="Google Shape;60;p44"/>
          <p:cNvSpPr txBox="1">
            <a:spLocks noGrp="1"/>
          </p:cNvSpPr>
          <p:nvPr>
            <p:ph type="ctrTitle"/>
          </p:nvPr>
        </p:nvSpPr>
        <p:spPr>
          <a:xfrm>
            <a:off x="678074" y="2168525"/>
            <a:ext cx="8297652" cy="779851"/>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SzPts val="1400"/>
              <a:buNone/>
              <a:defRPr sz="5000">
                <a:solidFill>
                  <a:srgbClr val="00665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Click to edit Master title style</a:t>
            </a:r>
            <a:endParaRPr/>
          </a:p>
        </p:txBody>
      </p:sp>
      <p:sp>
        <p:nvSpPr>
          <p:cNvPr id="61" name="Google Shape;61;p44"/>
          <p:cNvSpPr txBox="1">
            <a:spLocks noGrp="1"/>
          </p:cNvSpPr>
          <p:nvPr>
            <p:ph type="subTitle" idx="1"/>
          </p:nvPr>
        </p:nvSpPr>
        <p:spPr>
          <a:xfrm>
            <a:off x="688238" y="2958054"/>
            <a:ext cx="6941288" cy="536181"/>
          </a:xfrm>
          <a:prstGeom prst="rect">
            <a:avLst/>
          </a:prstGeom>
          <a:noFill/>
          <a:ln>
            <a:noFill/>
          </a:ln>
        </p:spPr>
        <p:txBody>
          <a:bodyPr spcFirstLastPara="1" wrap="square" lIns="0" tIns="0" rIns="0" bIns="0" anchor="t" anchorCtr="0">
            <a:noAutofit/>
          </a:bodyPr>
          <a:lstStyle>
            <a:lvl1pPr lvl="0" algn="l">
              <a:spcBef>
                <a:spcPts val="640"/>
              </a:spcBef>
              <a:spcAft>
                <a:spcPts val="0"/>
              </a:spcAft>
              <a:buClr>
                <a:schemeClr val="dk1"/>
              </a:buClr>
              <a:buSzPts val="3200"/>
              <a:buNone/>
              <a:defRPr sz="3200">
                <a:solidFill>
                  <a:schemeClr val="dk1"/>
                </a:solidFill>
              </a:defRPr>
            </a:lvl1pPr>
            <a:lvl2pPr lvl="1" algn="l">
              <a:spcBef>
                <a:spcPts val="360"/>
              </a:spcBef>
              <a:spcAft>
                <a:spcPts val="0"/>
              </a:spcAft>
              <a:buSzPts val="1800"/>
              <a:buChar char="•"/>
              <a:defRPr/>
            </a:lvl2pPr>
            <a:lvl3pPr lvl="2" algn="l">
              <a:spcBef>
                <a:spcPts val="360"/>
              </a:spcBef>
              <a:spcAft>
                <a:spcPts val="0"/>
              </a:spcAft>
              <a:buClr>
                <a:schemeClr val="dk1"/>
              </a:buClr>
              <a:buSzPts val="1800"/>
              <a:buChar char="−"/>
              <a:defRPr/>
            </a:lvl3pPr>
            <a:lvl4pPr lvl="3" algn="l">
              <a:spcBef>
                <a:spcPts val="432"/>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None/>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r>
              <a:rPr lang="en-GB"/>
              <a:t>Click to edit Master subtitle style</a:t>
            </a:r>
            <a:endParaRPr/>
          </a:p>
        </p:txBody>
      </p:sp>
      <p:pic>
        <p:nvPicPr>
          <p:cNvPr id="62" name="Google Shape;62;p44" descr="G:\Communications\Content hub\Branding\Agency logos\DETAILED AW\Agency_3268_AW.png"/>
          <p:cNvPicPr preferRelativeResize="0"/>
          <p:nvPr/>
        </p:nvPicPr>
        <p:blipFill rotWithShape="1">
          <a:blip r:embed="rId3">
            <a:alphaModFix/>
          </a:blip>
          <a:srcRect/>
          <a:stretch/>
        </p:blipFill>
        <p:spPr>
          <a:xfrm>
            <a:off x="695325" y="549275"/>
            <a:ext cx="3812974" cy="974725"/>
          </a:xfrm>
          <a:prstGeom prst="rect">
            <a:avLst/>
          </a:prstGeom>
          <a:noFill/>
          <a:ln>
            <a:noFill/>
          </a:ln>
        </p:spPr>
      </p:pic>
      <p:sp>
        <p:nvSpPr>
          <p:cNvPr id="63" name="Google Shape;63;p44"/>
          <p:cNvSpPr txBox="1">
            <a:spLocks noGrp="1"/>
          </p:cNvSpPr>
          <p:nvPr>
            <p:ph type="ftr" idx="11"/>
          </p:nvPr>
        </p:nvSpPr>
        <p:spPr>
          <a:xfrm>
            <a:off x="628970" y="6308725"/>
            <a:ext cx="3945683" cy="55895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OFFICIAL-SENSITIVE</a:t>
            </a:r>
            <a:endParaRPr/>
          </a:p>
        </p:txBody>
      </p:sp>
      <p:sp>
        <p:nvSpPr>
          <p:cNvPr id="64" name="Google Shape;64;p44"/>
          <p:cNvSpPr txBox="1">
            <a:spLocks noGrp="1"/>
          </p:cNvSpPr>
          <p:nvPr>
            <p:ph type="body" idx="2"/>
          </p:nvPr>
        </p:nvSpPr>
        <p:spPr>
          <a:xfrm>
            <a:off x="695324" y="3945039"/>
            <a:ext cx="4500563" cy="337080"/>
          </a:xfrm>
          <a:prstGeom prst="rect">
            <a:avLst/>
          </a:prstGeom>
          <a:noFill/>
          <a:ln>
            <a:noFill/>
          </a:ln>
        </p:spPr>
        <p:txBody>
          <a:bodyPr spcFirstLastPara="1" wrap="square" lIns="0" tIns="0" rIns="0" bIns="0" anchor="t" anchorCtr="0">
            <a:noAutofit/>
          </a:bodyPr>
          <a:lstStyle>
            <a:lvl1pPr marL="457200" lvl="0" indent="-228600" algn="l">
              <a:spcBef>
                <a:spcPts val="400"/>
              </a:spcBef>
              <a:spcAft>
                <a:spcPts val="0"/>
              </a:spcAft>
              <a:buClr>
                <a:schemeClr val="dk1"/>
              </a:buClr>
              <a:buSzPts val="2000"/>
              <a:buNone/>
              <a:defRPr>
                <a:solidFill>
                  <a:schemeClr val="dk1"/>
                </a:solidFill>
              </a:defRPr>
            </a:lvl1pPr>
            <a:lvl2pPr marL="914400" lvl="1" indent="-342900" algn="l">
              <a:spcBef>
                <a:spcPts val="360"/>
              </a:spcBef>
              <a:spcAft>
                <a:spcPts val="0"/>
              </a:spcAft>
              <a:buSzPts val="1800"/>
              <a:buChar char="•"/>
              <a:defRPr>
                <a:solidFill>
                  <a:schemeClr val="dk1"/>
                </a:solidFill>
              </a:defRPr>
            </a:lvl2pPr>
            <a:lvl3pPr marL="1371600" lvl="2" indent="-342900" algn="l">
              <a:spcBef>
                <a:spcPts val="360"/>
              </a:spcBef>
              <a:spcAft>
                <a:spcPts val="0"/>
              </a:spcAft>
              <a:buClr>
                <a:schemeClr val="dk1"/>
              </a:buClr>
              <a:buSzPts val="1800"/>
              <a:buChar char="−"/>
              <a:defRPr>
                <a:solidFill>
                  <a:schemeClr val="dk1"/>
                </a:solidFill>
              </a:defRPr>
            </a:lvl3pPr>
            <a:lvl4pPr marL="1828800" lvl="3" indent="-330200" algn="l">
              <a:spcBef>
                <a:spcPts val="432"/>
              </a:spcBef>
              <a:spcAft>
                <a:spcPts val="0"/>
              </a:spcAft>
              <a:buClr>
                <a:schemeClr val="dk1"/>
              </a:buClr>
              <a:buSzPts val="1600"/>
              <a:buChar char="•"/>
              <a:defRPr>
                <a:solidFill>
                  <a:schemeClr val="dk1"/>
                </a:solidFill>
              </a:defRPr>
            </a:lvl4pPr>
            <a:lvl5pPr marL="2286000" lvl="4" indent="-330200" algn="l">
              <a:spcBef>
                <a:spcPts val="320"/>
              </a:spcBef>
              <a:spcAft>
                <a:spcPts val="0"/>
              </a:spcAft>
              <a:buClr>
                <a:schemeClr val="dk1"/>
              </a:buClr>
              <a:buSzPts val="1600"/>
              <a:buChar char="−"/>
              <a:defRPr>
                <a:solidFill>
                  <a:schemeClr val="dk1"/>
                </a:solidFill>
              </a:defRPr>
            </a:lvl5pPr>
            <a:lvl6pPr marL="2743200" lvl="5" indent="-228600" algn="l">
              <a:spcBef>
                <a:spcPts val="360"/>
              </a:spcBef>
              <a:spcAft>
                <a:spcPts val="0"/>
              </a:spcAft>
              <a:buClr>
                <a:schemeClr val="dk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GB"/>
              <a:t>Click to edit Master text styles</a:t>
            </a:r>
          </a:p>
        </p:txBody>
      </p:sp>
      <p:sp>
        <p:nvSpPr>
          <p:cNvPr id="65" name="Google Shape;65;p44"/>
          <p:cNvSpPr txBox="1">
            <a:spLocks noGrp="1"/>
          </p:cNvSpPr>
          <p:nvPr>
            <p:ph type="body" idx="3"/>
          </p:nvPr>
        </p:nvSpPr>
        <p:spPr>
          <a:xfrm>
            <a:off x="695325" y="4326861"/>
            <a:ext cx="2677603" cy="295080"/>
          </a:xfrm>
          <a:prstGeom prst="rect">
            <a:avLst/>
          </a:prstGeom>
          <a:noFill/>
          <a:ln>
            <a:noFill/>
          </a:ln>
        </p:spPr>
        <p:txBody>
          <a:bodyPr spcFirstLastPara="1" wrap="square" lIns="0" tIns="0" rIns="0" bIns="0" anchor="t" anchorCtr="0">
            <a:noAutofit/>
          </a:bodyPr>
          <a:lstStyle>
            <a:lvl1pPr marL="457200" lvl="0" indent="-228600" algn="l">
              <a:spcBef>
                <a:spcPts val="320"/>
              </a:spcBef>
              <a:spcAft>
                <a:spcPts val="0"/>
              </a:spcAft>
              <a:buClr>
                <a:schemeClr val="dk1"/>
              </a:buClr>
              <a:buSzPts val="1600"/>
              <a:buNone/>
              <a:defRPr sz="1600" b="1">
                <a:solidFill>
                  <a:schemeClr val="dk1"/>
                </a:solidFill>
              </a:defRPr>
            </a:lvl1pPr>
            <a:lvl2pPr marL="914400" lvl="1" indent="-342900" algn="l">
              <a:spcBef>
                <a:spcPts val="360"/>
              </a:spcBef>
              <a:spcAft>
                <a:spcPts val="0"/>
              </a:spcAft>
              <a:buSzPts val="1800"/>
              <a:buChar char="•"/>
              <a:defRPr>
                <a:solidFill>
                  <a:schemeClr val="dk1"/>
                </a:solidFill>
              </a:defRPr>
            </a:lvl2pPr>
            <a:lvl3pPr marL="1371600" lvl="2" indent="-342900" algn="l">
              <a:spcBef>
                <a:spcPts val="360"/>
              </a:spcBef>
              <a:spcAft>
                <a:spcPts val="0"/>
              </a:spcAft>
              <a:buClr>
                <a:schemeClr val="dk1"/>
              </a:buClr>
              <a:buSzPts val="1800"/>
              <a:buChar char="−"/>
              <a:defRPr>
                <a:solidFill>
                  <a:schemeClr val="dk1"/>
                </a:solidFill>
              </a:defRPr>
            </a:lvl3pPr>
            <a:lvl4pPr marL="1828800" lvl="3" indent="-330200" algn="l">
              <a:spcBef>
                <a:spcPts val="432"/>
              </a:spcBef>
              <a:spcAft>
                <a:spcPts val="0"/>
              </a:spcAft>
              <a:buClr>
                <a:schemeClr val="dk1"/>
              </a:buClr>
              <a:buSzPts val="1600"/>
              <a:buChar char="•"/>
              <a:defRPr>
                <a:solidFill>
                  <a:schemeClr val="dk1"/>
                </a:solidFill>
              </a:defRPr>
            </a:lvl4pPr>
            <a:lvl5pPr marL="2286000" lvl="4" indent="-330200" algn="l">
              <a:spcBef>
                <a:spcPts val="320"/>
              </a:spcBef>
              <a:spcAft>
                <a:spcPts val="0"/>
              </a:spcAft>
              <a:buClr>
                <a:schemeClr val="dk1"/>
              </a:buClr>
              <a:buSzPts val="1600"/>
              <a:buChar char="−"/>
              <a:defRPr>
                <a:solidFill>
                  <a:schemeClr val="dk1"/>
                </a:solidFill>
              </a:defRPr>
            </a:lvl5pPr>
            <a:lvl6pPr marL="2743200" lvl="5" indent="-228600" algn="l">
              <a:spcBef>
                <a:spcPts val="360"/>
              </a:spcBef>
              <a:spcAft>
                <a:spcPts val="0"/>
              </a:spcAft>
              <a:buClr>
                <a:schemeClr val="dk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GB"/>
              <a:t>Click to edit Master text styles</a:t>
            </a:r>
          </a:p>
        </p:txBody>
      </p:sp>
    </p:spTree>
    <p:extLst>
      <p:ext uri="{BB962C8B-B14F-4D97-AF65-F5344CB8AC3E}">
        <p14:creationId xmlns:p14="http://schemas.microsoft.com/office/powerpoint/2010/main" val="794557738"/>
      </p:ext>
    </p:extLst>
  </p:cSld>
  <p:clrMapOvr>
    <a:masterClrMapping/>
  </p:clrMapOvr>
  <p:extLst>
    <p:ext uri="{DCECCB84-F9BA-43D5-87BE-67443E8EF086}">
      <p15:sldGuideLst xmlns:p15="http://schemas.microsoft.com/office/powerpoint/2012/main">
        <p15:guide id="1" pos="5654">
          <p15:clr>
            <a:srgbClr val="FBAE40"/>
          </p15:clr>
        </p15:guide>
        <p15:guide id="2" orient="horz" pos="2205">
          <p15:clr>
            <a:srgbClr val="FBAE40"/>
          </p15:clr>
        </p15:guide>
        <p15:guide id="3" orient="horz" pos="2478">
          <p15:clr>
            <a:srgbClr val="FBAE40"/>
          </p15:clr>
        </p15:guide>
        <p15:guide id="4" pos="438">
          <p15:clr>
            <a:srgbClr val="FBAE40"/>
          </p15:clr>
        </p15:guide>
        <p15:guide id="5" pos="4815">
          <p15:clr>
            <a:srgbClr val="FBAE40"/>
          </p15:clr>
        </p15:guide>
        <p15:guide id="6"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ver slide: Long Titles" preserve="1">
  <p:cSld name="Cover slide: Long Titles">
    <p:spTree>
      <p:nvGrpSpPr>
        <p:cNvPr id="1" name="Shape 66"/>
        <p:cNvGrpSpPr/>
        <p:nvPr/>
      </p:nvGrpSpPr>
      <p:grpSpPr>
        <a:xfrm>
          <a:off x="0" y="0"/>
          <a:ext cx="0" cy="0"/>
          <a:chOff x="0" y="0"/>
          <a:chExt cx="0" cy="0"/>
        </a:xfrm>
      </p:grpSpPr>
      <p:sp>
        <p:nvSpPr>
          <p:cNvPr id="67" name="Google Shape;67;p45"/>
          <p:cNvSpPr/>
          <p:nvPr/>
        </p:nvSpPr>
        <p:spPr>
          <a:xfrm>
            <a:off x="0" y="6236895"/>
            <a:ext cx="12191999" cy="623160"/>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
        <p:nvSpPr>
          <p:cNvPr id="68" name="Google Shape;68;p45"/>
          <p:cNvSpPr txBox="1">
            <a:spLocks noGrp="1"/>
          </p:cNvSpPr>
          <p:nvPr>
            <p:ph type="ftr" idx="11"/>
          </p:nvPr>
        </p:nvSpPr>
        <p:spPr>
          <a:xfrm>
            <a:off x="628970" y="6310313"/>
            <a:ext cx="3945683" cy="54768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OFFICIAL-SENSITIVE</a:t>
            </a:r>
            <a:endParaRPr/>
          </a:p>
        </p:txBody>
      </p:sp>
      <p:pic>
        <p:nvPicPr>
          <p:cNvPr id="69" name="Google Shape;69;p45" descr="Two people looking at a map&#10;&#10;Description automatically generated with low confidence"/>
          <p:cNvPicPr preferRelativeResize="0"/>
          <p:nvPr/>
        </p:nvPicPr>
        <p:blipFill rotWithShape="1">
          <a:blip r:embed="rId2">
            <a:alphaModFix/>
          </a:blip>
          <a:srcRect l="-8490" r="8490"/>
          <a:stretch/>
        </p:blipFill>
        <p:spPr>
          <a:xfrm>
            <a:off x="5298909" y="1981200"/>
            <a:ext cx="6893090" cy="4876800"/>
          </a:xfrm>
          <a:prstGeom prst="rect">
            <a:avLst/>
          </a:prstGeom>
          <a:noFill/>
          <a:ln>
            <a:noFill/>
          </a:ln>
        </p:spPr>
      </p:pic>
      <p:sp>
        <p:nvSpPr>
          <p:cNvPr id="70" name="Google Shape;70;p45"/>
          <p:cNvSpPr txBox="1">
            <a:spLocks noGrp="1"/>
          </p:cNvSpPr>
          <p:nvPr>
            <p:ph type="ctrTitle"/>
          </p:nvPr>
        </p:nvSpPr>
        <p:spPr>
          <a:xfrm>
            <a:off x="695325" y="2168525"/>
            <a:ext cx="9225052" cy="2106663"/>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SzPts val="1400"/>
              <a:buNone/>
              <a:defRPr sz="5000">
                <a:solidFill>
                  <a:srgbClr val="00665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Click to edit Master title style</a:t>
            </a:r>
            <a:endParaRPr/>
          </a:p>
        </p:txBody>
      </p:sp>
      <p:sp>
        <p:nvSpPr>
          <p:cNvPr id="71" name="Google Shape;71;p45"/>
          <p:cNvSpPr txBox="1">
            <a:spLocks noGrp="1"/>
          </p:cNvSpPr>
          <p:nvPr>
            <p:ph type="subTitle" idx="1"/>
          </p:nvPr>
        </p:nvSpPr>
        <p:spPr>
          <a:xfrm>
            <a:off x="695325" y="4290537"/>
            <a:ext cx="6661149" cy="536181"/>
          </a:xfrm>
          <a:prstGeom prst="rect">
            <a:avLst/>
          </a:prstGeom>
          <a:noFill/>
          <a:ln>
            <a:noFill/>
          </a:ln>
        </p:spPr>
        <p:txBody>
          <a:bodyPr spcFirstLastPara="1" wrap="square" lIns="0" tIns="0" rIns="0" bIns="0" anchor="t" anchorCtr="0">
            <a:noAutofit/>
          </a:bodyPr>
          <a:lstStyle>
            <a:lvl1pPr lvl="0" algn="l">
              <a:spcBef>
                <a:spcPts val="640"/>
              </a:spcBef>
              <a:spcAft>
                <a:spcPts val="0"/>
              </a:spcAft>
              <a:buClr>
                <a:schemeClr val="dk1"/>
              </a:buClr>
              <a:buSzPts val="3200"/>
              <a:buNone/>
              <a:defRPr sz="3200">
                <a:solidFill>
                  <a:schemeClr val="dk1"/>
                </a:solidFill>
              </a:defRPr>
            </a:lvl1pPr>
            <a:lvl2pPr lvl="1" algn="l">
              <a:spcBef>
                <a:spcPts val="360"/>
              </a:spcBef>
              <a:spcAft>
                <a:spcPts val="0"/>
              </a:spcAft>
              <a:buSzPts val="1800"/>
              <a:buChar char="•"/>
              <a:defRPr/>
            </a:lvl2pPr>
            <a:lvl3pPr lvl="2" algn="l">
              <a:spcBef>
                <a:spcPts val="360"/>
              </a:spcBef>
              <a:spcAft>
                <a:spcPts val="0"/>
              </a:spcAft>
              <a:buClr>
                <a:schemeClr val="dk1"/>
              </a:buClr>
              <a:buSzPts val="1800"/>
              <a:buChar char="−"/>
              <a:defRPr/>
            </a:lvl3pPr>
            <a:lvl4pPr lvl="3" algn="l">
              <a:spcBef>
                <a:spcPts val="432"/>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None/>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r>
              <a:rPr lang="en-GB"/>
              <a:t>Click to edit Master subtitle style</a:t>
            </a:r>
            <a:endParaRPr/>
          </a:p>
        </p:txBody>
      </p:sp>
      <p:sp>
        <p:nvSpPr>
          <p:cNvPr id="72" name="Google Shape;72;p45"/>
          <p:cNvSpPr txBox="1">
            <a:spLocks noGrp="1"/>
          </p:cNvSpPr>
          <p:nvPr>
            <p:ph type="body" idx="2"/>
          </p:nvPr>
        </p:nvSpPr>
        <p:spPr>
          <a:xfrm>
            <a:off x="695325" y="5320055"/>
            <a:ext cx="4500563" cy="337080"/>
          </a:xfrm>
          <a:prstGeom prst="rect">
            <a:avLst/>
          </a:prstGeom>
          <a:noFill/>
          <a:ln>
            <a:noFill/>
          </a:ln>
        </p:spPr>
        <p:txBody>
          <a:bodyPr spcFirstLastPara="1" wrap="square" lIns="0" tIns="0" rIns="0" bIns="0" anchor="t" anchorCtr="0">
            <a:noAutofit/>
          </a:bodyPr>
          <a:lstStyle>
            <a:lvl1pPr marL="457200" lvl="0" indent="-228600" algn="l">
              <a:spcBef>
                <a:spcPts val="400"/>
              </a:spcBef>
              <a:spcAft>
                <a:spcPts val="0"/>
              </a:spcAft>
              <a:buClr>
                <a:schemeClr val="dk1"/>
              </a:buClr>
              <a:buSzPts val="2000"/>
              <a:buNone/>
              <a:defRPr>
                <a:solidFill>
                  <a:schemeClr val="dk1"/>
                </a:solidFill>
              </a:defRPr>
            </a:lvl1pPr>
            <a:lvl2pPr marL="914400" lvl="1" indent="-342900" algn="l">
              <a:spcBef>
                <a:spcPts val="360"/>
              </a:spcBef>
              <a:spcAft>
                <a:spcPts val="0"/>
              </a:spcAft>
              <a:buSzPts val="1800"/>
              <a:buChar char="•"/>
              <a:defRPr>
                <a:solidFill>
                  <a:schemeClr val="dk1"/>
                </a:solidFill>
              </a:defRPr>
            </a:lvl2pPr>
            <a:lvl3pPr marL="1371600" lvl="2" indent="-342900" algn="l">
              <a:spcBef>
                <a:spcPts val="360"/>
              </a:spcBef>
              <a:spcAft>
                <a:spcPts val="0"/>
              </a:spcAft>
              <a:buClr>
                <a:schemeClr val="dk1"/>
              </a:buClr>
              <a:buSzPts val="1800"/>
              <a:buChar char="−"/>
              <a:defRPr>
                <a:solidFill>
                  <a:schemeClr val="dk1"/>
                </a:solidFill>
              </a:defRPr>
            </a:lvl3pPr>
            <a:lvl4pPr marL="1828800" lvl="3" indent="-330200" algn="l">
              <a:spcBef>
                <a:spcPts val="432"/>
              </a:spcBef>
              <a:spcAft>
                <a:spcPts val="0"/>
              </a:spcAft>
              <a:buClr>
                <a:schemeClr val="dk1"/>
              </a:buClr>
              <a:buSzPts val="1600"/>
              <a:buChar char="•"/>
              <a:defRPr>
                <a:solidFill>
                  <a:schemeClr val="dk1"/>
                </a:solidFill>
              </a:defRPr>
            </a:lvl4pPr>
            <a:lvl5pPr marL="2286000" lvl="4" indent="-330200" algn="l">
              <a:spcBef>
                <a:spcPts val="320"/>
              </a:spcBef>
              <a:spcAft>
                <a:spcPts val="0"/>
              </a:spcAft>
              <a:buClr>
                <a:schemeClr val="dk1"/>
              </a:buClr>
              <a:buSzPts val="1600"/>
              <a:buChar char="−"/>
              <a:defRPr>
                <a:solidFill>
                  <a:schemeClr val="dk1"/>
                </a:solidFill>
              </a:defRPr>
            </a:lvl5pPr>
            <a:lvl6pPr marL="2743200" lvl="5" indent="-228600" algn="l">
              <a:spcBef>
                <a:spcPts val="360"/>
              </a:spcBef>
              <a:spcAft>
                <a:spcPts val="0"/>
              </a:spcAft>
              <a:buClr>
                <a:schemeClr val="dk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GB"/>
              <a:t>Click to edit Master text styles</a:t>
            </a:r>
          </a:p>
        </p:txBody>
      </p:sp>
      <p:sp>
        <p:nvSpPr>
          <p:cNvPr id="73" name="Google Shape;73;p45"/>
          <p:cNvSpPr txBox="1">
            <a:spLocks noGrp="1"/>
          </p:cNvSpPr>
          <p:nvPr>
            <p:ph type="body" idx="3"/>
          </p:nvPr>
        </p:nvSpPr>
        <p:spPr>
          <a:xfrm>
            <a:off x="695326" y="5701877"/>
            <a:ext cx="2677603" cy="295080"/>
          </a:xfrm>
          <a:prstGeom prst="rect">
            <a:avLst/>
          </a:prstGeom>
          <a:noFill/>
          <a:ln>
            <a:noFill/>
          </a:ln>
        </p:spPr>
        <p:txBody>
          <a:bodyPr spcFirstLastPara="1" wrap="square" lIns="0" tIns="0" rIns="0" bIns="0" anchor="t" anchorCtr="0">
            <a:noAutofit/>
          </a:bodyPr>
          <a:lstStyle>
            <a:lvl1pPr marL="457200" lvl="0" indent="-228600" algn="l">
              <a:spcBef>
                <a:spcPts val="320"/>
              </a:spcBef>
              <a:spcAft>
                <a:spcPts val="0"/>
              </a:spcAft>
              <a:buClr>
                <a:schemeClr val="dk1"/>
              </a:buClr>
              <a:buSzPts val="1600"/>
              <a:buNone/>
              <a:defRPr sz="1600" b="1">
                <a:solidFill>
                  <a:schemeClr val="dk1"/>
                </a:solidFill>
              </a:defRPr>
            </a:lvl1pPr>
            <a:lvl2pPr marL="914400" lvl="1" indent="-342900" algn="l">
              <a:spcBef>
                <a:spcPts val="360"/>
              </a:spcBef>
              <a:spcAft>
                <a:spcPts val="0"/>
              </a:spcAft>
              <a:buSzPts val="1800"/>
              <a:buChar char="•"/>
              <a:defRPr>
                <a:solidFill>
                  <a:schemeClr val="dk1"/>
                </a:solidFill>
              </a:defRPr>
            </a:lvl2pPr>
            <a:lvl3pPr marL="1371600" lvl="2" indent="-342900" algn="l">
              <a:spcBef>
                <a:spcPts val="360"/>
              </a:spcBef>
              <a:spcAft>
                <a:spcPts val="0"/>
              </a:spcAft>
              <a:buClr>
                <a:schemeClr val="dk1"/>
              </a:buClr>
              <a:buSzPts val="1800"/>
              <a:buChar char="−"/>
              <a:defRPr>
                <a:solidFill>
                  <a:schemeClr val="dk1"/>
                </a:solidFill>
              </a:defRPr>
            </a:lvl3pPr>
            <a:lvl4pPr marL="1828800" lvl="3" indent="-330200" algn="l">
              <a:spcBef>
                <a:spcPts val="432"/>
              </a:spcBef>
              <a:spcAft>
                <a:spcPts val="0"/>
              </a:spcAft>
              <a:buClr>
                <a:schemeClr val="dk1"/>
              </a:buClr>
              <a:buSzPts val="1600"/>
              <a:buChar char="•"/>
              <a:defRPr>
                <a:solidFill>
                  <a:schemeClr val="dk1"/>
                </a:solidFill>
              </a:defRPr>
            </a:lvl4pPr>
            <a:lvl5pPr marL="2286000" lvl="4" indent="-330200" algn="l">
              <a:spcBef>
                <a:spcPts val="320"/>
              </a:spcBef>
              <a:spcAft>
                <a:spcPts val="0"/>
              </a:spcAft>
              <a:buClr>
                <a:schemeClr val="dk1"/>
              </a:buClr>
              <a:buSzPts val="1600"/>
              <a:buChar char="−"/>
              <a:defRPr>
                <a:solidFill>
                  <a:schemeClr val="dk1"/>
                </a:solidFill>
              </a:defRPr>
            </a:lvl5pPr>
            <a:lvl6pPr marL="2743200" lvl="5" indent="-228600" algn="l">
              <a:spcBef>
                <a:spcPts val="360"/>
              </a:spcBef>
              <a:spcAft>
                <a:spcPts val="0"/>
              </a:spcAft>
              <a:buClr>
                <a:schemeClr val="dk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GB"/>
              <a:t>Click to edit Master text styles</a:t>
            </a:r>
          </a:p>
        </p:txBody>
      </p:sp>
      <p:pic>
        <p:nvPicPr>
          <p:cNvPr id="74" name="Google Shape;74;p45" descr="G:\Communications\Content hub\Branding\Agency logos\DETAILED AW\Agency_3268_AW.png"/>
          <p:cNvPicPr preferRelativeResize="0"/>
          <p:nvPr/>
        </p:nvPicPr>
        <p:blipFill rotWithShape="1">
          <a:blip r:embed="rId3">
            <a:alphaModFix/>
          </a:blip>
          <a:srcRect/>
          <a:stretch/>
        </p:blipFill>
        <p:spPr>
          <a:xfrm>
            <a:off x="695325" y="549275"/>
            <a:ext cx="3812974" cy="974725"/>
          </a:xfrm>
          <a:prstGeom prst="rect">
            <a:avLst/>
          </a:prstGeom>
          <a:noFill/>
          <a:ln>
            <a:noFill/>
          </a:ln>
        </p:spPr>
      </p:pic>
    </p:spTree>
    <p:extLst>
      <p:ext uri="{BB962C8B-B14F-4D97-AF65-F5344CB8AC3E}">
        <p14:creationId xmlns:p14="http://schemas.microsoft.com/office/powerpoint/2010/main" val="4105463604"/>
      </p:ext>
    </p:extLst>
  </p:cSld>
  <p:clrMapOvr>
    <a:masterClrMapping/>
  </p:clrMapOvr>
  <p:extLst>
    <p:ext uri="{DCECCB84-F9BA-43D5-87BE-67443E8EF086}">
      <p15:sldGuideLst xmlns:p15="http://schemas.microsoft.com/office/powerpoint/2012/main">
        <p15:guide id="1" orient="horz" pos="345">
          <p15:clr>
            <a:srgbClr val="FBAE40"/>
          </p15:clr>
        </p15:guide>
        <p15:guide id="2" pos="438">
          <p15:clr>
            <a:srgbClr val="FBAE40"/>
          </p15:clr>
        </p15:guide>
        <p15:guide id="3" pos="6788">
          <p15:clr>
            <a:srgbClr val="FBAE40"/>
          </p15:clr>
        </p15:guide>
        <p15:guide id="4" pos="463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ver slide: No photos" preserve="1">
  <p:cSld name="Cover slide: No photos">
    <p:spTree>
      <p:nvGrpSpPr>
        <p:cNvPr id="1" name="Shape 75"/>
        <p:cNvGrpSpPr/>
        <p:nvPr/>
      </p:nvGrpSpPr>
      <p:grpSpPr>
        <a:xfrm>
          <a:off x="0" y="0"/>
          <a:ext cx="0" cy="0"/>
          <a:chOff x="0" y="0"/>
          <a:chExt cx="0" cy="0"/>
        </a:xfrm>
      </p:grpSpPr>
      <p:sp>
        <p:nvSpPr>
          <p:cNvPr id="76" name="Google Shape;76;p46"/>
          <p:cNvSpPr/>
          <p:nvPr/>
        </p:nvSpPr>
        <p:spPr>
          <a:xfrm>
            <a:off x="0" y="6236895"/>
            <a:ext cx="12191999" cy="623160"/>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
        <p:nvSpPr>
          <p:cNvPr id="77" name="Google Shape;77;p46"/>
          <p:cNvSpPr txBox="1">
            <a:spLocks noGrp="1"/>
          </p:cNvSpPr>
          <p:nvPr>
            <p:ph type="ftr" idx="11"/>
          </p:nvPr>
        </p:nvSpPr>
        <p:spPr>
          <a:xfrm>
            <a:off x="626317" y="6310313"/>
            <a:ext cx="3945683" cy="54768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OFFICIAL-SENSITIVE</a:t>
            </a:r>
            <a:endParaRPr/>
          </a:p>
        </p:txBody>
      </p:sp>
      <p:pic>
        <p:nvPicPr>
          <p:cNvPr id="78" name="Google Shape;78;p46" descr="A picture containing clock, light&#10;&#10;Description automatically generated"/>
          <p:cNvPicPr preferRelativeResize="0"/>
          <p:nvPr/>
        </p:nvPicPr>
        <p:blipFill rotWithShape="1">
          <a:blip r:embed="rId2">
            <a:alphaModFix amt="70000"/>
          </a:blip>
          <a:srcRect t="2891" r="57915" b="36285"/>
          <a:stretch/>
        </p:blipFill>
        <p:spPr>
          <a:xfrm>
            <a:off x="5090572" y="-369374"/>
            <a:ext cx="7101428" cy="7243846"/>
          </a:xfrm>
          <a:prstGeom prst="rect">
            <a:avLst/>
          </a:prstGeom>
          <a:noFill/>
          <a:ln>
            <a:noFill/>
          </a:ln>
        </p:spPr>
      </p:pic>
      <p:sp>
        <p:nvSpPr>
          <p:cNvPr id="79" name="Google Shape;79;p46"/>
          <p:cNvSpPr txBox="1">
            <a:spLocks noGrp="1"/>
          </p:cNvSpPr>
          <p:nvPr>
            <p:ph type="body" idx="1"/>
          </p:nvPr>
        </p:nvSpPr>
        <p:spPr>
          <a:xfrm>
            <a:off x="695324" y="3945039"/>
            <a:ext cx="4500563" cy="337080"/>
          </a:xfrm>
          <a:prstGeom prst="rect">
            <a:avLst/>
          </a:prstGeom>
          <a:noFill/>
          <a:ln>
            <a:noFill/>
          </a:ln>
        </p:spPr>
        <p:txBody>
          <a:bodyPr spcFirstLastPara="1" wrap="square" lIns="0" tIns="0" rIns="0" bIns="0" anchor="t" anchorCtr="0">
            <a:noAutofit/>
          </a:bodyPr>
          <a:lstStyle>
            <a:lvl1pPr marL="457200" lvl="0" indent="-228600" algn="l">
              <a:spcBef>
                <a:spcPts val="400"/>
              </a:spcBef>
              <a:spcAft>
                <a:spcPts val="0"/>
              </a:spcAft>
              <a:buClr>
                <a:schemeClr val="dk1"/>
              </a:buClr>
              <a:buSzPts val="2000"/>
              <a:buNone/>
              <a:defRPr>
                <a:solidFill>
                  <a:schemeClr val="dk1"/>
                </a:solidFill>
              </a:defRPr>
            </a:lvl1pPr>
            <a:lvl2pPr marL="914400" lvl="1" indent="-342900" algn="l">
              <a:spcBef>
                <a:spcPts val="360"/>
              </a:spcBef>
              <a:spcAft>
                <a:spcPts val="0"/>
              </a:spcAft>
              <a:buSzPts val="1800"/>
              <a:buChar char="•"/>
              <a:defRPr>
                <a:solidFill>
                  <a:schemeClr val="dk1"/>
                </a:solidFill>
              </a:defRPr>
            </a:lvl2pPr>
            <a:lvl3pPr marL="1371600" lvl="2" indent="-342900" algn="l">
              <a:spcBef>
                <a:spcPts val="360"/>
              </a:spcBef>
              <a:spcAft>
                <a:spcPts val="0"/>
              </a:spcAft>
              <a:buClr>
                <a:schemeClr val="dk1"/>
              </a:buClr>
              <a:buSzPts val="1800"/>
              <a:buChar char="−"/>
              <a:defRPr>
                <a:solidFill>
                  <a:schemeClr val="dk1"/>
                </a:solidFill>
              </a:defRPr>
            </a:lvl3pPr>
            <a:lvl4pPr marL="1828800" lvl="3" indent="-330200" algn="l">
              <a:spcBef>
                <a:spcPts val="432"/>
              </a:spcBef>
              <a:spcAft>
                <a:spcPts val="0"/>
              </a:spcAft>
              <a:buClr>
                <a:schemeClr val="dk1"/>
              </a:buClr>
              <a:buSzPts val="1600"/>
              <a:buChar char="•"/>
              <a:defRPr>
                <a:solidFill>
                  <a:schemeClr val="dk1"/>
                </a:solidFill>
              </a:defRPr>
            </a:lvl4pPr>
            <a:lvl5pPr marL="2286000" lvl="4" indent="-330200" algn="l">
              <a:spcBef>
                <a:spcPts val="320"/>
              </a:spcBef>
              <a:spcAft>
                <a:spcPts val="0"/>
              </a:spcAft>
              <a:buClr>
                <a:schemeClr val="dk1"/>
              </a:buClr>
              <a:buSzPts val="1600"/>
              <a:buChar char="−"/>
              <a:defRPr>
                <a:solidFill>
                  <a:schemeClr val="dk1"/>
                </a:solidFill>
              </a:defRPr>
            </a:lvl5pPr>
            <a:lvl6pPr marL="2743200" lvl="5" indent="-228600" algn="l">
              <a:spcBef>
                <a:spcPts val="360"/>
              </a:spcBef>
              <a:spcAft>
                <a:spcPts val="0"/>
              </a:spcAft>
              <a:buClr>
                <a:schemeClr val="dk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GB"/>
              <a:t>Click to edit Master text styles</a:t>
            </a:r>
          </a:p>
        </p:txBody>
      </p:sp>
      <p:sp>
        <p:nvSpPr>
          <p:cNvPr id="80" name="Google Shape;80;p46"/>
          <p:cNvSpPr txBox="1">
            <a:spLocks noGrp="1"/>
          </p:cNvSpPr>
          <p:nvPr>
            <p:ph type="body" idx="2"/>
          </p:nvPr>
        </p:nvSpPr>
        <p:spPr>
          <a:xfrm>
            <a:off x="695325" y="4326861"/>
            <a:ext cx="2677603" cy="295080"/>
          </a:xfrm>
          <a:prstGeom prst="rect">
            <a:avLst/>
          </a:prstGeom>
          <a:noFill/>
          <a:ln>
            <a:noFill/>
          </a:ln>
        </p:spPr>
        <p:txBody>
          <a:bodyPr spcFirstLastPara="1" wrap="square" lIns="0" tIns="0" rIns="0" bIns="0" anchor="t" anchorCtr="0">
            <a:noAutofit/>
          </a:bodyPr>
          <a:lstStyle>
            <a:lvl1pPr marL="457200" lvl="0" indent="-228600" algn="l">
              <a:spcBef>
                <a:spcPts val="320"/>
              </a:spcBef>
              <a:spcAft>
                <a:spcPts val="0"/>
              </a:spcAft>
              <a:buClr>
                <a:schemeClr val="dk1"/>
              </a:buClr>
              <a:buSzPts val="1600"/>
              <a:buNone/>
              <a:defRPr sz="1600" b="1">
                <a:solidFill>
                  <a:schemeClr val="dk1"/>
                </a:solidFill>
              </a:defRPr>
            </a:lvl1pPr>
            <a:lvl2pPr marL="914400" lvl="1" indent="-342900" algn="l">
              <a:spcBef>
                <a:spcPts val="360"/>
              </a:spcBef>
              <a:spcAft>
                <a:spcPts val="0"/>
              </a:spcAft>
              <a:buSzPts val="1800"/>
              <a:buChar char="•"/>
              <a:defRPr>
                <a:solidFill>
                  <a:schemeClr val="dk1"/>
                </a:solidFill>
              </a:defRPr>
            </a:lvl2pPr>
            <a:lvl3pPr marL="1371600" lvl="2" indent="-342900" algn="l">
              <a:spcBef>
                <a:spcPts val="360"/>
              </a:spcBef>
              <a:spcAft>
                <a:spcPts val="0"/>
              </a:spcAft>
              <a:buClr>
                <a:schemeClr val="dk1"/>
              </a:buClr>
              <a:buSzPts val="1800"/>
              <a:buChar char="−"/>
              <a:defRPr>
                <a:solidFill>
                  <a:schemeClr val="dk1"/>
                </a:solidFill>
              </a:defRPr>
            </a:lvl3pPr>
            <a:lvl4pPr marL="1828800" lvl="3" indent="-330200" algn="l">
              <a:spcBef>
                <a:spcPts val="432"/>
              </a:spcBef>
              <a:spcAft>
                <a:spcPts val="0"/>
              </a:spcAft>
              <a:buClr>
                <a:schemeClr val="dk1"/>
              </a:buClr>
              <a:buSzPts val="1600"/>
              <a:buChar char="•"/>
              <a:defRPr>
                <a:solidFill>
                  <a:schemeClr val="dk1"/>
                </a:solidFill>
              </a:defRPr>
            </a:lvl4pPr>
            <a:lvl5pPr marL="2286000" lvl="4" indent="-330200" algn="l">
              <a:spcBef>
                <a:spcPts val="320"/>
              </a:spcBef>
              <a:spcAft>
                <a:spcPts val="0"/>
              </a:spcAft>
              <a:buClr>
                <a:schemeClr val="dk1"/>
              </a:buClr>
              <a:buSzPts val="1600"/>
              <a:buChar char="−"/>
              <a:defRPr>
                <a:solidFill>
                  <a:schemeClr val="dk1"/>
                </a:solidFill>
              </a:defRPr>
            </a:lvl5pPr>
            <a:lvl6pPr marL="2743200" lvl="5" indent="-228600" algn="l">
              <a:spcBef>
                <a:spcPts val="360"/>
              </a:spcBef>
              <a:spcAft>
                <a:spcPts val="0"/>
              </a:spcAft>
              <a:buClr>
                <a:schemeClr val="dk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GB"/>
              <a:t>Click to edit Master text styles</a:t>
            </a:r>
          </a:p>
        </p:txBody>
      </p:sp>
      <p:pic>
        <p:nvPicPr>
          <p:cNvPr id="81" name="Google Shape;81;p46" descr="G:\Communications\Content hub\Branding\Agency logos\DETAILED AW\Agency_3268_AW.png"/>
          <p:cNvPicPr preferRelativeResize="0"/>
          <p:nvPr/>
        </p:nvPicPr>
        <p:blipFill rotWithShape="1">
          <a:blip r:embed="rId3">
            <a:alphaModFix/>
          </a:blip>
          <a:srcRect/>
          <a:stretch/>
        </p:blipFill>
        <p:spPr>
          <a:xfrm>
            <a:off x="695325" y="549275"/>
            <a:ext cx="3812974" cy="974725"/>
          </a:xfrm>
          <a:prstGeom prst="rect">
            <a:avLst/>
          </a:prstGeom>
          <a:noFill/>
          <a:ln>
            <a:noFill/>
          </a:ln>
        </p:spPr>
      </p:pic>
      <p:sp>
        <p:nvSpPr>
          <p:cNvPr id="82" name="Google Shape;82;p46"/>
          <p:cNvSpPr txBox="1">
            <a:spLocks noGrp="1"/>
          </p:cNvSpPr>
          <p:nvPr>
            <p:ph type="ctrTitle"/>
          </p:nvPr>
        </p:nvSpPr>
        <p:spPr>
          <a:xfrm>
            <a:off x="678074" y="2168525"/>
            <a:ext cx="8297652" cy="779851"/>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SzPts val="1400"/>
              <a:buNone/>
              <a:defRPr sz="5000">
                <a:solidFill>
                  <a:srgbClr val="00665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Click to edit Master title style</a:t>
            </a:r>
            <a:endParaRPr/>
          </a:p>
        </p:txBody>
      </p:sp>
      <p:sp>
        <p:nvSpPr>
          <p:cNvPr id="83" name="Google Shape;83;p46"/>
          <p:cNvSpPr txBox="1">
            <a:spLocks noGrp="1"/>
          </p:cNvSpPr>
          <p:nvPr>
            <p:ph type="subTitle" idx="3"/>
          </p:nvPr>
        </p:nvSpPr>
        <p:spPr>
          <a:xfrm>
            <a:off x="688238" y="2958054"/>
            <a:ext cx="6941288" cy="536181"/>
          </a:xfrm>
          <a:prstGeom prst="rect">
            <a:avLst/>
          </a:prstGeom>
          <a:noFill/>
          <a:ln>
            <a:noFill/>
          </a:ln>
        </p:spPr>
        <p:txBody>
          <a:bodyPr spcFirstLastPara="1" wrap="square" lIns="0" tIns="0" rIns="0" bIns="0" anchor="t" anchorCtr="0">
            <a:noAutofit/>
          </a:bodyPr>
          <a:lstStyle>
            <a:lvl1pPr lvl="0" algn="l">
              <a:spcBef>
                <a:spcPts val="640"/>
              </a:spcBef>
              <a:spcAft>
                <a:spcPts val="0"/>
              </a:spcAft>
              <a:buClr>
                <a:schemeClr val="dk1"/>
              </a:buClr>
              <a:buSzPts val="3200"/>
              <a:buNone/>
              <a:defRPr sz="3200">
                <a:solidFill>
                  <a:schemeClr val="dk1"/>
                </a:solidFill>
              </a:defRPr>
            </a:lvl1pPr>
            <a:lvl2pPr lvl="1" algn="l">
              <a:spcBef>
                <a:spcPts val="360"/>
              </a:spcBef>
              <a:spcAft>
                <a:spcPts val="0"/>
              </a:spcAft>
              <a:buSzPts val="1800"/>
              <a:buChar char="•"/>
              <a:defRPr/>
            </a:lvl2pPr>
            <a:lvl3pPr lvl="2" algn="l">
              <a:spcBef>
                <a:spcPts val="360"/>
              </a:spcBef>
              <a:spcAft>
                <a:spcPts val="0"/>
              </a:spcAft>
              <a:buClr>
                <a:schemeClr val="dk1"/>
              </a:buClr>
              <a:buSzPts val="1800"/>
              <a:buChar char="−"/>
              <a:defRPr/>
            </a:lvl3pPr>
            <a:lvl4pPr lvl="3" algn="l">
              <a:spcBef>
                <a:spcPts val="432"/>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None/>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r>
              <a:rPr lang="en-GB"/>
              <a:t>Click to edit Master subtitle style</a:t>
            </a:r>
            <a:endParaRPr/>
          </a:p>
        </p:txBody>
      </p:sp>
    </p:spTree>
    <p:extLst>
      <p:ext uri="{BB962C8B-B14F-4D97-AF65-F5344CB8AC3E}">
        <p14:creationId xmlns:p14="http://schemas.microsoft.com/office/powerpoint/2010/main" val="498395705"/>
      </p:ext>
    </p:extLst>
  </p:cSld>
  <p:clrMapOvr>
    <a:masterClrMapping/>
  </p:clrMapOvr>
  <p:extLst>
    <p:ext uri="{DCECCB84-F9BA-43D5-87BE-67443E8EF086}">
      <p15:sldGuideLst xmlns:p15="http://schemas.microsoft.com/office/powerpoint/2012/main">
        <p15:guide id="1" pos="438">
          <p15:clr>
            <a:srgbClr val="FBAE40"/>
          </p15:clr>
        </p15:guide>
        <p15:guide id="2" pos="7242">
          <p15:clr>
            <a:srgbClr val="FBAE40"/>
          </p15:clr>
        </p15:guide>
        <p15:guide id="3" orient="horz" pos="345">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text" preserve="1">
  <p:cSld name="Title and two text">
    <p:spTree>
      <p:nvGrpSpPr>
        <p:cNvPr id="1" name="Shape 88"/>
        <p:cNvGrpSpPr/>
        <p:nvPr/>
      </p:nvGrpSpPr>
      <p:grpSpPr>
        <a:xfrm>
          <a:off x="0" y="0"/>
          <a:ext cx="0" cy="0"/>
          <a:chOff x="0" y="0"/>
          <a:chExt cx="0" cy="0"/>
        </a:xfrm>
      </p:grpSpPr>
      <p:sp>
        <p:nvSpPr>
          <p:cNvPr id="89" name="Google Shape;89;p48"/>
          <p:cNvSpPr txBox="1">
            <a:spLocks noGrp="1"/>
          </p:cNvSpPr>
          <p:nvPr>
            <p:ph type="title"/>
          </p:nvPr>
        </p:nvSpPr>
        <p:spPr>
          <a:xfrm>
            <a:off x="695324" y="548217"/>
            <a:ext cx="10801351" cy="719139"/>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Click to edit Master title style</a:t>
            </a:r>
            <a:endParaRPr/>
          </a:p>
        </p:txBody>
      </p:sp>
      <p:sp>
        <p:nvSpPr>
          <p:cNvPr id="90" name="Google Shape;90;p48"/>
          <p:cNvSpPr txBox="1">
            <a:spLocks noGrp="1"/>
          </p:cNvSpPr>
          <p:nvPr>
            <p:ph type="body" idx="1"/>
          </p:nvPr>
        </p:nvSpPr>
        <p:spPr>
          <a:xfrm>
            <a:off x="695325" y="1527175"/>
            <a:ext cx="5221288" cy="4356100"/>
          </a:xfrm>
          <a:prstGeom prst="rect">
            <a:avLst/>
          </a:prstGeom>
          <a:noFill/>
          <a:ln>
            <a:noFill/>
          </a:ln>
        </p:spPr>
        <p:txBody>
          <a:bodyPr spcFirstLastPara="1" wrap="square" lIns="0" tIns="0" rIns="0" bIns="0" anchor="t" anchorCtr="0">
            <a:noAutofit/>
          </a:bodyPr>
          <a:lstStyle>
            <a:lvl1pPr marL="457200" lvl="0" indent="-228600" algn="l">
              <a:spcBef>
                <a:spcPts val="360"/>
              </a:spcBef>
              <a:spcAft>
                <a:spcPts val="0"/>
              </a:spcAft>
              <a:buClr>
                <a:schemeClr val="dk1"/>
              </a:buClr>
              <a:buSzPts val="1800"/>
              <a:buNone/>
              <a:defRPr/>
            </a:lvl1pPr>
            <a:lvl2pPr marL="914400" lvl="1" indent="-342900" algn="l">
              <a:spcBef>
                <a:spcPts val="360"/>
              </a:spcBef>
              <a:spcAft>
                <a:spcPts val="0"/>
              </a:spcAft>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432"/>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228600" algn="l">
              <a:spcBef>
                <a:spcPts val="360"/>
              </a:spcBef>
              <a:spcAft>
                <a:spcPts val="0"/>
              </a:spcAft>
              <a:buClr>
                <a:schemeClr val="dk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GB"/>
              <a:t>Click to edit Master text styles</a:t>
            </a:r>
          </a:p>
        </p:txBody>
      </p:sp>
      <p:sp>
        <p:nvSpPr>
          <p:cNvPr id="91" name="Google Shape;91;p48"/>
          <p:cNvSpPr txBox="1">
            <a:spLocks noGrp="1"/>
          </p:cNvSpPr>
          <p:nvPr>
            <p:ph type="ftr" idx="11"/>
          </p:nvPr>
        </p:nvSpPr>
        <p:spPr>
          <a:xfrm>
            <a:off x="616230" y="6308727"/>
            <a:ext cx="4114800" cy="54927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OFFICIAL-SENSITIVE</a:t>
            </a:r>
            <a:endParaRPr/>
          </a:p>
        </p:txBody>
      </p:sp>
      <p:sp>
        <p:nvSpPr>
          <p:cNvPr id="92" name="Google Shape;92;p48"/>
          <p:cNvSpPr txBox="1">
            <a:spLocks noGrp="1"/>
          </p:cNvSpPr>
          <p:nvPr>
            <p:ph type="body" idx="2"/>
          </p:nvPr>
        </p:nvSpPr>
        <p:spPr>
          <a:xfrm>
            <a:off x="6275388" y="1527175"/>
            <a:ext cx="5221288" cy="4356100"/>
          </a:xfrm>
          <a:prstGeom prst="rect">
            <a:avLst/>
          </a:prstGeom>
          <a:noFill/>
          <a:ln>
            <a:noFill/>
          </a:ln>
        </p:spPr>
        <p:txBody>
          <a:bodyPr spcFirstLastPara="1" wrap="square" lIns="0" tIns="0" rIns="0" bIns="0" anchor="t" anchorCtr="0">
            <a:noAutofit/>
          </a:bodyPr>
          <a:lstStyle>
            <a:lvl1pPr marL="457200" lvl="0" indent="-228600" algn="l">
              <a:spcBef>
                <a:spcPts val="360"/>
              </a:spcBef>
              <a:spcAft>
                <a:spcPts val="0"/>
              </a:spcAft>
              <a:buClr>
                <a:schemeClr val="dk1"/>
              </a:buClr>
              <a:buSzPts val="1800"/>
              <a:buNone/>
              <a:defRPr/>
            </a:lvl1pPr>
            <a:lvl2pPr marL="914400" lvl="1" indent="-342900" algn="l">
              <a:spcBef>
                <a:spcPts val="360"/>
              </a:spcBef>
              <a:spcAft>
                <a:spcPts val="0"/>
              </a:spcAft>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432"/>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228600" algn="l">
              <a:spcBef>
                <a:spcPts val="360"/>
              </a:spcBef>
              <a:spcAft>
                <a:spcPts val="0"/>
              </a:spcAft>
              <a:buClr>
                <a:schemeClr val="dk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GB"/>
              <a:t>Click to edit Master text styles</a:t>
            </a:r>
          </a:p>
        </p:txBody>
      </p:sp>
    </p:spTree>
    <p:extLst>
      <p:ext uri="{BB962C8B-B14F-4D97-AF65-F5344CB8AC3E}">
        <p14:creationId xmlns:p14="http://schemas.microsoft.com/office/powerpoint/2010/main" val="23243349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one content" preserve="1">
  <p:cSld name="Title and one content">
    <p:spTree>
      <p:nvGrpSpPr>
        <p:cNvPr id="1" name="Shape 93"/>
        <p:cNvGrpSpPr/>
        <p:nvPr/>
      </p:nvGrpSpPr>
      <p:grpSpPr>
        <a:xfrm>
          <a:off x="0" y="0"/>
          <a:ext cx="0" cy="0"/>
          <a:chOff x="0" y="0"/>
          <a:chExt cx="0" cy="0"/>
        </a:xfrm>
      </p:grpSpPr>
      <p:sp>
        <p:nvSpPr>
          <p:cNvPr id="94" name="Google Shape;94;p49"/>
          <p:cNvSpPr txBox="1">
            <a:spLocks noGrp="1"/>
          </p:cNvSpPr>
          <p:nvPr>
            <p:ph type="title"/>
          </p:nvPr>
        </p:nvSpPr>
        <p:spPr>
          <a:xfrm>
            <a:off x="695324" y="548217"/>
            <a:ext cx="10801351" cy="719139"/>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Click to edit Master title style</a:t>
            </a:r>
            <a:endParaRPr/>
          </a:p>
        </p:txBody>
      </p:sp>
      <p:sp>
        <p:nvSpPr>
          <p:cNvPr id="95" name="Google Shape;95;p49"/>
          <p:cNvSpPr txBox="1">
            <a:spLocks noGrp="1"/>
          </p:cNvSpPr>
          <p:nvPr>
            <p:ph type="ftr" idx="11"/>
          </p:nvPr>
        </p:nvSpPr>
        <p:spPr>
          <a:xfrm>
            <a:off x="616230" y="6308727"/>
            <a:ext cx="4114800" cy="54927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OFFICIAL-SENSITIVE</a:t>
            </a:r>
            <a:endParaRPr/>
          </a:p>
        </p:txBody>
      </p:sp>
      <p:sp>
        <p:nvSpPr>
          <p:cNvPr id="96" name="Google Shape;96;p49"/>
          <p:cNvSpPr txBox="1">
            <a:spLocks noGrp="1"/>
          </p:cNvSpPr>
          <p:nvPr>
            <p:ph type="body" idx="1"/>
          </p:nvPr>
        </p:nvSpPr>
        <p:spPr>
          <a:xfrm>
            <a:off x="695325" y="1527175"/>
            <a:ext cx="10801350" cy="4356100"/>
          </a:xfrm>
          <a:prstGeom prst="rect">
            <a:avLst/>
          </a:prstGeom>
          <a:noFill/>
          <a:ln>
            <a:noFill/>
          </a:ln>
        </p:spPr>
        <p:txBody>
          <a:bodyPr spcFirstLastPara="1" wrap="square" lIns="0" tIns="0" rIns="0" bIns="0" anchor="t" anchorCtr="0">
            <a:noAutofit/>
          </a:bodyPr>
          <a:lstStyle>
            <a:lvl1pPr marL="457200" lvl="0" indent="-228600" algn="l">
              <a:spcBef>
                <a:spcPts val="360"/>
              </a:spcBef>
              <a:spcAft>
                <a:spcPts val="0"/>
              </a:spcAft>
              <a:buClr>
                <a:schemeClr val="dk1"/>
              </a:buClr>
              <a:buSzPts val="1800"/>
              <a:buNone/>
              <a:defRPr/>
            </a:lvl1pPr>
            <a:lvl2pPr marL="914400" lvl="1" indent="-342900" algn="l">
              <a:spcBef>
                <a:spcPts val="360"/>
              </a:spcBef>
              <a:spcAft>
                <a:spcPts val="0"/>
              </a:spcAft>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432"/>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228600" algn="l">
              <a:spcBef>
                <a:spcPts val="360"/>
              </a:spcBef>
              <a:spcAft>
                <a:spcPts val="0"/>
              </a:spcAft>
              <a:buClr>
                <a:schemeClr val="dk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GB"/>
              <a:t>Click to edit Master text styles</a:t>
            </a:r>
          </a:p>
        </p:txBody>
      </p:sp>
    </p:spTree>
    <p:extLst>
      <p:ext uri="{BB962C8B-B14F-4D97-AF65-F5344CB8AC3E}">
        <p14:creationId xmlns:p14="http://schemas.microsoft.com/office/powerpoint/2010/main" val="2494712526"/>
      </p:ext>
    </p:extLst>
  </p:cSld>
  <p:clrMapOvr>
    <a:masterClrMapping/>
  </p:clrMapOvr>
  <p:extLst>
    <p:ext uri="{DCECCB84-F9BA-43D5-87BE-67443E8EF086}">
      <p15:sldGuideLst xmlns:p15="http://schemas.microsoft.com/office/powerpoint/2012/main">
        <p15:guide id="1" pos="3840">
          <p15:clr>
            <a:srgbClr val="FBAE40"/>
          </p15:clr>
        </p15:guide>
        <p15:guide id="2" pos="3727">
          <p15:clr>
            <a:srgbClr val="FBAE40"/>
          </p15:clr>
        </p15:guide>
        <p15:guide id="3" pos="3953">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icture left" preserve="1">
  <p:cSld name="Picture left">
    <p:spTree>
      <p:nvGrpSpPr>
        <p:cNvPr id="1" name="Shape 100"/>
        <p:cNvGrpSpPr/>
        <p:nvPr/>
      </p:nvGrpSpPr>
      <p:grpSpPr>
        <a:xfrm>
          <a:off x="0" y="0"/>
          <a:ext cx="0" cy="0"/>
          <a:chOff x="0" y="0"/>
          <a:chExt cx="0" cy="0"/>
        </a:xfrm>
      </p:grpSpPr>
      <p:sp>
        <p:nvSpPr>
          <p:cNvPr id="101" name="Google Shape;101;p51"/>
          <p:cNvSpPr>
            <a:spLocks noGrp="1"/>
          </p:cNvSpPr>
          <p:nvPr>
            <p:ph type="pic" idx="2"/>
          </p:nvPr>
        </p:nvSpPr>
        <p:spPr>
          <a:xfrm>
            <a:off x="695324" y="0"/>
            <a:ext cx="5400675" cy="5882639"/>
          </a:xfrm>
          <a:prstGeom prst="rect">
            <a:avLst/>
          </a:prstGeom>
          <a:noFill/>
          <a:ln>
            <a:noFill/>
          </a:ln>
        </p:spPr>
      </p:sp>
      <p:sp>
        <p:nvSpPr>
          <p:cNvPr id="102" name="Google Shape;102;p51"/>
          <p:cNvSpPr txBox="1">
            <a:spLocks noGrp="1"/>
          </p:cNvSpPr>
          <p:nvPr>
            <p:ph type="title"/>
          </p:nvPr>
        </p:nvSpPr>
        <p:spPr>
          <a:xfrm>
            <a:off x="6275388" y="548217"/>
            <a:ext cx="5292196" cy="719139"/>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Click to edit Master title style</a:t>
            </a:r>
            <a:endParaRPr/>
          </a:p>
        </p:txBody>
      </p:sp>
      <p:sp>
        <p:nvSpPr>
          <p:cNvPr id="103" name="Google Shape;103;p51"/>
          <p:cNvSpPr txBox="1">
            <a:spLocks noGrp="1"/>
          </p:cNvSpPr>
          <p:nvPr>
            <p:ph type="body" idx="1"/>
          </p:nvPr>
        </p:nvSpPr>
        <p:spPr>
          <a:xfrm>
            <a:off x="6275388" y="1514475"/>
            <a:ext cx="5292725" cy="4368800"/>
          </a:xfrm>
          <a:prstGeom prst="rect">
            <a:avLst/>
          </a:prstGeom>
          <a:noFill/>
          <a:ln>
            <a:noFill/>
          </a:ln>
        </p:spPr>
        <p:txBody>
          <a:bodyPr spcFirstLastPara="1" wrap="square" lIns="0" tIns="0" rIns="0" bIns="0" anchor="t" anchorCtr="0">
            <a:noAutofit/>
          </a:bodyPr>
          <a:lstStyle>
            <a:lvl1pPr marL="457200" lvl="0" indent="-228600" algn="l">
              <a:spcBef>
                <a:spcPts val="360"/>
              </a:spcBef>
              <a:spcAft>
                <a:spcPts val="0"/>
              </a:spcAft>
              <a:buClr>
                <a:schemeClr val="dk1"/>
              </a:buClr>
              <a:buSzPts val="1800"/>
              <a:buNone/>
              <a:defRPr/>
            </a:lvl1pPr>
            <a:lvl2pPr marL="914400" lvl="1" indent="-342900" algn="l">
              <a:spcBef>
                <a:spcPts val="360"/>
              </a:spcBef>
              <a:spcAft>
                <a:spcPts val="0"/>
              </a:spcAft>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432"/>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228600" algn="l">
              <a:spcBef>
                <a:spcPts val="360"/>
              </a:spcBef>
              <a:spcAft>
                <a:spcPts val="0"/>
              </a:spcAft>
              <a:buClr>
                <a:schemeClr val="dk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GB"/>
              <a:t>Click to edit Master text styles</a:t>
            </a:r>
          </a:p>
        </p:txBody>
      </p:sp>
      <p:sp>
        <p:nvSpPr>
          <p:cNvPr id="104" name="Google Shape;104;p51"/>
          <p:cNvSpPr txBox="1">
            <a:spLocks noGrp="1"/>
          </p:cNvSpPr>
          <p:nvPr>
            <p:ph type="ftr" idx="11"/>
          </p:nvPr>
        </p:nvSpPr>
        <p:spPr>
          <a:xfrm>
            <a:off x="621447" y="6310313"/>
            <a:ext cx="4114800" cy="54768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OFFICIAL-SENSITIVE</a:t>
            </a:r>
            <a:endParaRPr/>
          </a:p>
        </p:txBody>
      </p:sp>
    </p:spTree>
    <p:extLst>
      <p:ext uri="{BB962C8B-B14F-4D97-AF65-F5344CB8AC3E}">
        <p14:creationId xmlns:p14="http://schemas.microsoft.com/office/powerpoint/2010/main" val="1138175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78180" y="548217"/>
            <a:ext cx="10896600" cy="719139"/>
          </a:xfrm>
        </p:spPr>
        <p:txBody>
          <a:bodyPr/>
          <a:lstStyle>
            <a:lvl1pPr>
              <a:defRPr sz="3000" baseline="0"/>
            </a:lvl1pPr>
          </a:lstStyle>
          <a:p>
            <a:r>
              <a:rPr lang="en-US"/>
              <a:t>Click to edit Master title style</a:t>
            </a:r>
            <a:endParaRPr lang="en-GB"/>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p:txBody>
          <a:bodyPr/>
          <a:lstStyle/>
          <a:p>
            <a:r>
              <a:rPr lang="en-US"/>
              <a:t>OFFICIAL-SENSITIVE</a:t>
            </a:r>
          </a:p>
        </p:txBody>
      </p:sp>
      <p:sp>
        <p:nvSpPr>
          <p:cNvPr id="4" name="Content Placeholder 3">
            <a:extLst>
              <a:ext uri="{FF2B5EF4-FFF2-40B4-BE49-F238E27FC236}">
                <a16:creationId xmlns:a16="http://schemas.microsoft.com/office/drawing/2014/main" id="{AA84C830-9F9F-8145-BFB1-86F3F50D055A}"/>
              </a:ext>
            </a:extLst>
          </p:cNvPr>
          <p:cNvSpPr>
            <a:spLocks noGrp="1"/>
          </p:cNvSpPr>
          <p:nvPr>
            <p:ph sz="quarter" idx="13"/>
          </p:nvPr>
        </p:nvSpPr>
        <p:spPr>
          <a:xfrm>
            <a:off x="6469063" y="1527175"/>
            <a:ext cx="5105400" cy="4356100"/>
          </a:xfrm>
        </p:spPr>
        <p:txBody>
          <a:bodyPr/>
          <a:lstStyle/>
          <a:p>
            <a:pPr lvl="0"/>
            <a:r>
              <a:rPr lang="en-US" altLang="en-US"/>
              <a:t>Click to edit Master text styles</a:t>
            </a:r>
          </a:p>
          <a:p>
            <a:pPr lvl="1"/>
            <a:r>
              <a:rPr lang="en-US" altLang="en-US"/>
              <a:t>Second level</a:t>
            </a:r>
          </a:p>
          <a:p>
            <a:pPr lvl="2"/>
            <a:r>
              <a:rPr lang="en-US" altLang="en-US"/>
              <a:t>Third level</a:t>
            </a:r>
          </a:p>
        </p:txBody>
      </p:sp>
      <p:sp>
        <p:nvSpPr>
          <p:cNvPr id="8" name="Content Placeholder 3">
            <a:extLst>
              <a:ext uri="{FF2B5EF4-FFF2-40B4-BE49-F238E27FC236}">
                <a16:creationId xmlns:a16="http://schemas.microsoft.com/office/drawing/2014/main" id="{77D9A592-EB6F-EA45-BA1F-B1D9AB012BBC}"/>
              </a:ext>
            </a:extLst>
          </p:cNvPr>
          <p:cNvSpPr>
            <a:spLocks noGrp="1"/>
          </p:cNvSpPr>
          <p:nvPr>
            <p:ph sz="quarter" idx="14"/>
          </p:nvPr>
        </p:nvSpPr>
        <p:spPr>
          <a:xfrm>
            <a:off x="671812" y="1527175"/>
            <a:ext cx="5105400" cy="4356100"/>
          </a:xfrm>
        </p:spPr>
        <p:txBody>
          <a:bodyPr/>
          <a:lstStyle/>
          <a:p>
            <a:pPr lvl="0"/>
            <a:r>
              <a:rPr lang="en-US" altLang="en-US"/>
              <a:t>Click to edit Master text styles</a:t>
            </a:r>
          </a:p>
          <a:p>
            <a:pPr lvl="1"/>
            <a:r>
              <a:rPr lang="en-US" altLang="en-US"/>
              <a:t>Second level</a:t>
            </a:r>
          </a:p>
          <a:p>
            <a:pPr lvl="2"/>
            <a:r>
              <a:rPr lang="en-US" altLang="en-US"/>
              <a:t>Third level</a:t>
            </a:r>
          </a:p>
        </p:txBody>
      </p:sp>
    </p:spTree>
    <p:extLst>
      <p:ext uri="{BB962C8B-B14F-4D97-AF65-F5344CB8AC3E}">
        <p14:creationId xmlns:p14="http://schemas.microsoft.com/office/powerpoint/2010/main" val="6245824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Full-bleed Picture" preserve="1">
  <p:cSld name="Full-bleed Picture">
    <p:spTree>
      <p:nvGrpSpPr>
        <p:cNvPr id="1" name="Shape 105"/>
        <p:cNvGrpSpPr/>
        <p:nvPr/>
      </p:nvGrpSpPr>
      <p:grpSpPr>
        <a:xfrm>
          <a:off x="0" y="0"/>
          <a:ext cx="0" cy="0"/>
          <a:chOff x="0" y="0"/>
          <a:chExt cx="0" cy="0"/>
        </a:xfrm>
      </p:grpSpPr>
      <p:sp>
        <p:nvSpPr>
          <p:cNvPr id="106" name="Google Shape;106;p52"/>
          <p:cNvSpPr>
            <a:spLocks noGrp="1"/>
          </p:cNvSpPr>
          <p:nvPr>
            <p:ph type="pic" idx="2"/>
          </p:nvPr>
        </p:nvSpPr>
        <p:spPr>
          <a:xfrm>
            <a:off x="-1" y="2"/>
            <a:ext cx="12192001" cy="6305551"/>
          </a:xfrm>
          <a:prstGeom prst="rect">
            <a:avLst/>
          </a:prstGeom>
          <a:noFill/>
          <a:ln>
            <a:noFill/>
          </a:ln>
        </p:spPr>
      </p:sp>
      <p:sp>
        <p:nvSpPr>
          <p:cNvPr id="107" name="Google Shape;107;p52"/>
          <p:cNvSpPr txBox="1">
            <a:spLocks noGrp="1"/>
          </p:cNvSpPr>
          <p:nvPr>
            <p:ph type="ftr" idx="11"/>
          </p:nvPr>
        </p:nvSpPr>
        <p:spPr>
          <a:xfrm>
            <a:off x="617691" y="6305554"/>
            <a:ext cx="4114800" cy="5524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OFFICIAL-SENSITIVE</a:t>
            </a:r>
            <a:endParaRPr/>
          </a:p>
        </p:txBody>
      </p:sp>
    </p:spTree>
    <p:extLst>
      <p:ext uri="{BB962C8B-B14F-4D97-AF65-F5344CB8AC3E}">
        <p14:creationId xmlns:p14="http://schemas.microsoft.com/office/powerpoint/2010/main" val="40754027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Larger image and title " preserve="1">
  <p:cSld name="Larger image and title ">
    <p:spTree>
      <p:nvGrpSpPr>
        <p:cNvPr id="1" name="Shape 108"/>
        <p:cNvGrpSpPr/>
        <p:nvPr/>
      </p:nvGrpSpPr>
      <p:grpSpPr>
        <a:xfrm>
          <a:off x="0" y="0"/>
          <a:ext cx="0" cy="0"/>
          <a:chOff x="0" y="0"/>
          <a:chExt cx="0" cy="0"/>
        </a:xfrm>
      </p:grpSpPr>
      <p:sp>
        <p:nvSpPr>
          <p:cNvPr id="109" name="Google Shape;109;p53"/>
          <p:cNvSpPr>
            <a:spLocks noGrp="1"/>
          </p:cNvSpPr>
          <p:nvPr>
            <p:ph type="pic" idx="2"/>
          </p:nvPr>
        </p:nvSpPr>
        <p:spPr>
          <a:xfrm>
            <a:off x="695325" y="1524000"/>
            <a:ext cx="10801350" cy="4362450"/>
          </a:xfrm>
          <a:prstGeom prst="rect">
            <a:avLst/>
          </a:prstGeom>
          <a:noFill/>
          <a:ln>
            <a:noFill/>
          </a:ln>
        </p:spPr>
      </p:sp>
      <p:sp>
        <p:nvSpPr>
          <p:cNvPr id="110" name="Google Shape;110;p53"/>
          <p:cNvSpPr txBox="1">
            <a:spLocks noGrp="1"/>
          </p:cNvSpPr>
          <p:nvPr>
            <p:ph type="title"/>
          </p:nvPr>
        </p:nvSpPr>
        <p:spPr>
          <a:xfrm>
            <a:off x="695325" y="548217"/>
            <a:ext cx="10801350" cy="719139"/>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Click to edit Master title style</a:t>
            </a:r>
            <a:endParaRPr/>
          </a:p>
        </p:txBody>
      </p:sp>
      <p:sp>
        <p:nvSpPr>
          <p:cNvPr id="111" name="Google Shape;111;p53"/>
          <p:cNvSpPr txBox="1">
            <a:spLocks noGrp="1"/>
          </p:cNvSpPr>
          <p:nvPr>
            <p:ph type="ftr" idx="11"/>
          </p:nvPr>
        </p:nvSpPr>
        <p:spPr>
          <a:xfrm>
            <a:off x="617691" y="6309783"/>
            <a:ext cx="4114800" cy="5482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OFFICIAL-SENSITIVE</a:t>
            </a:r>
            <a:endParaRPr/>
          </a:p>
        </p:txBody>
      </p:sp>
    </p:spTree>
    <p:extLst>
      <p:ext uri="{BB962C8B-B14F-4D97-AF65-F5344CB8AC3E}">
        <p14:creationId xmlns:p14="http://schemas.microsoft.com/office/powerpoint/2010/main" val="26008719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Image breaker" preserve="1">
  <p:cSld name="Image breaker">
    <p:bg>
      <p:bgPr>
        <a:solidFill>
          <a:schemeClr val="lt1">
            <a:alpha val="0"/>
          </a:schemeClr>
        </a:solidFill>
        <a:effectLst/>
      </p:bgPr>
    </p:bg>
    <p:spTree>
      <p:nvGrpSpPr>
        <p:cNvPr id="1" name="Shape 112"/>
        <p:cNvGrpSpPr/>
        <p:nvPr/>
      </p:nvGrpSpPr>
      <p:grpSpPr>
        <a:xfrm>
          <a:off x="0" y="0"/>
          <a:ext cx="0" cy="0"/>
          <a:chOff x="0" y="0"/>
          <a:chExt cx="0" cy="0"/>
        </a:xfrm>
      </p:grpSpPr>
      <p:sp>
        <p:nvSpPr>
          <p:cNvPr id="113" name="Google Shape;113;p54"/>
          <p:cNvSpPr txBox="1">
            <a:spLocks noGrp="1"/>
          </p:cNvSpPr>
          <p:nvPr>
            <p:ph type="title"/>
          </p:nvPr>
        </p:nvSpPr>
        <p:spPr>
          <a:xfrm>
            <a:off x="695324" y="2186235"/>
            <a:ext cx="10801351" cy="719139"/>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5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Click to edit Master title style</a:t>
            </a:r>
            <a:endParaRPr/>
          </a:p>
        </p:txBody>
      </p:sp>
      <p:sp>
        <p:nvSpPr>
          <p:cNvPr id="114" name="Google Shape;114;p54"/>
          <p:cNvSpPr txBox="1">
            <a:spLocks noGrp="1"/>
          </p:cNvSpPr>
          <p:nvPr>
            <p:ph type="body" idx="1"/>
          </p:nvPr>
        </p:nvSpPr>
        <p:spPr>
          <a:xfrm>
            <a:off x="695325" y="3179763"/>
            <a:ext cx="5221288" cy="519112"/>
          </a:xfrm>
          <a:prstGeom prst="rect">
            <a:avLst/>
          </a:prstGeom>
          <a:noFill/>
          <a:ln>
            <a:noFill/>
          </a:ln>
        </p:spPr>
        <p:txBody>
          <a:bodyPr spcFirstLastPara="1" wrap="square" lIns="0" tIns="0" rIns="0" bIns="0" anchor="t" anchorCtr="0">
            <a:noAutofit/>
          </a:bodyPr>
          <a:lstStyle>
            <a:lvl1pPr marL="457200" lvl="0" indent="-228600" algn="l">
              <a:spcBef>
                <a:spcPts val="600"/>
              </a:spcBef>
              <a:spcAft>
                <a:spcPts val="0"/>
              </a:spcAft>
              <a:buClr>
                <a:schemeClr val="lt1"/>
              </a:buClr>
              <a:buSzPts val="3000"/>
              <a:buNone/>
              <a:defRPr sz="3000">
                <a:solidFill>
                  <a:schemeClr val="lt1"/>
                </a:solidFill>
              </a:defRPr>
            </a:lvl1pPr>
            <a:lvl2pPr marL="914400" lvl="1" indent="-228600" algn="l">
              <a:spcBef>
                <a:spcPts val="600"/>
              </a:spcBef>
              <a:spcAft>
                <a:spcPts val="0"/>
              </a:spcAft>
              <a:buSzPts val="3000"/>
              <a:buNone/>
              <a:defRPr sz="3000">
                <a:solidFill>
                  <a:schemeClr val="lt1"/>
                </a:solidFill>
              </a:defRPr>
            </a:lvl2pPr>
            <a:lvl3pPr marL="1371600" lvl="2" indent="-342900" algn="l">
              <a:spcBef>
                <a:spcPts val="360"/>
              </a:spcBef>
              <a:spcAft>
                <a:spcPts val="0"/>
              </a:spcAft>
              <a:buClr>
                <a:schemeClr val="dk1"/>
              </a:buClr>
              <a:buSzPts val="1800"/>
              <a:buChar char="−"/>
              <a:defRPr/>
            </a:lvl3pPr>
            <a:lvl4pPr marL="1828800" lvl="3" indent="-342900" algn="l">
              <a:spcBef>
                <a:spcPts val="432"/>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228600" algn="l">
              <a:spcBef>
                <a:spcPts val="360"/>
              </a:spcBef>
              <a:spcAft>
                <a:spcPts val="0"/>
              </a:spcAft>
              <a:buClr>
                <a:schemeClr val="dk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GB"/>
              <a:t>Click to edit Master text styles</a:t>
            </a:r>
          </a:p>
        </p:txBody>
      </p:sp>
      <p:sp>
        <p:nvSpPr>
          <p:cNvPr id="115" name="Google Shape;115;p54"/>
          <p:cNvSpPr>
            <a:spLocks noGrp="1"/>
          </p:cNvSpPr>
          <p:nvPr>
            <p:ph type="pic" idx="2"/>
          </p:nvPr>
        </p:nvSpPr>
        <p:spPr>
          <a:xfrm>
            <a:off x="-1" y="0"/>
            <a:ext cx="12192001" cy="6305551"/>
          </a:xfrm>
          <a:prstGeom prst="rect">
            <a:avLst/>
          </a:prstGeom>
          <a:noFill/>
          <a:ln>
            <a:noFill/>
          </a:ln>
        </p:spPr>
      </p:sp>
      <p:sp>
        <p:nvSpPr>
          <p:cNvPr id="116" name="Google Shape;116;p54"/>
          <p:cNvSpPr txBox="1">
            <a:spLocks noGrp="1"/>
          </p:cNvSpPr>
          <p:nvPr>
            <p:ph type="ftr" idx="11"/>
          </p:nvPr>
        </p:nvSpPr>
        <p:spPr>
          <a:xfrm>
            <a:off x="616230" y="6310313"/>
            <a:ext cx="4114800" cy="54768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OFFICIAL-SENSITIVE</a:t>
            </a:r>
            <a:endParaRPr/>
          </a:p>
        </p:txBody>
      </p:sp>
    </p:spTree>
    <p:extLst>
      <p:ext uri="{BB962C8B-B14F-4D97-AF65-F5344CB8AC3E}">
        <p14:creationId xmlns:p14="http://schemas.microsoft.com/office/powerpoint/2010/main" val="5762038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_colour background" preserve="1">
  <p:cSld name="Title and text_colour background">
    <p:bg>
      <p:bgPr>
        <a:solidFill>
          <a:schemeClr val="accent1"/>
        </a:solidFill>
        <a:effectLst/>
      </p:bgPr>
    </p:bg>
    <p:spTree>
      <p:nvGrpSpPr>
        <p:cNvPr id="1" name="Shape 117"/>
        <p:cNvGrpSpPr/>
        <p:nvPr/>
      </p:nvGrpSpPr>
      <p:grpSpPr>
        <a:xfrm>
          <a:off x="0" y="0"/>
          <a:ext cx="0" cy="0"/>
          <a:chOff x="0" y="0"/>
          <a:chExt cx="0" cy="0"/>
        </a:xfrm>
      </p:grpSpPr>
      <p:sp>
        <p:nvSpPr>
          <p:cNvPr id="118" name="Google Shape;118;p55"/>
          <p:cNvSpPr txBox="1">
            <a:spLocks noGrp="1"/>
          </p:cNvSpPr>
          <p:nvPr>
            <p:ph type="title"/>
          </p:nvPr>
        </p:nvSpPr>
        <p:spPr>
          <a:xfrm>
            <a:off x="695324" y="548217"/>
            <a:ext cx="10801351" cy="719139"/>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Click to edit Master title style</a:t>
            </a:r>
            <a:endParaRPr/>
          </a:p>
        </p:txBody>
      </p:sp>
      <p:sp>
        <p:nvSpPr>
          <p:cNvPr id="119" name="Google Shape;119;p55"/>
          <p:cNvSpPr txBox="1">
            <a:spLocks noGrp="1"/>
          </p:cNvSpPr>
          <p:nvPr>
            <p:ph type="body" idx="1"/>
          </p:nvPr>
        </p:nvSpPr>
        <p:spPr>
          <a:xfrm>
            <a:off x="695325" y="1527175"/>
            <a:ext cx="10801350" cy="4356100"/>
          </a:xfrm>
          <a:prstGeom prst="rect">
            <a:avLst/>
          </a:prstGeom>
          <a:noFill/>
          <a:ln>
            <a:noFill/>
          </a:ln>
        </p:spPr>
        <p:txBody>
          <a:bodyPr spcFirstLastPara="1" wrap="square" lIns="0" tIns="0" rIns="0" bIns="0" anchor="t" anchorCtr="0">
            <a:noAutofit/>
          </a:bodyPr>
          <a:lstStyle>
            <a:lvl1pPr marL="457200" lvl="0" indent="-228600" algn="l">
              <a:spcBef>
                <a:spcPts val="400"/>
              </a:spcBef>
              <a:spcAft>
                <a:spcPts val="0"/>
              </a:spcAft>
              <a:buClr>
                <a:schemeClr val="lt1"/>
              </a:buClr>
              <a:buSzPts val="2000"/>
              <a:buNone/>
              <a:defRPr>
                <a:solidFill>
                  <a:schemeClr val="lt1"/>
                </a:solidFill>
              </a:defRPr>
            </a:lvl1pPr>
            <a:lvl2pPr marL="914400" lvl="1" indent="-342900" algn="l">
              <a:spcBef>
                <a:spcPts val="360"/>
              </a:spcBef>
              <a:spcAft>
                <a:spcPts val="0"/>
              </a:spcAft>
              <a:buSzPts val="1800"/>
              <a:buChar char="•"/>
              <a:defRPr>
                <a:solidFill>
                  <a:schemeClr val="lt1"/>
                </a:solidFill>
              </a:defRPr>
            </a:lvl2pPr>
            <a:lvl3pPr marL="1371600" lvl="2" indent="-342900" algn="l">
              <a:spcBef>
                <a:spcPts val="360"/>
              </a:spcBef>
              <a:spcAft>
                <a:spcPts val="0"/>
              </a:spcAft>
              <a:buClr>
                <a:schemeClr val="dk1"/>
              </a:buClr>
              <a:buSzPts val="1800"/>
              <a:buChar char="−"/>
              <a:defRPr/>
            </a:lvl3pPr>
            <a:lvl4pPr marL="1828800" lvl="3" indent="-330200" algn="l">
              <a:spcBef>
                <a:spcPts val="432"/>
              </a:spcBef>
              <a:spcAft>
                <a:spcPts val="0"/>
              </a:spcAft>
              <a:buClr>
                <a:schemeClr val="lt1"/>
              </a:buClr>
              <a:buSzPts val="1600"/>
              <a:buChar char="•"/>
              <a:defRPr>
                <a:solidFill>
                  <a:schemeClr val="lt1"/>
                </a:solidFill>
              </a:defRPr>
            </a:lvl4pPr>
            <a:lvl5pPr marL="2286000" lvl="4" indent="-330200" algn="l">
              <a:spcBef>
                <a:spcPts val="320"/>
              </a:spcBef>
              <a:spcAft>
                <a:spcPts val="0"/>
              </a:spcAft>
              <a:buClr>
                <a:schemeClr val="lt1"/>
              </a:buClr>
              <a:buSzPts val="1600"/>
              <a:buChar char="−"/>
              <a:defRPr>
                <a:solidFill>
                  <a:schemeClr val="lt1"/>
                </a:solidFill>
              </a:defRPr>
            </a:lvl5pPr>
            <a:lvl6pPr marL="2743200" lvl="5" indent="-228600" algn="l">
              <a:spcBef>
                <a:spcPts val="360"/>
              </a:spcBef>
              <a:spcAft>
                <a:spcPts val="0"/>
              </a:spcAft>
              <a:buClr>
                <a:schemeClr val="dk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GB"/>
              <a:t>Click to edit Master text styles</a:t>
            </a:r>
          </a:p>
        </p:txBody>
      </p:sp>
      <p:sp>
        <p:nvSpPr>
          <p:cNvPr id="120" name="Google Shape;120;p55"/>
          <p:cNvSpPr txBox="1">
            <a:spLocks noGrp="1"/>
          </p:cNvSpPr>
          <p:nvPr>
            <p:ph type="ftr" idx="11"/>
          </p:nvPr>
        </p:nvSpPr>
        <p:spPr>
          <a:xfrm>
            <a:off x="626317" y="6310313"/>
            <a:ext cx="4114800" cy="54768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OFFICIAL-SENSITIVE</a:t>
            </a:r>
            <a:endParaRPr/>
          </a:p>
        </p:txBody>
      </p:sp>
    </p:spTree>
    <p:extLst>
      <p:ext uri="{BB962C8B-B14F-4D97-AF65-F5344CB8AC3E}">
        <p14:creationId xmlns:p14="http://schemas.microsoft.com/office/powerpoint/2010/main" val="19358691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losing slide" preserve="1">
  <p:cSld name="Closing slide">
    <p:spTree>
      <p:nvGrpSpPr>
        <p:cNvPr id="1" name="Shape 121"/>
        <p:cNvGrpSpPr/>
        <p:nvPr/>
      </p:nvGrpSpPr>
      <p:grpSpPr>
        <a:xfrm>
          <a:off x="0" y="0"/>
          <a:ext cx="0" cy="0"/>
          <a:chOff x="0" y="0"/>
          <a:chExt cx="0" cy="0"/>
        </a:xfrm>
      </p:grpSpPr>
      <p:sp>
        <p:nvSpPr>
          <p:cNvPr id="122" name="Google Shape;122;p56"/>
          <p:cNvSpPr/>
          <p:nvPr/>
        </p:nvSpPr>
        <p:spPr>
          <a:xfrm>
            <a:off x="0" y="6236895"/>
            <a:ext cx="12191999" cy="623160"/>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
        <p:nvSpPr>
          <p:cNvPr id="123" name="Google Shape;123;p56"/>
          <p:cNvSpPr txBox="1">
            <a:spLocks noGrp="1"/>
          </p:cNvSpPr>
          <p:nvPr>
            <p:ph type="ftr" idx="11"/>
          </p:nvPr>
        </p:nvSpPr>
        <p:spPr>
          <a:xfrm>
            <a:off x="626317" y="6310313"/>
            <a:ext cx="3945683" cy="54768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OFFICIAL-SENSITIVE</a:t>
            </a:r>
            <a:endParaRPr/>
          </a:p>
        </p:txBody>
      </p:sp>
      <p:pic>
        <p:nvPicPr>
          <p:cNvPr id="124" name="Google Shape;124;p56" descr="A picture containing clock, light&#10;&#10;Description automatically generated"/>
          <p:cNvPicPr preferRelativeResize="0"/>
          <p:nvPr/>
        </p:nvPicPr>
        <p:blipFill rotWithShape="1">
          <a:blip r:embed="rId2">
            <a:alphaModFix amt="70000"/>
          </a:blip>
          <a:srcRect t="2891" r="57915" b="36285"/>
          <a:stretch/>
        </p:blipFill>
        <p:spPr>
          <a:xfrm>
            <a:off x="5090572" y="-369374"/>
            <a:ext cx="7101428" cy="7243846"/>
          </a:xfrm>
          <a:prstGeom prst="rect">
            <a:avLst/>
          </a:prstGeom>
          <a:noFill/>
          <a:ln>
            <a:noFill/>
          </a:ln>
        </p:spPr>
      </p:pic>
      <p:sp>
        <p:nvSpPr>
          <p:cNvPr id="125" name="Google Shape;125;p56"/>
          <p:cNvSpPr txBox="1">
            <a:spLocks noGrp="1"/>
          </p:cNvSpPr>
          <p:nvPr>
            <p:ph type="body" idx="1"/>
          </p:nvPr>
        </p:nvSpPr>
        <p:spPr>
          <a:xfrm>
            <a:off x="695324" y="3945039"/>
            <a:ext cx="4500563" cy="337080"/>
          </a:xfrm>
          <a:prstGeom prst="rect">
            <a:avLst/>
          </a:prstGeom>
          <a:noFill/>
          <a:ln>
            <a:noFill/>
          </a:ln>
        </p:spPr>
        <p:txBody>
          <a:bodyPr spcFirstLastPara="1" wrap="square" lIns="0" tIns="0" rIns="0" bIns="0" anchor="t" anchorCtr="0">
            <a:noAutofit/>
          </a:bodyPr>
          <a:lstStyle>
            <a:lvl1pPr marL="457200" lvl="0" indent="-228600" algn="l">
              <a:spcBef>
                <a:spcPts val="400"/>
              </a:spcBef>
              <a:spcAft>
                <a:spcPts val="0"/>
              </a:spcAft>
              <a:buClr>
                <a:schemeClr val="dk1"/>
              </a:buClr>
              <a:buSzPts val="2000"/>
              <a:buNone/>
              <a:defRPr>
                <a:solidFill>
                  <a:schemeClr val="dk1"/>
                </a:solidFill>
              </a:defRPr>
            </a:lvl1pPr>
            <a:lvl2pPr marL="914400" lvl="1" indent="-342900" algn="l">
              <a:spcBef>
                <a:spcPts val="360"/>
              </a:spcBef>
              <a:spcAft>
                <a:spcPts val="0"/>
              </a:spcAft>
              <a:buSzPts val="1800"/>
              <a:buChar char="•"/>
              <a:defRPr>
                <a:solidFill>
                  <a:schemeClr val="dk1"/>
                </a:solidFill>
              </a:defRPr>
            </a:lvl2pPr>
            <a:lvl3pPr marL="1371600" lvl="2" indent="-342900" algn="l">
              <a:spcBef>
                <a:spcPts val="360"/>
              </a:spcBef>
              <a:spcAft>
                <a:spcPts val="0"/>
              </a:spcAft>
              <a:buClr>
                <a:schemeClr val="dk1"/>
              </a:buClr>
              <a:buSzPts val="1800"/>
              <a:buChar char="−"/>
              <a:defRPr>
                <a:solidFill>
                  <a:schemeClr val="dk1"/>
                </a:solidFill>
              </a:defRPr>
            </a:lvl3pPr>
            <a:lvl4pPr marL="1828800" lvl="3" indent="-330200" algn="l">
              <a:spcBef>
                <a:spcPts val="432"/>
              </a:spcBef>
              <a:spcAft>
                <a:spcPts val="0"/>
              </a:spcAft>
              <a:buClr>
                <a:schemeClr val="dk1"/>
              </a:buClr>
              <a:buSzPts val="1600"/>
              <a:buChar char="•"/>
              <a:defRPr>
                <a:solidFill>
                  <a:schemeClr val="dk1"/>
                </a:solidFill>
              </a:defRPr>
            </a:lvl4pPr>
            <a:lvl5pPr marL="2286000" lvl="4" indent="-330200" algn="l">
              <a:spcBef>
                <a:spcPts val="320"/>
              </a:spcBef>
              <a:spcAft>
                <a:spcPts val="0"/>
              </a:spcAft>
              <a:buClr>
                <a:schemeClr val="dk1"/>
              </a:buClr>
              <a:buSzPts val="1600"/>
              <a:buChar char="−"/>
              <a:defRPr>
                <a:solidFill>
                  <a:schemeClr val="dk1"/>
                </a:solidFill>
              </a:defRPr>
            </a:lvl5pPr>
            <a:lvl6pPr marL="2743200" lvl="5" indent="-228600" algn="l">
              <a:spcBef>
                <a:spcPts val="360"/>
              </a:spcBef>
              <a:spcAft>
                <a:spcPts val="0"/>
              </a:spcAft>
              <a:buClr>
                <a:schemeClr val="dk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GB"/>
              <a:t>Click to edit Master text styles</a:t>
            </a:r>
          </a:p>
        </p:txBody>
      </p:sp>
      <p:sp>
        <p:nvSpPr>
          <p:cNvPr id="126" name="Google Shape;126;p56"/>
          <p:cNvSpPr txBox="1">
            <a:spLocks noGrp="1"/>
          </p:cNvSpPr>
          <p:nvPr>
            <p:ph type="body" idx="2"/>
          </p:nvPr>
        </p:nvSpPr>
        <p:spPr>
          <a:xfrm>
            <a:off x="695325" y="4326861"/>
            <a:ext cx="4500562" cy="29508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320"/>
              </a:spcBef>
              <a:spcAft>
                <a:spcPts val="0"/>
              </a:spcAft>
              <a:buClr>
                <a:schemeClr val="dk1"/>
              </a:buClr>
              <a:buSzPts val="1600"/>
              <a:buFont typeface="Arial"/>
              <a:buNone/>
              <a:defRPr sz="1600" b="1">
                <a:solidFill>
                  <a:schemeClr val="dk1"/>
                </a:solidFill>
              </a:defRPr>
            </a:lvl1pPr>
            <a:lvl2pPr marL="914400" lvl="1" indent="-342900" algn="l">
              <a:spcBef>
                <a:spcPts val="360"/>
              </a:spcBef>
              <a:spcAft>
                <a:spcPts val="0"/>
              </a:spcAft>
              <a:buSzPts val="1800"/>
              <a:buChar char="•"/>
              <a:defRPr>
                <a:solidFill>
                  <a:schemeClr val="dk1"/>
                </a:solidFill>
              </a:defRPr>
            </a:lvl2pPr>
            <a:lvl3pPr marL="1371600" lvl="2" indent="-342900" algn="l">
              <a:spcBef>
                <a:spcPts val="360"/>
              </a:spcBef>
              <a:spcAft>
                <a:spcPts val="0"/>
              </a:spcAft>
              <a:buClr>
                <a:schemeClr val="dk1"/>
              </a:buClr>
              <a:buSzPts val="1800"/>
              <a:buChar char="−"/>
              <a:defRPr>
                <a:solidFill>
                  <a:schemeClr val="dk1"/>
                </a:solidFill>
              </a:defRPr>
            </a:lvl3pPr>
            <a:lvl4pPr marL="1828800" lvl="3" indent="-330200" algn="l">
              <a:spcBef>
                <a:spcPts val="432"/>
              </a:spcBef>
              <a:spcAft>
                <a:spcPts val="0"/>
              </a:spcAft>
              <a:buClr>
                <a:schemeClr val="dk1"/>
              </a:buClr>
              <a:buSzPts val="1600"/>
              <a:buChar char="•"/>
              <a:defRPr>
                <a:solidFill>
                  <a:schemeClr val="dk1"/>
                </a:solidFill>
              </a:defRPr>
            </a:lvl4pPr>
            <a:lvl5pPr marL="2286000" lvl="4" indent="-330200" algn="l">
              <a:spcBef>
                <a:spcPts val="320"/>
              </a:spcBef>
              <a:spcAft>
                <a:spcPts val="0"/>
              </a:spcAft>
              <a:buClr>
                <a:schemeClr val="dk1"/>
              </a:buClr>
              <a:buSzPts val="1600"/>
              <a:buChar char="−"/>
              <a:defRPr>
                <a:solidFill>
                  <a:schemeClr val="dk1"/>
                </a:solidFill>
              </a:defRPr>
            </a:lvl5pPr>
            <a:lvl6pPr marL="2743200" lvl="5" indent="-228600" algn="l">
              <a:spcBef>
                <a:spcPts val="360"/>
              </a:spcBef>
              <a:spcAft>
                <a:spcPts val="0"/>
              </a:spcAft>
              <a:buClr>
                <a:schemeClr val="dk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GB"/>
              <a:t>Click to edit Master text styles</a:t>
            </a:r>
          </a:p>
        </p:txBody>
      </p:sp>
      <p:pic>
        <p:nvPicPr>
          <p:cNvPr id="127" name="Google Shape;127;p56" descr="G:\Communications\Content hub\Branding\Agency logos\DETAILED AW\Agency_3268_AW.png"/>
          <p:cNvPicPr preferRelativeResize="0"/>
          <p:nvPr/>
        </p:nvPicPr>
        <p:blipFill rotWithShape="1">
          <a:blip r:embed="rId3">
            <a:alphaModFix/>
          </a:blip>
          <a:srcRect/>
          <a:stretch/>
        </p:blipFill>
        <p:spPr>
          <a:xfrm>
            <a:off x="695325" y="549275"/>
            <a:ext cx="3812974" cy="974725"/>
          </a:xfrm>
          <a:prstGeom prst="rect">
            <a:avLst/>
          </a:prstGeom>
          <a:noFill/>
          <a:ln>
            <a:noFill/>
          </a:ln>
        </p:spPr>
      </p:pic>
      <p:sp>
        <p:nvSpPr>
          <p:cNvPr id="128" name="Google Shape;128;p56"/>
          <p:cNvSpPr txBox="1">
            <a:spLocks noGrp="1"/>
          </p:cNvSpPr>
          <p:nvPr>
            <p:ph type="ctrTitle"/>
          </p:nvPr>
        </p:nvSpPr>
        <p:spPr>
          <a:xfrm>
            <a:off x="678074" y="2168525"/>
            <a:ext cx="8297652" cy="779851"/>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SzPts val="1400"/>
              <a:buNone/>
              <a:defRPr sz="5000">
                <a:solidFill>
                  <a:srgbClr val="00665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Click to edit Master title style</a:t>
            </a:r>
            <a:endParaRPr/>
          </a:p>
        </p:txBody>
      </p:sp>
      <p:sp>
        <p:nvSpPr>
          <p:cNvPr id="129" name="Google Shape;129;p56"/>
          <p:cNvSpPr txBox="1">
            <a:spLocks noGrp="1"/>
          </p:cNvSpPr>
          <p:nvPr>
            <p:ph type="subTitle" idx="3"/>
          </p:nvPr>
        </p:nvSpPr>
        <p:spPr>
          <a:xfrm>
            <a:off x="688238" y="2958054"/>
            <a:ext cx="6941288" cy="536181"/>
          </a:xfrm>
          <a:prstGeom prst="rect">
            <a:avLst/>
          </a:prstGeom>
          <a:noFill/>
          <a:ln>
            <a:noFill/>
          </a:ln>
        </p:spPr>
        <p:txBody>
          <a:bodyPr spcFirstLastPara="1" wrap="square" lIns="0" tIns="0" rIns="0" bIns="0" anchor="t" anchorCtr="0">
            <a:noAutofit/>
          </a:bodyPr>
          <a:lstStyle>
            <a:lvl1pPr lvl="0" algn="l">
              <a:spcBef>
                <a:spcPts val="640"/>
              </a:spcBef>
              <a:spcAft>
                <a:spcPts val="0"/>
              </a:spcAft>
              <a:buClr>
                <a:schemeClr val="dk1"/>
              </a:buClr>
              <a:buSzPts val="3200"/>
              <a:buNone/>
              <a:defRPr sz="3200">
                <a:solidFill>
                  <a:schemeClr val="dk1"/>
                </a:solidFill>
              </a:defRPr>
            </a:lvl1pPr>
            <a:lvl2pPr lvl="1" algn="l">
              <a:spcBef>
                <a:spcPts val="360"/>
              </a:spcBef>
              <a:spcAft>
                <a:spcPts val="0"/>
              </a:spcAft>
              <a:buSzPts val="1800"/>
              <a:buChar char="•"/>
              <a:defRPr/>
            </a:lvl2pPr>
            <a:lvl3pPr lvl="2" algn="l">
              <a:spcBef>
                <a:spcPts val="360"/>
              </a:spcBef>
              <a:spcAft>
                <a:spcPts val="0"/>
              </a:spcAft>
              <a:buClr>
                <a:schemeClr val="dk1"/>
              </a:buClr>
              <a:buSzPts val="1800"/>
              <a:buChar char="−"/>
              <a:defRPr/>
            </a:lvl3pPr>
            <a:lvl4pPr lvl="3" algn="l">
              <a:spcBef>
                <a:spcPts val="432"/>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None/>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r>
              <a:rPr lang="en-GB"/>
              <a:t>Click to edit Master subtitle style</a:t>
            </a:r>
            <a:endParaRPr/>
          </a:p>
        </p:txBody>
      </p:sp>
    </p:spTree>
    <p:extLst>
      <p:ext uri="{BB962C8B-B14F-4D97-AF65-F5344CB8AC3E}">
        <p14:creationId xmlns:p14="http://schemas.microsoft.com/office/powerpoint/2010/main" val="599395710"/>
      </p:ext>
    </p:extLst>
  </p:cSld>
  <p:clrMapOvr>
    <a:masterClrMapping/>
  </p:clrMapOvr>
  <p:extLst>
    <p:ext uri="{DCECCB84-F9BA-43D5-87BE-67443E8EF086}">
      <p15:sldGuideLst xmlns:p15="http://schemas.microsoft.com/office/powerpoint/2012/main">
        <p15:guide id="1" pos="438">
          <p15:clr>
            <a:srgbClr val="FBAE40"/>
          </p15:clr>
        </p15:guide>
        <p15:guide id="2" pos="7242">
          <p15:clr>
            <a:srgbClr val="FBAE40"/>
          </p15:clr>
        </p15:guide>
        <p15:guide id="3" orient="horz" pos="345">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ntent" preserve="1">
  <p:cSld name="Title and two content">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695324" y="548217"/>
            <a:ext cx="10801351" cy="719139"/>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Click to edit Master title style</a:t>
            </a:r>
            <a:endParaRPr/>
          </a:p>
        </p:txBody>
      </p:sp>
      <p:sp>
        <p:nvSpPr>
          <p:cNvPr id="45" name="Google Shape;45;p41"/>
          <p:cNvSpPr txBox="1">
            <a:spLocks noGrp="1"/>
          </p:cNvSpPr>
          <p:nvPr>
            <p:ph type="ftr" idx="11"/>
          </p:nvPr>
        </p:nvSpPr>
        <p:spPr>
          <a:xfrm>
            <a:off x="616230" y="6308727"/>
            <a:ext cx="4114800" cy="54927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OFFICIAL-SENSITIVE</a:t>
            </a:r>
            <a:endParaRPr/>
          </a:p>
        </p:txBody>
      </p:sp>
      <p:sp>
        <p:nvSpPr>
          <p:cNvPr id="46" name="Google Shape;46;p41"/>
          <p:cNvSpPr txBox="1">
            <a:spLocks noGrp="1"/>
          </p:cNvSpPr>
          <p:nvPr>
            <p:ph type="body" idx="1"/>
          </p:nvPr>
        </p:nvSpPr>
        <p:spPr>
          <a:xfrm>
            <a:off x="6275388" y="1527175"/>
            <a:ext cx="5221287" cy="4356100"/>
          </a:xfrm>
          <a:prstGeom prst="rect">
            <a:avLst/>
          </a:prstGeom>
          <a:noFill/>
          <a:ln>
            <a:noFill/>
          </a:ln>
        </p:spPr>
        <p:txBody>
          <a:bodyPr spcFirstLastPara="1" wrap="square" lIns="0" tIns="0" rIns="0" bIns="0" anchor="t" anchorCtr="0">
            <a:noAutofit/>
          </a:bodyPr>
          <a:lstStyle>
            <a:lvl1pPr marL="457200" lvl="0" indent="-228600" algn="l">
              <a:spcBef>
                <a:spcPts val="360"/>
              </a:spcBef>
              <a:spcAft>
                <a:spcPts val="0"/>
              </a:spcAft>
              <a:buClr>
                <a:schemeClr val="dk1"/>
              </a:buClr>
              <a:buSzPts val="1800"/>
              <a:buNone/>
              <a:defRPr/>
            </a:lvl1pPr>
            <a:lvl2pPr marL="914400" lvl="1" indent="-342900" algn="l">
              <a:spcBef>
                <a:spcPts val="360"/>
              </a:spcBef>
              <a:spcAft>
                <a:spcPts val="0"/>
              </a:spcAft>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432"/>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228600" algn="l">
              <a:spcBef>
                <a:spcPts val="360"/>
              </a:spcBef>
              <a:spcAft>
                <a:spcPts val="0"/>
              </a:spcAft>
              <a:buClr>
                <a:schemeClr val="dk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GB"/>
              <a:t>Click to edit Master text styles</a:t>
            </a:r>
          </a:p>
        </p:txBody>
      </p:sp>
      <p:sp>
        <p:nvSpPr>
          <p:cNvPr id="47" name="Google Shape;47;p41"/>
          <p:cNvSpPr txBox="1">
            <a:spLocks noGrp="1"/>
          </p:cNvSpPr>
          <p:nvPr>
            <p:ph type="body" idx="2"/>
          </p:nvPr>
        </p:nvSpPr>
        <p:spPr>
          <a:xfrm>
            <a:off x="695325" y="1527175"/>
            <a:ext cx="5221288" cy="4356100"/>
          </a:xfrm>
          <a:prstGeom prst="rect">
            <a:avLst/>
          </a:prstGeom>
          <a:noFill/>
          <a:ln>
            <a:noFill/>
          </a:ln>
        </p:spPr>
        <p:txBody>
          <a:bodyPr spcFirstLastPara="1" wrap="square" lIns="0" tIns="0" rIns="0" bIns="0" anchor="t" anchorCtr="0">
            <a:noAutofit/>
          </a:bodyPr>
          <a:lstStyle>
            <a:lvl1pPr marL="457200" lvl="0" indent="-228600" algn="l">
              <a:spcBef>
                <a:spcPts val="360"/>
              </a:spcBef>
              <a:spcAft>
                <a:spcPts val="0"/>
              </a:spcAft>
              <a:buClr>
                <a:schemeClr val="dk1"/>
              </a:buClr>
              <a:buSzPts val="1800"/>
              <a:buNone/>
              <a:defRPr/>
            </a:lvl1pPr>
            <a:lvl2pPr marL="914400" lvl="1" indent="-342900" algn="l">
              <a:spcBef>
                <a:spcPts val="360"/>
              </a:spcBef>
              <a:spcAft>
                <a:spcPts val="0"/>
              </a:spcAft>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432"/>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228600" algn="l">
              <a:spcBef>
                <a:spcPts val="360"/>
              </a:spcBef>
              <a:spcAft>
                <a:spcPts val="0"/>
              </a:spcAft>
              <a:buClr>
                <a:schemeClr val="dk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GB"/>
              <a:t>Click to edit Master text styles</a:t>
            </a:r>
          </a:p>
        </p:txBody>
      </p:sp>
    </p:spTree>
    <p:extLst>
      <p:ext uri="{BB962C8B-B14F-4D97-AF65-F5344CB8AC3E}">
        <p14:creationId xmlns:p14="http://schemas.microsoft.com/office/powerpoint/2010/main" val="2775460641"/>
      </p:ext>
    </p:extLst>
  </p:cSld>
  <p:clrMapOvr>
    <a:masterClrMapping/>
  </p:clrMapOvr>
  <p:extLst>
    <p:ext uri="{DCECCB84-F9BA-43D5-87BE-67443E8EF086}">
      <p15:sldGuideLst xmlns:p15="http://schemas.microsoft.com/office/powerpoint/2012/main">
        <p15:guide id="1" pos="3840">
          <p15:clr>
            <a:srgbClr val="FBAE40"/>
          </p15:clr>
        </p15:guide>
        <p15:guide id="2" pos="3727">
          <p15:clr>
            <a:srgbClr val="FBAE40"/>
          </p15:clr>
        </p15:guide>
        <p15:guide id="3" pos="395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OFFICIAL-SENSITIVE</a:t>
            </a:r>
          </a:p>
        </p:txBody>
      </p:sp>
      <p:sp>
        <p:nvSpPr>
          <p:cNvPr id="6" name="Slide Number Placeholder 5"/>
          <p:cNvSpPr>
            <a:spLocks noGrp="1"/>
          </p:cNvSpPr>
          <p:nvPr>
            <p:ph type="sldNum" sz="quarter" idx="12"/>
          </p:nvPr>
        </p:nvSpPr>
        <p:spPr/>
        <p:txBody>
          <a:bodyPr/>
          <a:lstStyle/>
          <a:p>
            <a:fld id="{A6A99754-816E-425F-BF96-B75897D179A9}" type="slidenum">
              <a:rPr lang="en-GB" smtClean="0"/>
              <a:t>‹#›</a:t>
            </a:fld>
            <a:endParaRPr lang="en-GB"/>
          </a:p>
        </p:txBody>
      </p:sp>
    </p:spTree>
    <p:extLst>
      <p:ext uri="{BB962C8B-B14F-4D97-AF65-F5344CB8AC3E}">
        <p14:creationId xmlns:p14="http://schemas.microsoft.com/office/powerpoint/2010/main" val="185200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7019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5BD3F4-D768-43C8-BBC2-CF998C2D5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3535" cy="6857999"/>
          </a:xfrm>
          <a:prstGeom prst="rect">
            <a:avLst/>
          </a:prstGeom>
        </p:spPr>
      </p:pic>
      <p:sp>
        <p:nvSpPr>
          <p:cNvPr id="2" name="Title 1">
            <a:extLst>
              <a:ext uri="{FF2B5EF4-FFF2-40B4-BE49-F238E27FC236}">
                <a16:creationId xmlns:a16="http://schemas.microsoft.com/office/drawing/2014/main" id="{FEF3EE83-9BB9-481D-8395-69C4DB5CDE1E}"/>
              </a:ext>
            </a:extLst>
          </p:cNvPr>
          <p:cNvSpPr>
            <a:spLocks noGrp="1"/>
          </p:cNvSpPr>
          <p:nvPr>
            <p:ph type="ctrTitle" hasCustomPrompt="1"/>
          </p:nvPr>
        </p:nvSpPr>
        <p:spPr>
          <a:xfrm>
            <a:off x="930374" y="2549668"/>
            <a:ext cx="9144000" cy="563231"/>
          </a:xfrm>
        </p:spPr>
        <p:txBody>
          <a:bodyPr anchor="t" anchorCtr="0">
            <a:spAutoFit/>
          </a:bodyPr>
          <a:lstStyle>
            <a:lvl1pPr algn="l">
              <a:defRPr sz="3400" b="1">
                <a:latin typeface="Arial" panose="020B0604020202020204" pitchFamily="34" charset="0"/>
                <a:cs typeface="Arial" panose="020B0604020202020204" pitchFamily="34" charset="0"/>
              </a:defRPr>
            </a:lvl1pPr>
          </a:lstStyle>
          <a:p>
            <a:r>
              <a:rPr lang="en-US"/>
              <a:t>Click to edit Presentation Heading style</a:t>
            </a:r>
            <a:endParaRPr lang="en-GB"/>
          </a:p>
        </p:txBody>
      </p:sp>
      <p:sp>
        <p:nvSpPr>
          <p:cNvPr id="3" name="Subtitle 2">
            <a:extLst>
              <a:ext uri="{FF2B5EF4-FFF2-40B4-BE49-F238E27FC236}">
                <a16:creationId xmlns:a16="http://schemas.microsoft.com/office/drawing/2014/main" id="{786283A4-33DB-4552-9007-D12033D1E1CF}"/>
              </a:ext>
            </a:extLst>
          </p:cNvPr>
          <p:cNvSpPr>
            <a:spLocks noGrp="1"/>
          </p:cNvSpPr>
          <p:nvPr>
            <p:ph type="subTitle" idx="1" hasCustomPrompt="1"/>
          </p:nvPr>
        </p:nvSpPr>
        <p:spPr>
          <a:xfrm>
            <a:off x="930374" y="4156220"/>
            <a:ext cx="9144000" cy="369332"/>
          </a:xfrm>
        </p:spPr>
        <p:txBody>
          <a:bodyPr>
            <a:spAutoFit/>
          </a:bodyPr>
          <a:lstStyle>
            <a:lvl1pPr marL="0" indent="0" algn="l">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Presented by/Sub-heading style</a:t>
            </a:r>
            <a:endParaRPr lang="en-GB"/>
          </a:p>
        </p:txBody>
      </p:sp>
      <p:sp>
        <p:nvSpPr>
          <p:cNvPr id="11" name="Text Placeholder 10">
            <a:extLst>
              <a:ext uri="{FF2B5EF4-FFF2-40B4-BE49-F238E27FC236}">
                <a16:creationId xmlns:a16="http://schemas.microsoft.com/office/drawing/2014/main" id="{7AFDDB99-4A42-4713-B148-1FC5187A0930}"/>
              </a:ext>
            </a:extLst>
          </p:cNvPr>
          <p:cNvSpPr>
            <a:spLocks noGrp="1"/>
          </p:cNvSpPr>
          <p:nvPr>
            <p:ph type="body" sz="quarter" idx="13" hasCustomPrompt="1"/>
          </p:nvPr>
        </p:nvSpPr>
        <p:spPr>
          <a:xfrm>
            <a:off x="930275" y="5671367"/>
            <a:ext cx="4057650" cy="286232"/>
          </a:xfrm>
        </p:spPr>
        <p:txBody>
          <a:bodyPr anchor="b" anchorCtr="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Published DD Month YYYY</a:t>
            </a:r>
          </a:p>
        </p:txBody>
      </p:sp>
    </p:spTree>
    <p:extLst>
      <p:ext uri="{BB962C8B-B14F-4D97-AF65-F5344CB8AC3E}">
        <p14:creationId xmlns:p14="http://schemas.microsoft.com/office/powerpoint/2010/main" val="39938867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
        <p:cNvGrpSpPr/>
        <p:nvPr/>
      </p:nvGrpSpPr>
      <p:grpSpPr>
        <a:xfrm>
          <a:off x="0" y="0"/>
          <a:ext cx="0" cy="0"/>
          <a:chOff x="0" y="0"/>
          <a:chExt cx="0" cy="0"/>
        </a:xfrm>
      </p:grpSpPr>
      <p:sp>
        <p:nvSpPr>
          <p:cNvPr id="2" name="Title 1"/>
          <p:cNvSpPr>
            <a:spLocks noGrp="1"/>
          </p:cNvSpPr>
          <p:nvPr>
            <p:ph type="title"/>
          </p:nvPr>
        </p:nvSpPr>
        <p:spPr>
          <a:xfrm>
            <a:off x="695324" y="548217"/>
            <a:ext cx="10801351" cy="719139"/>
          </a:xfrm>
        </p:spPr>
        <p:txBody>
          <a:bodyPr/>
          <a:lstStyle>
            <a:lvl1pPr>
              <a:defRPr sz="3000" baseline="0"/>
            </a:lvl1pPr>
          </a:lstStyle>
          <a:p>
            <a:r>
              <a:rPr lang="en-GB"/>
              <a:t>Click to edit Master title style</a:t>
            </a:r>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p:txBody>
          <a:bodyPr/>
          <a:lstStyle/>
          <a:p>
            <a:r>
              <a:rPr lang="en-GB"/>
              <a:t>OFFICIAL-SENSITIVE</a:t>
            </a:r>
            <a:endParaRPr lang="en-US"/>
          </a:p>
        </p:txBody>
      </p:sp>
      <p:sp>
        <p:nvSpPr>
          <p:cNvPr id="8" name="Content Placeholder 3">
            <a:extLst>
              <a:ext uri="{FF2B5EF4-FFF2-40B4-BE49-F238E27FC236}">
                <a16:creationId xmlns:a16="http://schemas.microsoft.com/office/drawing/2014/main" id="{77D9A592-EB6F-EA45-BA1F-B1D9AB012BBC}"/>
              </a:ext>
            </a:extLst>
          </p:cNvPr>
          <p:cNvSpPr>
            <a:spLocks noGrp="1"/>
          </p:cNvSpPr>
          <p:nvPr>
            <p:ph sz="quarter" idx="14"/>
          </p:nvPr>
        </p:nvSpPr>
        <p:spPr>
          <a:xfrm>
            <a:off x="695325" y="1527175"/>
            <a:ext cx="10801350" cy="4356100"/>
          </a:xfrm>
        </p:spPr>
        <p:txBody>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Tree>
    <p:extLst>
      <p:ext uri="{BB962C8B-B14F-4D97-AF65-F5344CB8AC3E}">
        <p14:creationId xmlns:p14="http://schemas.microsoft.com/office/powerpoint/2010/main" val="510476678"/>
      </p:ext>
    </p:extLst>
  </p:cSld>
  <p:clrMapOvr>
    <a:masterClrMapping/>
  </p:clrMapOvr>
  <p:extLst>
    <p:ext uri="{DCECCB84-F9BA-43D5-87BE-67443E8EF086}">
      <p15:sldGuideLst xmlns:p15="http://schemas.microsoft.com/office/powerpoint/2012/main">
        <p15:guide id="1" pos="3840">
          <p15:clr>
            <a:srgbClr val="FBAE40"/>
          </p15:clr>
        </p15:guide>
        <p15:guide id="2" pos="3727">
          <p15:clr>
            <a:srgbClr val="FBAE40"/>
          </p15:clr>
        </p15:guide>
        <p15:guide id="3" pos="395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8180" y="548217"/>
            <a:ext cx="10896600" cy="719139"/>
          </a:xfrm>
        </p:spPr>
        <p:txBody>
          <a:bodyPr/>
          <a:lstStyle>
            <a:lvl1pPr>
              <a:defRPr sz="3000" baseline="0"/>
            </a:lvl1pPr>
          </a:lstStyle>
          <a:p>
            <a:r>
              <a:rPr lang="en-US"/>
              <a:t>Click to edit Master title style</a:t>
            </a:r>
            <a:endParaRPr lang="en-GB"/>
          </a:p>
        </p:txBody>
      </p:sp>
      <p:sp>
        <p:nvSpPr>
          <p:cNvPr id="6" name="Footer Placeholder 2">
            <a:extLst>
              <a:ext uri="{FF2B5EF4-FFF2-40B4-BE49-F238E27FC236}">
                <a16:creationId xmlns:a16="http://schemas.microsoft.com/office/drawing/2014/main" id="{70BE3BE6-B2E8-EF42-800A-D4AD4D4A7067}"/>
              </a:ext>
            </a:extLst>
          </p:cNvPr>
          <p:cNvSpPr>
            <a:spLocks noGrp="1"/>
          </p:cNvSpPr>
          <p:nvPr>
            <p:ph type="ftr" sz="quarter" idx="3"/>
          </p:nvPr>
        </p:nvSpPr>
        <p:spPr>
          <a:xfrm>
            <a:off x="176283" y="640159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31756615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Colour break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9ACB5-A354-9941-B8F4-3482C2C6D464}"/>
              </a:ext>
            </a:extLst>
          </p:cNvPr>
          <p:cNvSpPr>
            <a:spLocks noGrp="1"/>
          </p:cNvSpPr>
          <p:nvPr>
            <p:ph type="title"/>
          </p:nvPr>
        </p:nvSpPr>
        <p:spPr>
          <a:xfrm>
            <a:off x="670984" y="2186235"/>
            <a:ext cx="8843952" cy="719139"/>
          </a:xfrm>
        </p:spPr>
        <p:txBody>
          <a:bodyPr/>
          <a:lstStyle>
            <a:lvl1pPr>
              <a:defRPr sz="5000">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831AC051-5070-7749-B169-E019523F0A4F}"/>
              </a:ext>
            </a:extLst>
          </p:cNvPr>
          <p:cNvSpPr>
            <a:spLocks noGrp="1"/>
          </p:cNvSpPr>
          <p:nvPr>
            <p:ph type="body" sz="quarter" idx="10" hasCustomPrompt="1"/>
          </p:nvPr>
        </p:nvSpPr>
        <p:spPr>
          <a:xfrm>
            <a:off x="671513" y="3179763"/>
            <a:ext cx="6919912" cy="519112"/>
          </a:xfrm>
        </p:spPr>
        <p:txBody>
          <a:bodyPr/>
          <a:lstStyle>
            <a:lvl1pPr>
              <a:defRPr sz="3000">
                <a:solidFill>
                  <a:schemeClr val="bg1"/>
                </a:solidFill>
              </a:defRPr>
            </a:lvl1pPr>
            <a:lvl2pPr>
              <a:buNone/>
              <a:defRPr sz="3000">
                <a:solidFill>
                  <a:schemeClr val="bg1"/>
                </a:solidFill>
              </a:defRPr>
            </a:lvl2pPr>
          </a:lstStyle>
          <a:p>
            <a:pPr lvl="0"/>
            <a:r>
              <a:rPr lang="en-GB"/>
              <a:t>Subtitle</a:t>
            </a:r>
          </a:p>
        </p:txBody>
      </p:sp>
      <p:sp>
        <p:nvSpPr>
          <p:cNvPr id="8" name="Footer Placeholder 2">
            <a:extLst>
              <a:ext uri="{FF2B5EF4-FFF2-40B4-BE49-F238E27FC236}">
                <a16:creationId xmlns:a16="http://schemas.microsoft.com/office/drawing/2014/main" id="{B352F3BB-BD14-A843-93E3-D8166AFDDB1B}"/>
              </a:ext>
            </a:extLst>
          </p:cNvPr>
          <p:cNvSpPr>
            <a:spLocks noGrp="1"/>
          </p:cNvSpPr>
          <p:nvPr>
            <p:ph type="ftr" sz="quarter" idx="3"/>
          </p:nvPr>
        </p:nvSpPr>
        <p:spPr>
          <a:xfrm>
            <a:off x="633491" y="6310313"/>
            <a:ext cx="4114800" cy="547687"/>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pic>
        <p:nvPicPr>
          <p:cNvPr id="9" name="Picture 8" descr="A picture containing clock, light&#10;&#10;Description automatically generated">
            <a:extLst>
              <a:ext uri="{FF2B5EF4-FFF2-40B4-BE49-F238E27FC236}">
                <a16:creationId xmlns:a16="http://schemas.microsoft.com/office/drawing/2014/main" id="{E22BCDC1-A05D-6C4E-96F2-C87E28170285}"/>
              </a:ext>
            </a:extLst>
          </p:cNvPr>
          <p:cNvPicPr>
            <a:picLocks noChangeAspect="1"/>
          </p:cNvPicPr>
          <p:nvPr/>
        </p:nvPicPr>
        <p:blipFill rotWithShape="1">
          <a:blip r:embed="rId2">
            <a:extLst>
              <a:ext uri="{28A0092B-C50C-407E-A947-70E740481C1C}">
                <a14:useLocalDpi xmlns:a14="http://schemas.microsoft.com/office/drawing/2010/main" val="0"/>
              </a:ext>
            </a:extLst>
          </a:blip>
          <a:srcRect l="-594" t="716" r="49035" b="47513"/>
          <a:stretch/>
        </p:blipFill>
        <p:spPr>
          <a:xfrm>
            <a:off x="2773681" y="183515"/>
            <a:ext cx="9418320" cy="6674485"/>
          </a:xfrm>
          <a:prstGeom prst="rect">
            <a:avLst/>
          </a:prstGeom>
        </p:spPr>
      </p:pic>
      <p:pic>
        <p:nvPicPr>
          <p:cNvPr id="7" name="Picture 6" descr="A picture containing clock, light&#10;&#10;Description automatically generated">
            <a:extLst>
              <a:ext uri="{FF2B5EF4-FFF2-40B4-BE49-F238E27FC236}">
                <a16:creationId xmlns:a16="http://schemas.microsoft.com/office/drawing/2014/main" id="{613D9E23-C4AA-4CB3-A119-285570D3C5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4" t="716" r="49035" b="47513"/>
          <a:stretch/>
        </p:blipFill>
        <p:spPr>
          <a:xfrm>
            <a:off x="2773681" y="183515"/>
            <a:ext cx="9418320" cy="6674485"/>
          </a:xfrm>
          <a:prstGeom prst="rect">
            <a:avLst/>
          </a:prstGeom>
        </p:spPr>
      </p:pic>
    </p:spTree>
    <p:extLst>
      <p:ext uri="{BB962C8B-B14F-4D97-AF65-F5344CB8AC3E}">
        <p14:creationId xmlns:p14="http://schemas.microsoft.com/office/powerpoint/2010/main" val="12409451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95324" y="548217"/>
            <a:ext cx="10879455" cy="719139"/>
          </a:xfrm>
        </p:spPr>
        <p:txBody>
          <a:bodyPr/>
          <a:lstStyle>
            <a:lvl1pPr>
              <a:defRPr sz="3000" baseline="0"/>
            </a:lvl1pPr>
          </a:lstStyle>
          <a:p>
            <a:r>
              <a:rPr lang="en-GB"/>
              <a:t>Click to edit Master title style</a:t>
            </a:r>
          </a:p>
        </p:txBody>
      </p:sp>
      <p:sp>
        <p:nvSpPr>
          <p:cNvPr id="6" name="Footer Placeholder 2">
            <a:extLst>
              <a:ext uri="{FF2B5EF4-FFF2-40B4-BE49-F238E27FC236}">
                <a16:creationId xmlns:a16="http://schemas.microsoft.com/office/drawing/2014/main" id="{70BE3BE6-B2E8-EF42-800A-D4AD4D4A7067}"/>
              </a:ext>
            </a:extLst>
          </p:cNvPr>
          <p:cNvSpPr>
            <a:spLocks noGrp="1"/>
          </p:cNvSpPr>
          <p:nvPr>
            <p:ph type="ftr" sz="quarter" idx="3"/>
          </p:nvPr>
        </p:nvSpPr>
        <p:spPr>
          <a:xfrm>
            <a:off x="7552051" y="6306315"/>
            <a:ext cx="4114800" cy="548217"/>
          </a:xfrm>
          <a:prstGeom prst="rect">
            <a:avLst/>
          </a:prstGeom>
        </p:spPr>
        <p:txBody>
          <a:bodyPr vert="horz" lIns="91440" tIns="45720" rIns="91440" bIns="45720" rtlCol="0" anchor="ctr"/>
          <a:lstStyle>
            <a:lvl1pPr algn="l">
              <a:defRPr sz="1200" b="1">
                <a:solidFill>
                  <a:schemeClr val="bg1"/>
                </a:solidFill>
              </a:defRPr>
            </a:lvl1pPr>
          </a:lstStyle>
          <a:p>
            <a:r>
              <a:rPr lang="en-GB"/>
              <a:t>OFFICIAL-SENSITIVE</a:t>
            </a:r>
            <a:endParaRPr lang="en-US"/>
          </a:p>
        </p:txBody>
      </p:sp>
    </p:spTree>
    <p:extLst>
      <p:ext uri="{BB962C8B-B14F-4D97-AF65-F5344CB8AC3E}">
        <p14:creationId xmlns:p14="http://schemas.microsoft.com/office/powerpoint/2010/main" val="3222608318"/>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678180" y="548217"/>
            <a:ext cx="10896600" cy="719139"/>
          </a:xfrm>
        </p:spPr>
        <p:txBody>
          <a:bodyPr/>
          <a:lstStyle>
            <a:lvl1pPr>
              <a:defRPr sz="3000" baseline="0"/>
            </a:lvl1pPr>
          </a:lstStyle>
          <a:p>
            <a:r>
              <a:rPr lang="en-GB"/>
              <a:t>Click to edit Master title style</a:t>
            </a:r>
          </a:p>
        </p:txBody>
      </p:sp>
      <p:sp>
        <p:nvSpPr>
          <p:cNvPr id="6" name="Text Placeholder 5">
            <a:extLst>
              <a:ext uri="{FF2B5EF4-FFF2-40B4-BE49-F238E27FC236}">
                <a16:creationId xmlns:a16="http://schemas.microsoft.com/office/drawing/2014/main" id="{B24B4203-4A93-714B-99DE-C021CCDC2758}"/>
              </a:ext>
            </a:extLst>
          </p:cNvPr>
          <p:cNvSpPr>
            <a:spLocks noGrp="1"/>
          </p:cNvSpPr>
          <p:nvPr>
            <p:ph type="body" sz="quarter" idx="10"/>
          </p:nvPr>
        </p:nvSpPr>
        <p:spPr>
          <a:xfrm>
            <a:off x="671513" y="1527175"/>
            <a:ext cx="10902950" cy="4356100"/>
          </a:xfrm>
        </p:spPr>
        <p:txBody>
          <a:bodyPr/>
          <a:lstStyle/>
          <a:p>
            <a:pPr lvl="0"/>
            <a:r>
              <a:rPr lang="en-GB" altLang="en-US"/>
              <a:t>Click to edit Master text styles</a:t>
            </a:r>
          </a:p>
          <a:p>
            <a:pPr lvl="1"/>
            <a:r>
              <a:rPr lang="en-GB" altLang="en-US"/>
              <a:t>Second level</a:t>
            </a:r>
          </a:p>
          <a:p>
            <a:pPr lvl="2"/>
            <a:r>
              <a:rPr lang="en-GB" altLang="en-US"/>
              <a:t>Third level</a:t>
            </a:r>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p:txBody>
          <a:bodyPr/>
          <a:lstStyle/>
          <a:p>
            <a:r>
              <a:rPr lang="en-US"/>
              <a:t>OFFICIAL-SENSITIVE</a:t>
            </a:r>
          </a:p>
        </p:txBody>
      </p:sp>
    </p:spTree>
    <p:extLst>
      <p:ext uri="{BB962C8B-B14F-4D97-AF65-F5344CB8AC3E}">
        <p14:creationId xmlns:p14="http://schemas.microsoft.com/office/powerpoint/2010/main" val="37102122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Cover slide: No photo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DF53B5-580D-4369-AE9F-E35E9BD47E3B}"/>
              </a:ext>
            </a:extLst>
          </p:cNvPr>
          <p:cNvSpPr/>
          <p:nvPr/>
        </p:nvSpPr>
        <p:spPr bwMode="auto">
          <a:xfrm>
            <a:off x="0" y="6236895"/>
            <a:ext cx="12191999" cy="6231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3" name="Footer Placeholder 2">
            <a:extLst>
              <a:ext uri="{FF2B5EF4-FFF2-40B4-BE49-F238E27FC236}">
                <a16:creationId xmlns:a16="http://schemas.microsoft.com/office/drawing/2014/main" id="{4EA69D94-24CF-422E-BD8F-67BAB23A9583}"/>
              </a:ext>
            </a:extLst>
          </p:cNvPr>
          <p:cNvSpPr>
            <a:spLocks noGrp="1"/>
          </p:cNvSpPr>
          <p:nvPr>
            <p:ph type="ftr" sz="quarter" idx="10"/>
          </p:nvPr>
        </p:nvSpPr>
        <p:spPr>
          <a:xfrm>
            <a:off x="626317" y="6310313"/>
            <a:ext cx="3945683" cy="547687"/>
          </a:xfrm>
          <a:prstGeom prst="rect">
            <a:avLst/>
          </a:prstGeom>
        </p:spPr>
        <p:txBody>
          <a:bodyPr/>
          <a:lstStyle>
            <a:lvl1pPr algn="l">
              <a:defRPr>
                <a:solidFill>
                  <a:schemeClr val="tx2">
                    <a:lumMod val="50000"/>
                  </a:schemeClr>
                </a:solidFill>
              </a:defRPr>
            </a:lvl1pPr>
          </a:lstStyle>
          <a:p>
            <a:r>
              <a:rPr lang="en-US"/>
              <a:t>OFFICIAL-SENSITIVE</a:t>
            </a:r>
          </a:p>
        </p:txBody>
      </p:sp>
      <p:pic>
        <p:nvPicPr>
          <p:cNvPr id="12" name="Picture 11" descr="A picture containing clock, light&#10;&#10;Description automatically generated">
            <a:extLst>
              <a:ext uri="{FF2B5EF4-FFF2-40B4-BE49-F238E27FC236}">
                <a16:creationId xmlns:a16="http://schemas.microsoft.com/office/drawing/2014/main" id="{5242A37E-5ABD-A44B-9073-CD216FAFFD48}"/>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t="2891" r="57915" b="36285"/>
          <a:stretch/>
        </p:blipFill>
        <p:spPr>
          <a:xfrm>
            <a:off x="5090572" y="-369374"/>
            <a:ext cx="7101428" cy="7243846"/>
          </a:xfrm>
          <a:prstGeom prst="rect">
            <a:avLst/>
          </a:prstGeom>
        </p:spPr>
      </p:pic>
      <p:sp>
        <p:nvSpPr>
          <p:cNvPr id="18" name="Rectangle 2">
            <a:extLst>
              <a:ext uri="{FF2B5EF4-FFF2-40B4-BE49-F238E27FC236}">
                <a16:creationId xmlns:a16="http://schemas.microsoft.com/office/drawing/2014/main" id="{700F5920-D3FF-4AA7-82D1-C49BF66C9B81}"/>
              </a:ext>
            </a:extLst>
          </p:cNvPr>
          <p:cNvSpPr>
            <a:spLocks noGrp="1" noChangeArrowheads="1"/>
          </p:cNvSpPr>
          <p:nvPr>
            <p:ph type="ctrTitle"/>
          </p:nvPr>
        </p:nvSpPr>
        <p:spPr>
          <a:xfrm>
            <a:off x="678074" y="2168525"/>
            <a:ext cx="8297652" cy="779851"/>
          </a:xfrm>
        </p:spPr>
        <p:txBody>
          <a:bodyPr/>
          <a:lstStyle>
            <a:lvl1pPr>
              <a:lnSpc>
                <a:spcPct val="85000"/>
              </a:lnSpc>
              <a:defRPr sz="5000">
                <a:solidFill>
                  <a:srgbClr val="006652"/>
                </a:solidFill>
              </a:defRPr>
            </a:lvl1pPr>
          </a:lstStyle>
          <a:p>
            <a:pPr lvl="0"/>
            <a:r>
              <a:rPr lang="en-GB" altLang="en-US" noProof="0"/>
              <a:t>Click to edit Master title style</a:t>
            </a:r>
          </a:p>
        </p:txBody>
      </p:sp>
      <p:sp>
        <p:nvSpPr>
          <p:cNvPr id="19" name="Rectangle 3">
            <a:extLst>
              <a:ext uri="{FF2B5EF4-FFF2-40B4-BE49-F238E27FC236}">
                <a16:creationId xmlns:a16="http://schemas.microsoft.com/office/drawing/2014/main" id="{9307793B-B97F-498F-9251-43709E113133}"/>
              </a:ext>
            </a:extLst>
          </p:cNvPr>
          <p:cNvSpPr>
            <a:spLocks noGrp="1" noChangeArrowheads="1"/>
          </p:cNvSpPr>
          <p:nvPr>
            <p:ph type="subTitle" idx="1"/>
          </p:nvPr>
        </p:nvSpPr>
        <p:spPr>
          <a:xfrm>
            <a:off x="688238" y="2958054"/>
            <a:ext cx="6941288" cy="536181"/>
          </a:xfrm>
          <a:prstGeom prst="rect">
            <a:avLst/>
          </a:prstGeom>
        </p:spPr>
        <p:txBody>
          <a:bodyPr wrap="none" anchor="t" anchorCtr="0"/>
          <a:lstStyle>
            <a:lvl1pPr>
              <a:defRPr sz="3000">
                <a:solidFill>
                  <a:schemeClr val="tx1"/>
                </a:solidFill>
              </a:defRPr>
            </a:lvl1pPr>
          </a:lstStyle>
          <a:p>
            <a:pPr lvl="0"/>
            <a:r>
              <a:rPr lang="en-GB" altLang="en-US" noProof="0"/>
              <a:t>Click to edit Master subtitle style</a:t>
            </a:r>
          </a:p>
        </p:txBody>
      </p:sp>
    </p:spTree>
    <p:extLst>
      <p:ext uri="{BB962C8B-B14F-4D97-AF65-F5344CB8AC3E}">
        <p14:creationId xmlns:p14="http://schemas.microsoft.com/office/powerpoint/2010/main" val="645567602"/>
      </p:ext>
    </p:extLst>
  </p:cSld>
  <p:clrMapOvr>
    <a:masterClrMapping/>
  </p:clrMapOvr>
  <p:extLst>
    <p:ext uri="{DCECCB84-F9BA-43D5-87BE-67443E8EF086}">
      <p15:sldGuideLst xmlns:p15="http://schemas.microsoft.com/office/powerpoint/2012/main">
        <p15:guide id="6" pos="438">
          <p15:clr>
            <a:srgbClr val="FBAE40"/>
          </p15:clr>
        </p15:guide>
        <p15:guide id="7" pos="7242">
          <p15:clr>
            <a:srgbClr val="FBAE40"/>
          </p15:clr>
        </p15:guide>
        <p15:guide id="8" orient="horz" pos="345">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over slide: Standar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0A9067-9F2E-4D18-BB48-017276114DD3}"/>
              </a:ext>
            </a:extLst>
          </p:cNvPr>
          <p:cNvSpPr/>
          <p:nvPr userDrawn="1"/>
        </p:nvSpPr>
        <p:spPr bwMode="auto">
          <a:xfrm>
            <a:off x="0" y="6236895"/>
            <a:ext cx="12191999" cy="6231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pic>
        <p:nvPicPr>
          <p:cNvPr id="4" name="Picture 3" descr="Two people looking at a map&#10;&#10;Description automatically generated with low confidence">
            <a:extLst>
              <a:ext uri="{FF2B5EF4-FFF2-40B4-BE49-F238E27FC236}">
                <a16:creationId xmlns:a16="http://schemas.microsoft.com/office/drawing/2014/main" id="{D56AC259-55B7-CA45-A89F-2E78B442D2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257" y="530381"/>
            <a:ext cx="8943743" cy="6327619"/>
          </a:xfrm>
          <a:prstGeom prst="rect">
            <a:avLst/>
          </a:prstGeom>
        </p:spPr>
      </p:pic>
      <p:sp>
        <p:nvSpPr>
          <p:cNvPr id="3074" name="Rectangle 2"/>
          <p:cNvSpPr>
            <a:spLocks noGrp="1" noChangeArrowheads="1"/>
          </p:cNvSpPr>
          <p:nvPr>
            <p:ph type="ctrTitle"/>
          </p:nvPr>
        </p:nvSpPr>
        <p:spPr>
          <a:xfrm>
            <a:off x="678074" y="2168525"/>
            <a:ext cx="8297652" cy="779851"/>
          </a:xfrm>
        </p:spPr>
        <p:txBody>
          <a:bodyPr/>
          <a:lstStyle>
            <a:lvl1pPr>
              <a:lnSpc>
                <a:spcPct val="85000"/>
              </a:lnSpc>
              <a:defRPr sz="5000">
                <a:solidFill>
                  <a:srgbClr val="006652"/>
                </a:solidFill>
              </a:defRPr>
            </a:lvl1pPr>
          </a:lstStyle>
          <a:p>
            <a:pPr lvl="0"/>
            <a:r>
              <a:rPr lang="en-GB" altLang="en-US" noProof="0"/>
              <a:t>Click to edit Master title style</a:t>
            </a:r>
          </a:p>
        </p:txBody>
      </p:sp>
      <p:sp>
        <p:nvSpPr>
          <p:cNvPr id="3075" name="Rectangle 3"/>
          <p:cNvSpPr>
            <a:spLocks noGrp="1" noChangeArrowheads="1"/>
          </p:cNvSpPr>
          <p:nvPr>
            <p:ph type="subTitle" idx="1"/>
          </p:nvPr>
        </p:nvSpPr>
        <p:spPr>
          <a:xfrm>
            <a:off x="688238" y="2958054"/>
            <a:ext cx="6941288" cy="536181"/>
          </a:xfrm>
          <a:prstGeom prst="rect">
            <a:avLst/>
          </a:prstGeom>
        </p:spPr>
        <p:txBody>
          <a:bodyPr wrap="none" anchor="t" anchorCtr="0"/>
          <a:lstStyle>
            <a:lvl1pPr>
              <a:defRPr sz="3200">
                <a:solidFill>
                  <a:schemeClr val="tx1"/>
                </a:solidFill>
              </a:defRPr>
            </a:lvl1pPr>
          </a:lstStyle>
          <a:p>
            <a:pPr lvl="0"/>
            <a:r>
              <a:rPr lang="en-GB" altLang="en-US" noProof="0"/>
              <a:t>Click to edit Master subtitle style</a:t>
            </a:r>
          </a:p>
        </p:txBody>
      </p:sp>
      <p:pic>
        <p:nvPicPr>
          <p:cNvPr id="1026" name="Picture 2" descr="G:\Communications\Content hub\Branding\Agency logos\DETAILED AW\Agency_3268_AW.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25" y="549275"/>
            <a:ext cx="3812974" cy="974725"/>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2">
            <a:extLst>
              <a:ext uri="{FF2B5EF4-FFF2-40B4-BE49-F238E27FC236}">
                <a16:creationId xmlns:a16="http://schemas.microsoft.com/office/drawing/2014/main" id="{4F0E3D21-B0AE-4EC9-9F88-91ACC06F9EB3}"/>
              </a:ext>
            </a:extLst>
          </p:cNvPr>
          <p:cNvSpPr>
            <a:spLocks noGrp="1"/>
          </p:cNvSpPr>
          <p:nvPr>
            <p:ph type="ftr" sz="quarter" idx="10"/>
          </p:nvPr>
        </p:nvSpPr>
        <p:spPr>
          <a:xfrm>
            <a:off x="628970" y="6308725"/>
            <a:ext cx="3945683" cy="558953"/>
          </a:xfrm>
          <a:prstGeom prst="rect">
            <a:avLst/>
          </a:prstGeom>
        </p:spPr>
        <p:txBody>
          <a:bodyPr/>
          <a:lstStyle>
            <a:lvl1pPr algn="l">
              <a:defRPr>
                <a:solidFill>
                  <a:schemeClr val="tx2">
                    <a:lumMod val="50000"/>
                  </a:schemeClr>
                </a:solidFill>
              </a:defRPr>
            </a:lvl1pPr>
          </a:lstStyle>
          <a:p>
            <a:r>
              <a:rPr lang="en-US"/>
              <a:t>OFFICIAL-SENSITIVE</a:t>
            </a:r>
          </a:p>
        </p:txBody>
      </p:sp>
      <p:sp>
        <p:nvSpPr>
          <p:cNvPr id="11" name="Text Placeholder 9">
            <a:extLst>
              <a:ext uri="{FF2B5EF4-FFF2-40B4-BE49-F238E27FC236}">
                <a16:creationId xmlns:a16="http://schemas.microsoft.com/office/drawing/2014/main" id="{F3B85848-CC7D-4367-BBA6-8458C07326D5}"/>
              </a:ext>
            </a:extLst>
          </p:cNvPr>
          <p:cNvSpPr>
            <a:spLocks noGrp="1"/>
          </p:cNvSpPr>
          <p:nvPr>
            <p:ph type="body" sz="quarter" idx="14" hasCustomPrompt="1"/>
          </p:nvPr>
        </p:nvSpPr>
        <p:spPr>
          <a:xfrm>
            <a:off x="695324" y="3945039"/>
            <a:ext cx="4500563" cy="3370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[Presenter name(s)]</a:t>
            </a:r>
            <a:br>
              <a:rPr lang="en-US"/>
            </a:br>
            <a:endParaRPr lang="en-GB"/>
          </a:p>
        </p:txBody>
      </p:sp>
      <p:sp>
        <p:nvSpPr>
          <p:cNvPr id="12" name="Text Placeholder 9">
            <a:extLst>
              <a:ext uri="{FF2B5EF4-FFF2-40B4-BE49-F238E27FC236}">
                <a16:creationId xmlns:a16="http://schemas.microsoft.com/office/drawing/2014/main" id="{E360B9F4-E1FF-4D57-9DD3-3587F8568B99}"/>
              </a:ext>
            </a:extLst>
          </p:cNvPr>
          <p:cNvSpPr>
            <a:spLocks noGrp="1"/>
          </p:cNvSpPr>
          <p:nvPr>
            <p:ph type="body" sz="quarter" idx="15" hasCustomPrompt="1"/>
          </p:nvPr>
        </p:nvSpPr>
        <p:spPr>
          <a:xfrm>
            <a:off x="695325" y="4326861"/>
            <a:ext cx="2677603" cy="295080"/>
          </a:xfrm>
          <a:prstGeom prst="rect">
            <a:avLst/>
          </a:prstGeom>
        </p:spPr>
        <p:txBody>
          <a:bodyPr/>
          <a:lstStyle>
            <a:lvl1pPr>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[Date as 1 May 2022]</a:t>
            </a:r>
            <a:endParaRPr lang="en-GB"/>
          </a:p>
        </p:txBody>
      </p:sp>
    </p:spTree>
    <p:extLst>
      <p:ext uri="{BB962C8B-B14F-4D97-AF65-F5344CB8AC3E}">
        <p14:creationId xmlns:p14="http://schemas.microsoft.com/office/powerpoint/2010/main" val="682129861"/>
      </p:ext>
    </p:extLst>
  </p:cSld>
  <p:clrMapOvr>
    <a:masterClrMapping/>
  </p:clrMapOvr>
  <p:extLst>
    <p:ext uri="{DCECCB84-F9BA-43D5-87BE-67443E8EF086}">
      <p15:sldGuideLst xmlns:p15="http://schemas.microsoft.com/office/powerpoint/2012/main">
        <p15:guide id="11" pos="5654">
          <p15:clr>
            <a:srgbClr val="FBAE40"/>
          </p15:clr>
        </p15:guide>
        <p15:guide id="12" orient="horz" pos="2205">
          <p15:clr>
            <a:srgbClr val="FBAE40"/>
          </p15:clr>
        </p15:guide>
        <p15:guide id="13" orient="horz" pos="2478">
          <p15:clr>
            <a:srgbClr val="FBAE40"/>
          </p15:clr>
        </p15:guide>
        <p15:guide id="14" pos="438">
          <p15:clr>
            <a:srgbClr val="FBAE40"/>
          </p15:clr>
        </p15:guide>
        <p15:guide id="15" pos="4815">
          <p15:clr>
            <a:srgbClr val="FBAE40"/>
          </p15:clr>
        </p15:guide>
        <p15:guide id="16"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ver slide: Long 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0B69D0-CC05-4D13-9A52-AA0BC1712C93}"/>
              </a:ext>
            </a:extLst>
          </p:cNvPr>
          <p:cNvSpPr/>
          <p:nvPr/>
        </p:nvSpPr>
        <p:spPr bwMode="auto">
          <a:xfrm>
            <a:off x="0" y="6236895"/>
            <a:ext cx="12191999" cy="6231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3" name="Footer Placeholder 2">
            <a:extLst>
              <a:ext uri="{FF2B5EF4-FFF2-40B4-BE49-F238E27FC236}">
                <a16:creationId xmlns:a16="http://schemas.microsoft.com/office/drawing/2014/main" id="{4D445E4E-1ED8-42E0-A4BC-E976AC5A91FE}"/>
              </a:ext>
            </a:extLst>
          </p:cNvPr>
          <p:cNvSpPr>
            <a:spLocks noGrp="1"/>
          </p:cNvSpPr>
          <p:nvPr>
            <p:ph type="ftr" sz="quarter" idx="10"/>
          </p:nvPr>
        </p:nvSpPr>
        <p:spPr>
          <a:xfrm>
            <a:off x="628970" y="6310313"/>
            <a:ext cx="3945683" cy="547687"/>
          </a:xfrm>
          <a:prstGeom prst="rect">
            <a:avLst/>
          </a:prstGeom>
        </p:spPr>
        <p:txBody>
          <a:bodyPr/>
          <a:lstStyle>
            <a:lvl1pPr algn="l">
              <a:defRPr>
                <a:solidFill>
                  <a:schemeClr val="tx2">
                    <a:lumMod val="50000"/>
                  </a:schemeClr>
                </a:solidFill>
              </a:defRPr>
            </a:lvl1pPr>
          </a:lstStyle>
          <a:p>
            <a:r>
              <a:rPr lang="en-US"/>
              <a:t>OFFICIAL-SENSITIVE</a:t>
            </a:r>
          </a:p>
        </p:txBody>
      </p:sp>
      <p:pic>
        <p:nvPicPr>
          <p:cNvPr id="4" name="Picture 3" descr="Two people looking at a map&#10;&#10;Description automatically generated with low confidence">
            <a:extLst>
              <a:ext uri="{FF2B5EF4-FFF2-40B4-BE49-F238E27FC236}">
                <a16:creationId xmlns:a16="http://schemas.microsoft.com/office/drawing/2014/main" id="{D56AC259-55B7-CA45-A89F-2E78B442D2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90" r="8490"/>
          <a:stretch/>
        </p:blipFill>
        <p:spPr>
          <a:xfrm>
            <a:off x="5298909" y="1981200"/>
            <a:ext cx="6893090" cy="4876800"/>
          </a:xfrm>
          <a:prstGeom prst="rect">
            <a:avLst/>
          </a:prstGeom>
        </p:spPr>
      </p:pic>
      <p:sp>
        <p:nvSpPr>
          <p:cNvPr id="3074" name="Rectangle 2"/>
          <p:cNvSpPr>
            <a:spLocks noGrp="1" noChangeArrowheads="1"/>
          </p:cNvSpPr>
          <p:nvPr>
            <p:ph type="ctrTitle" hasCustomPrompt="1"/>
          </p:nvPr>
        </p:nvSpPr>
        <p:spPr>
          <a:xfrm>
            <a:off x="695325" y="2168525"/>
            <a:ext cx="9225052" cy="2106663"/>
          </a:xfrm>
        </p:spPr>
        <p:txBody>
          <a:bodyPr anchor="t"/>
          <a:lstStyle>
            <a:lvl1pPr>
              <a:lnSpc>
                <a:spcPct val="85000"/>
              </a:lnSpc>
              <a:defRPr sz="5000">
                <a:solidFill>
                  <a:srgbClr val="006652"/>
                </a:solidFill>
              </a:defRPr>
            </a:lvl1pPr>
          </a:lstStyle>
          <a:p>
            <a:pPr lvl="0"/>
            <a:r>
              <a:rPr lang="en-GB" altLang="en-US" noProof="0"/>
              <a:t>Click to add longer titles</a:t>
            </a:r>
          </a:p>
        </p:txBody>
      </p:sp>
      <p:sp>
        <p:nvSpPr>
          <p:cNvPr id="3075" name="Rectangle 3"/>
          <p:cNvSpPr>
            <a:spLocks noGrp="1" noChangeArrowheads="1"/>
          </p:cNvSpPr>
          <p:nvPr>
            <p:ph type="subTitle" idx="1"/>
          </p:nvPr>
        </p:nvSpPr>
        <p:spPr>
          <a:xfrm>
            <a:off x="695325" y="4290537"/>
            <a:ext cx="6661149" cy="536181"/>
          </a:xfrm>
          <a:prstGeom prst="rect">
            <a:avLst/>
          </a:prstGeom>
        </p:spPr>
        <p:txBody>
          <a:bodyPr wrap="none" anchor="t" anchorCtr="0"/>
          <a:lstStyle>
            <a:lvl1pPr>
              <a:defRPr sz="3200">
                <a:solidFill>
                  <a:schemeClr val="tx1"/>
                </a:solidFill>
              </a:defRPr>
            </a:lvl1pPr>
          </a:lstStyle>
          <a:p>
            <a:pPr lvl="0"/>
            <a:r>
              <a:rPr lang="en-GB" altLang="en-US" noProof="0"/>
              <a:t>Click to edit Master subtitle style</a:t>
            </a:r>
          </a:p>
        </p:txBody>
      </p:sp>
      <p:sp>
        <p:nvSpPr>
          <p:cNvPr id="11" name="Text Placeholder 9">
            <a:extLst>
              <a:ext uri="{FF2B5EF4-FFF2-40B4-BE49-F238E27FC236}">
                <a16:creationId xmlns:a16="http://schemas.microsoft.com/office/drawing/2014/main" id="{6DC4AE3F-A513-4FA4-A219-0063881AC278}"/>
              </a:ext>
            </a:extLst>
          </p:cNvPr>
          <p:cNvSpPr>
            <a:spLocks noGrp="1"/>
          </p:cNvSpPr>
          <p:nvPr>
            <p:ph type="body" sz="quarter" idx="14" hasCustomPrompt="1"/>
          </p:nvPr>
        </p:nvSpPr>
        <p:spPr>
          <a:xfrm>
            <a:off x="695325" y="5320055"/>
            <a:ext cx="4500563" cy="3370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[Presenter name(s)]</a:t>
            </a:r>
            <a:br>
              <a:rPr lang="en-US"/>
            </a:br>
            <a:endParaRPr lang="en-GB"/>
          </a:p>
        </p:txBody>
      </p:sp>
      <p:sp>
        <p:nvSpPr>
          <p:cNvPr id="12" name="Text Placeholder 9">
            <a:extLst>
              <a:ext uri="{FF2B5EF4-FFF2-40B4-BE49-F238E27FC236}">
                <a16:creationId xmlns:a16="http://schemas.microsoft.com/office/drawing/2014/main" id="{CE227095-3E9F-4B4F-880E-634F7D323057}"/>
              </a:ext>
            </a:extLst>
          </p:cNvPr>
          <p:cNvSpPr>
            <a:spLocks noGrp="1"/>
          </p:cNvSpPr>
          <p:nvPr>
            <p:ph type="body" sz="quarter" idx="15" hasCustomPrompt="1"/>
          </p:nvPr>
        </p:nvSpPr>
        <p:spPr>
          <a:xfrm>
            <a:off x="695326" y="5701877"/>
            <a:ext cx="2677603" cy="295080"/>
          </a:xfrm>
          <a:prstGeom prst="rect">
            <a:avLst/>
          </a:prstGeom>
        </p:spPr>
        <p:txBody>
          <a:bodyPr/>
          <a:lstStyle>
            <a:lvl1pPr>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[Date as 1 May 2022]</a:t>
            </a:r>
            <a:endParaRPr lang="en-GB"/>
          </a:p>
        </p:txBody>
      </p:sp>
      <p:pic>
        <p:nvPicPr>
          <p:cNvPr id="16" name="Picture 2" descr="G:\Communications\Content hub\Branding\Agency logos\DETAILED AW\Agency_3268_AW.png">
            <a:extLst>
              <a:ext uri="{FF2B5EF4-FFF2-40B4-BE49-F238E27FC236}">
                <a16:creationId xmlns:a16="http://schemas.microsoft.com/office/drawing/2014/main" id="{C33C9EAD-DB80-427B-BAE7-790874902CA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25" y="549275"/>
            <a:ext cx="3812974" cy="97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78784"/>
      </p:ext>
    </p:extLst>
  </p:cSld>
  <p:clrMapOvr>
    <a:masterClrMapping/>
  </p:clrMapOvr>
  <p:extLst>
    <p:ext uri="{DCECCB84-F9BA-43D5-87BE-67443E8EF086}">
      <p15:sldGuideLst xmlns:p15="http://schemas.microsoft.com/office/powerpoint/2012/main">
        <p15:guide id="5" orient="horz" pos="345">
          <p15:clr>
            <a:srgbClr val="FBAE40"/>
          </p15:clr>
        </p15:guide>
        <p15:guide id="8" pos="438">
          <p15:clr>
            <a:srgbClr val="FBAE40"/>
          </p15:clr>
        </p15:guide>
        <p15:guide id="9" pos="6788">
          <p15:clr>
            <a:srgbClr val="FBAE40"/>
          </p15:clr>
        </p15:guide>
        <p15:guide id="10" pos="46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ver slide: No photo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DF53B5-580D-4369-AE9F-E35E9BD47E3B}"/>
              </a:ext>
            </a:extLst>
          </p:cNvPr>
          <p:cNvSpPr/>
          <p:nvPr/>
        </p:nvSpPr>
        <p:spPr bwMode="auto">
          <a:xfrm>
            <a:off x="0" y="6236895"/>
            <a:ext cx="12191999" cy="6231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3" name="Footer Placeholder 2">
            <a:extLst>
              <a:ext uri="{FF2B5EF4-FFF2-40B4-BE49-F238E27FC236}">
                <a16:creationId xmlns:a16="http://schemas.microsoft.com/office/drawing/2014/main" id="{4EA69D94-24CF-422E-BD8F-67BAB23A9583}"/>
              </a:ext>
            </a:extLst>
          </p:cNvPr>
          <p:cNvSpPr>
            <a:spLocks noGrp="1"/>
          </p:cNvSpPr>
          <p:nvPr>
            <p:ph type="ftr" sz="quarter" idx="10"/>
          </p:nvPr>
        </p:nvSpPr>
        <p:spPr>
          <a:xfrm>
            <a:off x="626317" y="6310313"/>
            <a:ext cx="3945683" cy="547687"/>
          </a:xfrm>
          <a:prstGeom prst="rect">
            <a:avLst/>
          </a:prstGeom>
        </p:spPr>
        <p:txBody>
          <a:bodyPr/>
          <a:lstStyle>
            <a:lvl1pPr algn="l">
              <a:defRPr>
                <a:solidFill>
                  <a:schemeClr val="tx2">
                    <a:lumMod val="50000"/>
                  </a:schemeClr>
                </a:solidFill>
              </a:defRPr>
            </a:lvl1pPr>
          </a:lstStyle>
          <a:p>
            <a:r>
              <a:rPr lang="en-US"/>
              <a:t>OFFICIAL-SENSITIVE</a:t>
            </a:r>
          </a:p>
        </p:txBody>
      </p:sp>
      <p:pic>
        <p:nvPicPr>
          <p:cNvPr id="12" name="Picture 11" descr="A picture containing clock, light&#10;&#10;Description automatically generated">
            <a:extLst>
              <a:ext uri="{FF2B5EF4-FFF2-40B4-BE49-F238E27FC236}">
                <a16:creationId xmlns:a16="http://schemas.microsoft.com/office/drawing/2014/main" id="{5242A37E-5ABD-A44B-9073-CD216FAFFD48}"/>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t="2891" r="57915" b="36285"/>
          <a:stretch/>
        </p:blipFill>
        <p:spPr>
          <a:xfrm>
            <a:off x="5090572" y="-369374"/>
            <a:ext cx="7101428" cy="7243846"/>
          </a:xfrm>
          <a:prstGeom prst="rect">
            <a:avLst/>
          </a:prstGeom>
        </p:spPr>
      </p:pic>
      <p:sp>
        <p:nvSpPr>
          <p:cNvPr id="14" name="Text Placeholder 9">
            <a:extLst>
              <a:ext uri="{FF2B5EF4-FFF2-40B4-BE49-F238E27FC236}">
                <a16:creationId xmlns:a16="http://schemas.microsoft.com/office/drawing/2014/main" id="{9471B769-37A4-44F8-BF05-8907EC0DA8F2}"/>
              </a:ext>
            </a:extLst>
          </p:cNvPr>
          <p:cNvSpPr>
            <a:spLocks noGrp="1"/>
          </p:cNvSpPr>
          <p:nvPr>
            <p:ph type="body" sz="quarter" idx="14" hasCustomPrompt="1"/>
          </p:nvPr>
        </p:nvSpPr>
        <p:spPr>
          <a:xfrm>
            <a:off x="695324" y="3945039"/>
            <a:ext cx="4500563" cy="3370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[Presenter name(s)]</a:t>
            </a:r>
            <a:br>
              <a:rPr lang="en-US"/>
            </a:br>
            <a:endParaRPr lang="en-GB"/>
          </a:p>
        </p:txBody>
      </p:sp>
      <p:sp>
        <p:nvSpPr>
          <p:cNvPr id="15" name="Text Placeholder 9">
            <a:extLst>
              <a:ext uri="{FF2B5EF4-FFF2-40B4-BE49-F238E27FC236}">
                <a16:creationId xmlns:a16="http://schemas.microsoft.com/office/drawing/2014/main" id="{64D96B22-1563-4AF0-87F8-31E853821102}"/>
              </a:ext>
            </a:extLst>
          </p:cNvPr>
          <p:cNvSpPr>
            <a:spLocks noGrp="1"/>
          </p:cNvSpPr>
          <p:nvPr>
            <p:ph type="body" sz="quarter" idx="15" hasCustomPrompt="1"/>
          </p:nvPr>
        </p:nvSpPr>
        <p:spPr>
          <a:xfrm>
            <a:off x="695325" y="4326861"/>
            <a:ext cx="2677603" cy="295080"/>
          </a:xfrm>
          <a:prstGeom prst="rect">
            <a:avLst/>
          </a:prstGeom>
        </p:spPr>
        <p:txBody>
          <a:bodyPr/>
          <a:lstStyle>
            <a:lvl1pPr>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[Date as 1 May 2022]</a:t>
            </a:r>
            <a:endParaRPr lang="en-GB"/>
          </a:p>
        </p:txBody>
      </p:sp>
      <p:pic>
        <p:nvPicPr>
          <p:cNvPr id="16" name="Picture 2" descr="G:\Communications\Content hub\Branding\Agency logos\DETAILED AW\Agency_3268_AW.png">
            <a:extLst>
              <a:ext uri="{FF2B5EF4-FFF2-40B4-BE49-F238E27FC236}">
                <a16:creationId xmlns:a16="http://schemas.microsoft.com/office/drawing/2014/main" id="{403A5EB2-ECA6-4968-9E0F-9671FD84956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25" y="549275"/>
            <a:ext cx="3812974" cy="9747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
            <a:extLst>
              <a:ext uri="{FF2B5EF4-FFF2-40B4-BE49-F238E27FC236}">
                <a16:creationId xmlns:a16="http://schemas.microsoft.com/office/drawing/2014/main" id="{700F5920-D3FF-4AA7-82D1-C49BF66C9B81}"/>
              </a:ext>
            </a:extLst>
          </p:cNvPr>
          <p:cNvSpPr>
            <a:spLocks noGrp="1" noChangeArrowheads="1"/>
          </p:cNvSpPr>
          <p:nvPr>
            <p:ph type="ctrTitle"/>
          </p:nvPr>
        </p:nvSpPr>
        <p:spPr>
          <a:xfrm>
            <a:off x="678074" y="2168525"/>
            <a:ext cx="8297652" cy="779851"/>
          </a:xfrm>
        </p:spPr>
        <p:txBody>
          <a:bodyPr/>
          <a:lstStyle>
            <a:lvl1pPr>
              <a:lnSpc>
                <a:spcPct val="85000"/>
              </a:lnSpc>
              <a:defRPr sz="5000">
                <a:solidFill>
                  <a:srgbClr val="006652"/>
                </a:solidFill>
              </a:defRPr>
            </a:lvl1pPr>
          </a:lstStyle>
          <a:p>
            <a:pPr lvl="0"/>
            <a:r>
              <a:rPr lang="en-GB" altLang="en-US" noProof="0"/>
              <a:t>Click to edit Master title style</a:t>
            </a:r>
          </a:p>
        </p:txBody>
      </p:sp>
      <p:sp>
        <p:nvSpPr>
          <p:cNvPr id="19" name="Rectangle 3">
            <a:extLst>
              <a:ext uri="{FF2B5EF4-FFF2-40B4-BE49-F238E27FC236}">
                <a16:creationId xmlns:a16="http://schemas.microsoft.com/office/drawing/2014/main" id="{9307793B-B97F-498F-9251-43709E113133}"/>
              </a:ext>
            </a:extLst>
          </p:cNvPr>
          <p:cNvSpPr>
            <a:spLocks noGrp="1" noChangeArrowheads="1"/>
          </p:cNvSpPr>
          <p:nvPr>
            <p:ph type="subTitle" idx="1"/>
          </p:nvPr>
        </p:nvSpPr>
        <p:spPr>
          <a:xfrm>
            <a:off x="688238" y="2958054"/>
            <a:ext cx="6941288" cy="536181"/>
          </a:xfrm>
          <a:prstGeom prst="rect">
            <a:avLst/>
          </a:prstGeom>
        </p:spPr>
        <p:txBody>
          <a:bodyPr wrap="none" anchor="t" anchorCtr="0"/>
          <a:lstStyle>
            <a:lvl1pPr>
              <a:defRPr sz="3200">
                <a:solidFill>
                  <a:schemeClr val="tx1"/>
                </a:solidFill>
              </a:defRPr>
            </a:lvl1pPr>
          </a:lstStyle>
          <a:p>
            <a:pPr lvl="0"/>
            <a:r>
              <a:rPr lang="en-GB" altLang="en-US" noProof="0"/>
              <a:t>Click to edit Master subtitle style</a:t>
            </a:r>
          </a:p>
        </p:txBody>
      </p:sp>
    </p:spTree>
    <p:extLst>
      <p:ext uri="{BB962C8B-B14F-4D97-AF65-F5344CB8AC3E}">
        <p14:creationId xmlns:p14="http://schemas.microsoft.com/office/powerpoint/2010/main" val="2324904586"/>
      </p:ext>
    </p:extLst>
  </p:cSld>
  <p:clrMapOvr>
    <a:masterClrMapping/>
  </p:clrMapOvr>
  <p:extLst>
    <p:ext uri="{DCECCB84-F9BA-43D5-87BE-67443E8EF086}">
      <p15:sldGuideLst xmlns:p15="http://schemas.microsoft.com/office/powerpoint/2012/main">
        <p15:guide id="6" pos="438">
          <p15:clr>
            <a:srgbClr val="FBAE40"/>
          </p15:clr>
        </p15:guide>
        <p15:guide id="7" pos="7242">
          <p15:clr>
            <a:srgbClr val="FBAE40"/>
          </p15:clr>
        </p15:guide>
        <p15:guide id="8" orient="horz" pos="345">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 slide: Editable photos">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E9681850-F488-604E-85CB-54EFC356ED1E}"/>
              </a:ext>
            </a:extLst>
          </p:cNvPr>
          <p:cNvSpPr>
            <a:spLocks noGrp="1"/>
          </p:cNvSpPr>
          <p:nvPr>
            <p:ph type="pic" sz="quarter" idx="12"/>
          </p:nvPr>
        </p:nvSpPr>
        <p:spPr bwMode="auto">
          <a:xfrm>
            <a:off x="8761752" y="2361446"/>
            <a:ext cx="3430247" cy="3966173"/>
          </a:xfrm>
          <a:custGeom>
            <a:avLst/>
            <a:gdLst>
              <a:gd name="connsiteX0" fmla="*/ 2242835 w 4501239"/>
              <a:gd name="connsiteY0" fmla="*/ 0 h 5175777"/>
              <a:gd name="connsiteX1" fmla="*/ 4501239 w 4501239"/>
              <a:gd name="connsiteY1" fmla="*/ 1333756 h 5175777"/>
              <a:gd name="connsiteX2" fmla="*/ 4501239 w 4501239"/>
              <a:gd name="connsiteY2" fmla="*/ 5175777 h 5175777"/>
              <a:gd name="connsiteX3" fmla="*/ 0 w 4501239"/>
              <a:gd name="connsiteY3" fmla="*/ 5175777 h 5175777"/>
              <a:gd name="connsiteX4" fmla="*/ 0 w 4501239"/>
              <a:gd name="connsiteY4" fmla="*/ 1324561 h 5175777"/>
              <a:gd name="connsiteX0" fmla="*/ 2242835 w 4516229"/>
              <a:gd name="connsiteY0" fmla="*/ 0 h 5175777"/>
              <a:gd name="connsiteX1" fmla="*/ 4501239 w 4516229"/>
              <a:gd name="connsiteY1" fmla="*/ 1333756 h 5175777"/>
              <a:gd name="connsiteX2" fmla="*/ 4516229 w 4516229"/>
              <a:gd name="connsiteY2" fmla="*/ 3781691 h 5175777"/>
              <a:gd name="connsiteX3" fmla="*/ 0 w 4516229"/>
              <a:gd name="connsiteY3" fmla="*/ 5175777 h 5175777"/>
              <a:gd name="connsiteX4" fmla="*/ 0 w 4516229"/>
              <a:gd name="connsiteY4" fmla="*/ 1324561 h 5175777"/>
              <a:gd name="connsiteX5" fmla="*/ 2242835 w 4516229"/>
              <a:gd name="connsiteY5" fmla="*/ 0 h 5175777"/>
              <a:gd name="connsiteX0" fmla="*/ 2242835 w 4516229"/>
              <a:gd name="connsiteY0" fmla="*/ 0 h 5194286"/>
              <a:gd name="connsiteX1" fmla="*/ 4501239 w 4516229"/>
              <a:gd name="connsiteY1" fmla="*/ 1333756 h 5194286"/>
              <a:gd name="connsiteX2" fmla="*/ 4516229 w 4516229"/>
              <a:gd name="connsiteY2" fmla="*/ 3781691 h 5194286"/>
              <a:gd name="connsiteX3" fmla="*/ 2027862 w 4516229"/>
              <a:gd name="connsiteY3" fmla="*/ 5194286 h 5194286"/>
              <a:gd name="connsiteX4" fmla="*/ 0 w 4516229"/>
              <a:gd name="connsiteY4" fmla="*/ 5175777 h 5194286"/>
              <a:gd name="connsiteX5" fmla="*/ 0 w 4516229"/>
              <a:gd name="connsiteY5" fmla="*/ 1324561 h 5194286"/>
              <a:gd name="connsiteX6" fmla="*/ 2242835 w 4516229"/>
              <a:gd name="connsiteY6" fmla="*/ 0 h 5194286"/>
              <a:gd name="connsiteX0" fmla="*/ 2242835 w 4516229"/>
              <a:gd name="connsiteY0" fmla="*/ 0 h 5194286"/>
              <a:gd name="connsiteX1" fmla="*/ 4501239 w 4516229"/>
              <a:gd name="connsiteY1" fmla="*/ 1333756 h 5194286"/>
              <a:gd name="connsiteX2" fmla="*/ 4516229 w 4516229"/>
              <a:gd name="connsiteY2" fmla="*/ 3781691 h 5194286"/>
              <a:gd name="connsiteX3" fmla="*/ 2027862 w 4516229"/>
              <a:gd name="connsiteY3" fmla="*/ 5194286 h 5194286"/>
              <a:gd name="connsiteX4" fmla="*/ 0 w 4516229"/>
              <a:gd name="connsiteY4" fmla="*/ 3871633 h 5194286"/>
              <a:gd name="connsiteX5" fmla="*/ 0 w 4516229"/>
              <a:gd name="connsiteY5" fmla="*/ 1324561 h 5194286"/>
              <a:gd name="connsiteX6" fmla="*/ 2242835 w 4516229"/>
              <a:gd name="connsiteY6" fmla="*/ 0 h 5194286"/>
              <a:gd name="connsiteX0" fmla="*/ 2242835 w 4516229"/>
              <a:gd name="connsiteY0" fmla="*/ 0 h 3871633"/>
              <a:gd name="connsiteX1" fmla="*/ 4501239 w 4516229"/>
              <a:gd name="connsiteY1" fmla="*/ 1333756 h 3871633"/>
              <a:gd name="connsiteX2" fmla="*/ 4516229 w 4516229"/>
              <a:gd name="connsiteY2" fmla="*/ 3781691 h 3871633"/>
              <a:gd name="connsiteX3" fmla="*/ 2222734 w 4516229"/>
              <a:gd name="connsiteY3" fmla="*/ 232542 h 3871633"/>
              <a:gd name="connsiteX4" fmla="*/ 0 w 4516229"/>
              <a:gd name="connsiteY4" fmla="*/ 3871633 h 3871633"/>
              <a:gd name="connsiteX5" fmla="*/ 0 w 4516229"/>
              <a:gd name="connsiteY5" fmla="*/ 1324561 h 3871633"/>
              <a:gd name="connsiteX6" fmla="*/ 2242835 w 4516229"/>
              <a:gd name="connsiteY6" fmla="*/ 0 h 3871633"/>
              <a:gd name="connsiteX0" fmla="*/ 2242835 w 4516229"/>
              <a:gd name="connsiteY0" fmla="*/ 0 h 5134325"/>
              <a:gd name="connsiteX1" fmla="*/ 4501239 w 4516229"/>
              <a:gd name="connsiteY1" fmla="*/ 1333756 h 5134325"/>
              <a:gd name="connsiteX2" fmla="*/ 4516229 w 4516229"/>
              <a:gd name="connsiteY2" fmla="*/ 3781691 h 5134325"/>
              <a:gd name="connsiteX3" fmla="*/ 2177764 w 4516229"/>
              <a:gd name="connsiteY3" fmla="*/ 5134325 h 5134325"/>
              <a:gd name="connsiteX4" fmla="*/ 0 w 4516229"/>
              <a:gd name="connsiteY4" fmla="*/ 3871633 h 5134325"/>
              <a:gd name="connsiteX5" fmla="*/ 0 w 4516229"/>
              <a:gd name="connsiteY5" fmla="*/ 1324561 h 5134325"/>
              <a:gd name="connsiteX6" fmla="*/ 2242835 w 4516229"/>
              <a:gd name="connsiteY6" fmla="*/ 0 h 5134325"/>
              <a:gd name="connsiteX0" fmla="*/ 2242835 w 4516229"/>
              <a:gd name="connsiteY0" fmla="*/ 0 h 5194286"/>
              <a:gd name="connsiteX1" fmla="*/ 4501239 w 4516229"/>
              <a:gd name="connsiteY1" fmla="*/ 1333756 h 5194286"/>
              <a:gd name="connsiteX2" fmla="*/ 4516229 w 4516229"/>
              <a:gd name="connsiteY2" fmla="*/ 3781691 h 5194286"/>
              <a:gd name="connsiteX3" fmla="*/ 2222735 w 4516229"/>
              <a:gd name="connsiteY3" fmla="*/ 5194286 h 5194286"/>
              <a:gd name="connsiteX4" fmla="*/ 0 w 4516229"/>
              <a:gd name="connsiteY4" fmla="*/ 3871633 h 5194286"/>
              <a:gd name="connsiteX5" fmla="*/ 0 w 4516229"/>
              <a:gd name="connsiteY5" fmla="*/ 1324561 h 5194286"/>
              <a:gd name="connsiteX6" fmla="*/ 2242835 w 4516229"/>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0 w 4501903"/>
              <a:gd name="connsiteY4" fmla="*/ 3871633 h 5194286"/>
              <a:gd name="connsiteX5" fmla="*/ 0 w 4501903"/>
              <a:gd name="connsiteY5" fmla="*/ 1324561 h 5194286"/>
              <a:gd name="connsiteX6" fmla="*/ 2242835 w 4501903"/>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449705 w 4501903"/>
              <a:gd name="connsiteY4" fmla="*/ 3901614 h 5194286"/>
              <a:gd name="connsiteX5" fmla="*/ 0 w 4501903"/>
              <a:gd name="connsiteY5" fmla="*/ 1324561 h 5194286"/>
              <a:gd name="connsiteX6" fmla="*/ 2242835 w 4501903"/>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14990 w 4501903"/>
              <a:gd name="connsiteY4" fmla="*/ 3841654 h 5194286"/>
              <a:gd name="connsiteX5" fmla="*/ 0 w 4501903"/>
              <a:gd name="connsiteY5" fmla="*/ 1324561 h 5194286"/>
              <a:gd name="connsiteX6" fmla="*/ 2242835 w 4501903"/>
              <a:gd name="connsiteY6" fmla="*/ 0 h 5194286"/>
              <a:gd name="connsiteX0" fmla="*/ 2242835 w 4501260"/>
              <a:gd name="connsiteY0" fmla="*/ 0 h 5194286"/>
              <a:gd name="connsiteX1" fmla="*/ 4501239 w 4501260"/>
              <a:gd name="connsiteY1" fmla="*/ 1333756 h 5194286"/>
              <a:gd name="connsiteX2" fmla="*/ 3631809 w 4501260"/>
              <a:gd name="connsiteY2" fmla="*/ 3496878 h 5194286"/>
              <a:gd name="connsiteX3" fmla="*/ 2222735 w 4501260"/>
              <a:gd name="connsiteY3" fmla="*/ 5194286 h 5194286"/>
              <a:gd name="connsiteX4" fmla="*/ 14990 w 4501260"/>
              <a:gd name="connsiteY4" fmla="*/ 3841654 h 5194286"/>
              <a:gd name="connsiteX5" fmla="*/ 0 w 4501260"/>
              <a:gd name="connsiteY5" fmla="*/ 1324561 h 5194286"/>
              <a:gd name="connsiteX6" fmla="*/ 2242835 w 4501260"/>
              <a:gd name="connsiteY6" fmla="*/ 0 h 5194286"/>
              <a:gd name="connsiteX0" fmla="*/ 2242835 w 4502681"/>
              <a:gd name="connsiteY0" fmla="*/ 0 h 5194286"/>
              <a:gd name="connsiteX1" fmla="*/ 4501239 w 4502681"/>
              <a:gd name="connsiteY1" fmla="*/ 1333756 h 5194286"/>
              <a:gd name="connsiteX2" fmla="*/ 4501238 w 4502681"/>
              <a:gd name="connsiteY2" fmla="*/ 3841651 h 5194286"/>
              <a:gd name="connsiteX3" fmla="*/ 2222735 w 4502681"/>
              <a:gd name="connsiteY3" fmla="*/ 5194286 h 5194286"/>
              <a:gd name="connsiteX4" fmla="*/ 14990 w 4502681"/>
              <a:gd name="connsiteY4" fmla="*/ 3841654 h 5194286"/>
              <a:gd name="connsiteX5" fmla="*/ 0 w 4502681"/>
              <a:gd name="connsiteY5" fmla="*/ 1324561 h 5194286"/>
              <a:gd name="connsiteX6" fmla="*/ 2242835 w 4502681"/>
              <a:gd name="connsiteY6" fmla="*/ 0 h 5194286"/>
              <a:gd name="connsiteX0" fmla="*/ 2242835 w 4501915"/>
              <a:gd name="connsiteY0" fmla="*/ 0 h 5194286"/>
              <a:gd name="connsiteX1" fmla="*/ 4501239 w 4501915"/>
              <a:gd name="connsiteY1" fmla="*/ 1333756 h 5194286"/>
              <a:gd name="connsiteX2" fmla="*/ 4501238 w 4501915"/>
              <a:gd name="connsiteY2" fmla="*/ 3841651 h 5194286"/>
              <a:gd name="connsiteX3" fmla="*/ 2222735 w 4501915"/>
              <a:gd name="connsiteY3" fmla="*/ 5194286 h 5194286"/>
              <a:gd name="connsiteX4" fmla="*/ 14990 w 4501915"/>
              <a:gd name="connsiteY4" fmla="*/ 3841654 h 5194286"/>
              <a:gd name="connsiteX5" fmla="*/ 0 w 4501915"/>
              <a:gd name="connsiteY5" fmla="*/ 1324561 h 5194286"/>
              <a:gd name="connsiteX6" fmla="*/ 2242835 w 4501915"/>
              <a:gd name="connsiteY6" fmla="*/ 0 h 5194286"/>
              <a:gd name="connsiteX0" fmla="*/ 2242835 w 4501380"/>
              <a:gd name="connsiteY0" fmla="*/ 0 h 5194286"/>
              <a:gd name="connsiteX1" fmla="*/ 4501239 w 4501380"/>
              <a:gd name="connsiteY1" fmla="*/ 1333756 h 5194286"/>
              <a:gd name="connsiteX2" fmla="*/ 4397543 w 4501380"/>
              <a:gd name="connsiteY2" fmla="*/ 3653115 h 5194286"/>
              <a:gd name="connsiteX3" fmla="*/ 2222735 w 4501380"/>
              <a:gd name="connsiteY3" fmla="*/ 5194286 h 5194286"/>
              <a:gd name="connsiteX4" fmla="*/ 14990 w 4501380"/>
              <a:gd name="connsiteY4" fmla="*/ 3841654 h 5194286"/>
              <a:gd name="connsiteX5" fmla="*/ 0 w 4501380"/>
              <a:gd name="connsiteY5" fmla="*/ 1324561 h 5194286"/>
              <a:gd name="connsiteX6" fmla="*/ 2242835 w 4501380"/>
              <a:gd name="connsiteY6" fmla="*/ 0 h 5194286"/>
              <a:gd name="connsiteX0" fmla="*/ 2242835 w 4503125"/>
              <a:gd name="connsiteY0" fmla="*/ 0 h 5194286"/>
              <a:gd name="connsiteX1" fmla="*/ 4501239 w 4503125"/>
              <a:gd name="connsiteY1" fmla="*/ 1333756 h 5194286"/>
              <a:gd name="connsiteX2" fmla="*/ 4397543 w 4503125"/>
              <a:gd name="connsiteY2" fmla="*/ 3653115 h 5194286"/>
              <a:gd name="connsiteX3" fmla="*/ 2222735 w 4503125"/>
              <a:gd name="connsiteY3" fmla="*/ 5194286 h 5194286"/>
              <a:gd name="connsiteX4" fmla="*/ 14990 w 4503125"/>
              <a:gd name="connsiteY4" fmla="*/ 3841654 h 5194286"/>
              <a:gd name="connsiteX5" fmla="*/ 0 w 4503125"/>
              <a:gd name="connsiteY5" fmla="*/ 1324561 h 5194286"/>
              <a:gd name="connsiteX6" fmla="*/ 2242835 w 4503125"/>
              <a:gd name="connsiteY6" fmla="*/ 0 h 5194286"/>
              <a:gd name="connsiteX0" fmla="*/ 2242835 w 4552139"/>
              <a:gd name="connsiteY0" fmla="*/ 0 h 5194286"/>
              <a:gd name="connsiteX1" fmla="*/ 4501239 w 4552139"/>
              <a:gd name="connsiteY1" fmla="*/ 1333756 h 5194286"/>
              <a:gd name="connsiteX2" fmla="*/ 4501238 w 4552139"/>
              <a:gd name="connsiteY2" fmla="*/ 3851078 h 5194286"/>
              <a:gd name="connsiteX3" fmla="*/ 2222735 w 4552139"/>
              <a:gd name="connsiteY3" fmla="*/ 5194286 h 5194286"/>
              <a:gd name="connsiteX4" fmla="*/ 14990 w 4552139"/>
              <a:gd name="connsiteY4" fmla="*/ 3841654 h 5194286"/>
              <a:gd name="connsiteX5" fmla="*/ 0 w 4552139"/>
              <a:gd name="connsiteY5" fmla="*/ 1324561 h 5194286"/>
              <a:gd name="connsiteX6" fmla="*/ 2242835 w 4552139"/>
              <a:gd name="connsiteY6" fmla="*/ 0 h 5194286"/>
              <a:gd name="connsiteX0" fmla="*/ 2242835 w 4502258"/>
              <a:gd name="connsiteY0" fmla="*/ 0 h 5194286"/>
              <a:gd name="connsiteX1" fmla="*/ 4501239 w 4502258"/>
              <a:gd name="connsiteY1" fmla="*/ 1333756 h 5194286"/>
              <a:gd name="connsiteX2" fmla="*/ 4501238 w 4502258"/>
              <a:gd name="connsiteY2" fmla="*/ 3851078 h 5194286"/>
              <a:gd name="connsiteX3" fmla="*/ 2222735 w 4502258"/>
              <a:gd name="connsiteY3" fmla="*/ 5194286 h 5194286"/>
              <a:gd name="connsiteX4" fmla="*/ 14990 w 4502258"/>
              <a:gd name="connsiteY4" fmla="*/ 3841654 h 5194286"/>
              <a:gd name="connsiteX5" fmla="*/ 0 w 4502258"/>
              <a:gd name="connsiteY5" fmla="*/ 1324561 h 5194286"/>
              <a:gd name="connsiteX6" fmla="*/ 2242835 w 4502258"/>
              <a:gd name="connsiteY6" fmla="*/ 0 h 5194286"/>
              <a:gd name="connsiteX0" fmla="*/ 2242835 w 4506296"/>
              <a:gd name="connsiteY0" fmla="*/ 0 h 5194286"/>
              <a:gd name="connsiteX1" fmla="*/ 4501239 w 4506296"/>
              <a:gd name="connsiteY1" fmla="*/ 1333756 h 5194286"/>
              <a:gd name="connsiteX2" fmla="*/ 4501238 w 4506296"/>
              <a:gd name="connsiteY2" fmla="*/ 3851078 h 5194286"/>
              <a:gd name="connsiteX3" fmla="*/ 2222735 w 4506296"/>
              <a:gd name="connsiteY3" fmla="*/ 5194286 h 5194286"/>
              <a:gd name="connsiteX4" fmla="*/ 14990 w 4506296"/>
              <a:gd name="connsiteY4" fmla="*/ 3841654 h 5194286"/>
              <a:gd name="connsiteX5" fmla="*/ 0 w 4506296"/>
              <a:gd name="connsiteY5" fmla="*/ 1324561 h 5194286"/>
              <a:gd name="connsiteX6" fmla="*/ 2242835 w 4506296"/>
              <a:gd name="connsiteY6" fmla="*/ 0 h 5194286"/>
              <a:gd name="connsiteX0" fmla="*/ 2228951 w 4492412"/>
              <a:gd name="connsiteY0" fmla="*/ 0 h 5194286"/>
              <a:gd name="connsiteX1" fmla="*/ 4487355 w 4492412"/>
              <a:gd name="connsiteY1" fmla="*/ 1333756 h 5194286"/>
              <a:gd name="connsiteX2" fmla="*/ 4487354 w 4492412"/>
              <a:gd name="connsiteY2" fmla="*/ 3851078 h 5194286"/>
              <a:gd name="connsiteX3" fmla="*/ 2208851 w 4492412"/>
              <a:gd name="connsiteY3" fmla="*/ 5194286 h 5194286"/>
              <a:gd name="connsiteX4" fmla="*/ 1106 w 4492412"/>
              <a:gd name="connsiteY4" fmla="*/ 3841654 h 5194286"/>
              <a:gd name="connsiteX5" fmla="*/ 4970 w 4492412"/>
              <a:gd name="connsiteY5" fmla="*/ 1333988 h 5194286"/>
              <a:gd name="connsiteX6" fmla="*/ 2228951 w 4492412"/>
              <a:gd name="connsiteY6" fmla="*/ 0 h 51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2412" h="5194286">
                <a:moveTo>
                  <a:pt x="2228951" y="0"/>
                </a:moveTo>
                <a:lnTo>
                  <a:pt x="4487355" y="1333756"/>
                </a:lnTo>
                <a:cubicBezTo>
                  <a:pt x="4492352" y="2149734"/>
                  <a:pt x="4495646" y="3066780"/>
                  <a:pt x="4487354" y="3851078"/>
                </a:cubicBezTo>
                <a:cubicBezTo>
                  <a:pt x="4307472" y="3907215"/>
                  <a:pt x="2388733" y="5138149"/>
                  <a:pt x="2208851" y="5194286"/>
                </a:cubicBezTo>
                <a:lnTo>
                  <a:pt x="1106" y="3841654"/>
                </a:lnTo>
                <a:cubicBezTo>
                  <a:pt x="-3891" y="3002623"/>
                  <a:pt x="9967" y="2173019"/>
                  <a:pt x="4970" y="1333988"/>
                </a:cubicBezTo>
                <a:lnTo>
                  <a:pt x="2228951" y="0"/>
                </a:lnTo>
                <a:close/>
              </a:path>
            </a:pathLst>
          </a:custGeom>
          <a:noFill/>
          <a:ln>
            <a:noFill/>
          </a:ln>
          <a:effectLst/>
        </p:spPr>
        <p:txBody>
          <a:bodyPr wrap="square">
            <a:noAutofit/>
          </a:bodyPr>
          <a:lstStyle/>
          <a:p>
            <a:r>
              <a:rPr lang="en-GB"/>
              <a:t>Click icon to add picture</a:t>
            </a:r>
            <a:endParaRPr lang="en-US"/>
          </a:p>
        </p:txBody>
      </p:sp>
      <p:sp>
        <p:nvSpPr>
          <p:cNvPr id="55" name="Picture Placeholder 54">
            <a:extLst>
              <a:ext uri="{FF2B5EF4-FFF2-40B4-BE49-F238E27FC236}">
                <a16:creationId xmlns:a16="http://schemas.microsoft.com/office/drawing/2014/main" id="{E3086C8C-F063-734D-909A-8A107BC2FE9F}"/>
              </a:ext>
            </a:extLst>
          </p:cNvPr>
          <p:cNvSpPr>
            <a:spLocks noGrp="1"/>
          </p:cNvSpPr>
          <p:nvPr>
            <p:ph type="pic" sz="quarter" idx="13"/>
          </p:nvPr>
        </p:nvSpPr>
        <p:spPr bwMode="auto">
          <a:xfrm>
            <a:off x="6757261" y="3624064"/>
            <a:ext cx="2796952" cy="3233936"/>
          </a:xfrm>
          <a:custGeom>
            <a:avLst/>
            <a:gdLst>
              <a:gd name="connsiteX0" fmla="*/ 2242835 w 4501239"/>
              <a:gd name="connsiteY0" fmla="*/ 0 h 5175777"/>
              <a:gd name="connsiteX1" fmla="*/ 4501239 w 4501239"/>
              <a:gd name="connsiteY1" fmla="*/ 1333756 h 5175777"/>
              <a:gd name="connsiteX2" fmla="*/ 4501239 w 4501239"/>
              <a:gd name="connsiteY2" fmla="*/ 5175777 h 5175777"/>
              <a:gd name="connsiteX3" fmla="*/ 0 w 4501239"/>
              <a:gd name="connsiteY3" fmla="*/ 5175777 h 5175777"/>
              <a:gd name="connsiteX4" fmla="*/ 0 w 4501239"/>
              <a:gd name="connsiteY4" fmla="*/ 1324561 h 5175777"/>
              <a:gd name="connsiteX0" fmla="*/ 2242835 w 4516229"/>
              <a:gd name="connsiteY0" fmla="*/ 0 h 5175777"/>
              <a:gd name="connsiteX1" fmla="*/ 4501239 w 4516229"/>
              <a:gd name="connsiteY1" fmla="*/ 1333756 h 5175777"/>
              <a:gd name="connsiteX2" fmla="*/ 4516229 w 4516229"/>
              <a:gd name="connsiteY2" fmla="*/ 3781691 h 5175777"/>
              <a:gd name="connsiteX3" fmla="*/ 0 w 4516229"/>
              <a:gd name="connsiteY3" fmla="*/ 5175777 h 5175777"/>
              <a:gd name="connsiteX4" fmla="*/ 0 w 4516229"/>
              <a:gd name="connsiteY4" fmla="*/ 1324561 h 5175777"/>
              <a:gd name="connsiteX5" fmla="*/ 2242835 w 4516229"/>
              <a:gd name="connsiteY5" fmla="*/ 0 h 5175777"/>
              <a:gd name="connsiteX0" fmla="*/ 2242835 w 4516229"/>
              <a:gd name="connsiteY0" fmla="*/ 0 h 5194286"/>
              <a:gd name="connsiteX1" fmla="*/ 4501239 w 4516229"/>
              <a:gd name="connsiteY1" fmla="*/ 1333756 h 5194286"/>
              <a:gd name="connsiteX2" fmla="*/ 4516229 w 4516229"/>
              <a:gd name="connsiteY2" fmla="*/ 3781691 h 5194286"/>
              <a:gd name="connsiteX3" fmla="*/ 2027862 w 4516229"/>
              <a:gd name="connsiteY3" fmla="*/ 5194286 h 5194286"/>
              <a:gd name="connsiteX4" fmla="*/ 0 w 4516229"/>
              <a:gd name="connsiteY4" fmla="*/ 5175777 h 5194286"/>
              <a:gd name="connsiteX5" fmla="*/ 0 w 4516229"/>
              <a:gd name="connsiteY5" fmla="*/ 1324561 h 5194286"/>
              <a:gd name="connsiteX6" fmla="*/ 2242835 w 4516229"/>
              <a:gd name="connsiteY6" fmla="*/ 0 h 5194286"/>
              <a:gd name="connsiteX0" fmla="*/ 2242835 w 4516229"/>
              <a:gd name="connsiteY0" fmla="*/ 0 h 5194286"/>
              <a:gd name="connsiteX1" fmla="*/ 4501239 w 4516229"/>
              <a:gd name="connsiteY1" fmla="*/ 1333756 h 5194286"/>
              <a:gd name="connsiteX2" fmla="*/ 4516229 w 4516229"/>
              <a:gd name="connsiteY2" fmla="*/ 3781691 h 5194286"/>
              <a:gd name="connsiteX3" fmla="*/ 2027862 w 4516229"/>
              <a:gd name="connsiteY3" fmla="*/ 5194286 h 5194286"/>
              <a:gd name="connsiteX4" fmla="*/ 0 w 4516229"/>
              <a:gd name="connsiteY4" fmla="*/ 3871633 h 5194286"/>
              <a:gd name="connsiteX5" fmla="*/ 0 w 4516229"/>
              <a:gd name="connsiteY5" fmla="*/ 1324561 h 5194286"/>
              <a:gd name="connsiteX6" fmla="*/ 2242835 w 4516229"/>
              <a:gd name="connsiteY6" fmla="*/ 0 h 5194286"/>
              <a:gd name="connsiteX0" fmla="*/ 2242835 w 4516229"/>
              <a:gd name="connsiteY0" fmla="*/ 0 h 3871633"/>
              <a:gd name="connsiteX1" fmla="*/ 4501239 w 4516229"/>
              <a:gd name="connsiteY1" fmla="*/ 1333756 h 3871633"/>
              <a:gd name="connsiteX2" fmla="*/ 4516229 w 4516229"/>
              <a:gd name="connsiteY2" fmla="*/ 3781691 h 3871633"/>
              <a:gd name="connsiteX3" fmla="*/ 2222734 w 4516229"/>
              <a:gd name="connsiteY3" fmla="*/ 232542 h 3871633"/>
              <a:gd name="connsiteX4" fmla="*/ 0 w 4516229"/>
              <a:gd name="connsiteY4" fmla="*/ 3871633 h 3871633"/>
              <a:gd name="connsiteX5" fmla="*/ 0 w 4516229"/>
              <a:gd name="connsiteY5" fmla="*/ 1324561 h 3871633"/>
              <a:gd name="connsiteX6" fmla="*/ 2242835 w 4516229"/>
              <a:gd name="connsiteY6" fmla="*/ 0 h 3871633"/>
              <a:gd name="connsiteX0" fmla="*/ 2242835 w 4516229"/>
              <a:gd name="connsiteY0" fmla="*/ 0 h 5134325"/>
              <a:gd name="connsiteX1" fmla="*/ 4501239 w 4516229"/>
              <a:gd name="connsiteY1" fmla="*/ 1333756 h 5134325"/>
              <a:gd name="connsiteX2" fmla="*/ 4516229 w 4516229"/>
              <a:gd name="connsiteY2" fmla="*/ 3781691 h 5134325"/>
              <a:gd name="connsiteX3" fmla="*/ 2177764 w 4516229"/>
              <a:gd name="connsiteY3" fmla="*/ 5134325 h 5134325"/>
              <a:gd name="connsiteX4" fmla="*/ 0 w 4516229"/>
              <a:gd name="connsiteY4" fmla="*/ 3871633 h 5134325"/>
              <a:gd name="connsiteX5" fmla="*/ 0 w 4516229"/>
              <a:gd name="connsiteY5" fmla="*/ 1324561 h 5134325"/>
              <a:gd name="connsiteX6" fmla="*/ 2242835 w 4516229"/>
              <a:gd name="connsiteY6" fmla="*/ 0 h 5134325"/>
              <a:gd name="connsiteX0" fmla="*/ 2242835 w 4516229"/>
              <a:gd name="connsiteY0" fmla="*/ 0 h 5194286"/>
              <a:gd name="connsiteX1" fmla="*/ 4501239 w 4516229"/>
              <a:gd name="connsiteY1" fmla="*/ 1333756 h 5194286"/>
              <a:gd name="connsiteX2" fmla="*/ 4516229 w 4516229"/>
              <a:gd name="connsiteY2" fmla="*/ 3781691 h 5194286"/>
              <a:gd name="connsiteX3" fmla="*/ 2222735 w 4516229"/>
              <a:gd name="connsiteY3" fmla="*/ 5194286 h 5194286"/>
              <a:gd name="connsiteX4" fmla="*/ 0 w 4516229"/>
              <a:gd name="connsiteY4" fmla="*/ 3871633 h 5194286"/>
              <a:gd name="connsiteX5" fmla="*/ 0 w 4516229"/>
              <a:gd name="connsiteY5" fmla="*/ 1324561 h 5194286"/>
              <a:gd name="connsiteX6" fmla="*/ 2242835 w 4516229"/>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0 w 4501903"/>
              <a:gd name="connsiteY4" fmla="*/ 3871633 h 5194286"/>
              <a:gd name="connsiteX5" fmla="*/ 0 w 4501903"/>
              <a:gd name="connsiteY5" fmla="*/ 1324561 h 5194286"/>
              <a:gd name="connsiteX6" fmla="*/ 2242835 w 4501903"/>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449705 w 4501903"/>
              <a:gd name="connsiteY4" fmla="*/ 3901614 h 5194286"/>
              <a:gd name="connsiteX5" fmla="*/ 0 w 4501903"/>
              <a:gd name="connsiteY5" fmla="*/ 1324561 h 5194286"/>
              <a:gd name="connsiteX6" fmla="*/ 2242835 w 4501903"/>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14990 w 4501903"/>
              <a:gd name="connsiteY4" fmla="*/ 3841654 h 5194286"/>
              <a:gd name="connsiteX5" fmla="*/ 0 w 4501903"/>
              <a:gd name="connsiteY5" fmla="*/ 1324561 h 5194286"/>
              <a:gd name="connsiteX6" fmla="*/ 2242835 w 4501903"/>
              <a:gd name="connsiteY6" fmla="*/ 0 h 5194286"/>
              <a:gd name="connsiteX0" fmla="*/ 2242835 w 4501260"/>
              <a:gd name="connsiteY0" fmla="*/ 0 h 5194286"/>
              <a:gd name="connsiteX1" fmla="*/ 4501239 w 4501260"/>
              <a:gd name="connsiteY1" fmla="*/ 1333756 h 5194286"/>
              <a:gd name="connsiteX2" fmla="*/ 3631809 w 4501260"/>
              <a:gd name="connsiteY2" fmla="*/ 3496878 h 5194286"/>
              <a:gd name="connsiteX3" fmla="*/ 2222735 w 4501260"/>
              <a:gd name="connsiteY3" fmla="*/ 5194286 h 5194286"/>
              <a:gd name="connsiteX4" fmla="*/ 14990 w 4501260"/>
              <a:gd name="connsiteY4" fmla="*/ 3841654 h 5194286"/>
              <a:gd name="connsiteX5" fmla="*/ 0 w 4501260"/>
              <a:gd name="connsiteY5" fmla="*/ 1324561 h 5194286"/>
              <a:gd name="connsiteX6" fmla="*/ 2242835 w 4501260"/>
              <a:gd name="connsiteY6" fmla="*/ 0 h 5194286"/>
              <a:gd name="connsiteX0" fmla="*/ 2242835 w 4502681"/>
              <a:gd name="connsiteY0" fmla="*/ 0 h 5194286"/>
              <a:gd name="connsiteX1" fmla="*/ 4501239 w 4502681"/>
              <a:gd name="connsiteY1" fmla="*/ 1333756 h 5194286"/>
              <a:gd name="connsiteX2" fmla="*/ 4501238 w 4502681"/>
              <a:gd name="connsiteY2" fmla="*/ 3841651 h 5194286"/>
              <a:gd name="connsiteX3" fmla="*/ 2222735 w 4502681"/>
              <a:gd name="connsiteY3" fmla="*/ 5194286 h 5194286"/>
              <a:gd name="connsiteX4" fmla="*/ 14990 w 4502681"/>
              <a:gd name="connsiteY4" fmla="*/ 3841654 h 5194286"/>
              <a:gd name="connsiteX5" fmla="*/ 0 w 4502681"/>
              <a:gd name="connsiteY5" fmla="*/ 1324561 h 5194286"/>
              <a:gd name="connsiteX6" fmla="*/ 2242835 w 4502681"/>
              <a:gd name="connsiteY6" fmla="*/ 0 h 5194286"/>
              <a:gd name="connsiteX0" fmla="*/ 2242835 w 4501915"/>
              <a:gd name="connsiteY0" fmla="*/ 0 h 5194286"/>
              <a:gd name="connsiteX1" fmla="*/ 4501239 w 4501915"/>
              <a:gd name="connsiteY1" fmla="*/ 1333756 h 5194286"/>
              <a:gd name="connsiteX2" fmla="*/ 4501238 w 4501915"/>
              <a:gd name="connsiteY2" fmla="*/ 3841651 h 5194286"/>
              <a:gd name="connsiteX3" fmla="*/ 2222735 w 4501915"/>
              <a:gd name="connsiteY3" fmla="*/ 5194286 h 5194286"/>
              <a:gd name="connsiteX4" fmla="*/ 14990 w 4501915"/>
              <a:gd name="connsiteY4" fmla="*/ 3841654 h 5194286"/>
              <a:gd name="connsiteX5" fmla="*/ 0 w 4501915"/>
              <a:gd name="connsiteY5" fmla="*/ 1324561 h 5194286"/>
              <a:gd name="connsiteX6" fmla="*/ 2242835 w 4501915"/>
              <a:gd name="connsiteY6" fmla="*/ 0 h 5194286"/>
              <a:gd name="connsiteX0" fmla="*/ 2242835 w 4501380"/>
              <a:gd name="connsiteY0" fmla="*/ 0 h 5194286"/>
              <a:gd name="connsiteX1" fmla="*/ 4501239 w 4501380"/>
              <a:gd name="connsiteY1" fmla="*/ 1333756 h 5194286"/>
              <a:gd name="connsiteX2" fmla="*/ 4397543 w 4501380"/>
              <a:gd name="connsiteY2" fmla="*/ 3653115 h 5194286"/>
              <a:gd name="connsiteX3" fmla="*/ 2222735 w 4501380"/>
              <a:gd name="connsiteY3" fmla="*/ 5194286 h 5194286"/>
              <a:gd name="connsiteX4" fmla="*/ 14990 w 4501380"/>
              <a:gd name="connsiteY4" fmla="*/ 3841654 h 5194286"/>
              <a:gd name="connsiteX5" fmla="*/ 0 w 4501380"/>
              <a:gd name="connsiteY5" fmla="*/ 1324561 h 5194286"/>
              <a:gd name="connsiteX6" fmla="*/ 2242835 w 4501380"/>
              <a:gd name="connsiteY6" fmla="*/ 0 h 5194286"/>
              <a:gd name="connsiteX0" fmla="*/ 2242835 w 4503125"/>
              <a:gd name="connsiteY0" fmla="*/ 0 h 5194286"/>
              <a:gd name="connsiteX1" fmla="*/ 4501239 w 4503125"/>
              <a:gd name="connsiteY1" fmla="*/ 1333756 h 5194286"/>
              <a:gd name="connsiteX2" fmla="*/ 4397543 w 4503125"/>
              <a:gd name="connsiteY2" fmla="*/ 3653115 h 5194286"/>
              <a:gd name="connsiteX3" fmla="*/ 2222735 w 4503125"/>
              <a:gd name="connsiteY3" fmla="*/ 5194286 h 5194286"/>
              <a:gd name="connsiteX4" fmla="*/ 14990 w 4503125"/>
              <a:gd name="connsiteY4" fmla="*/ 3841654 h 5194286"/>
              <a:gd name="connsiteX5" fmla="*/ 0 w 4503125"/>
              <a:gd name="connsiteY5" fmla="*/ 1324561 h 5194286"/>
              <a:gd name="connsiteX6" fmla="*/ 2242835 w 4503125"/>
              <a:gd name="connsiteY6" fmla="*/ 0 h 5194286"/>
              <a:gd name="connsiteX0" fmla="*/ 2242835 w 4552139"/>
              <a:gd name="connsiteY0" fmla="*/ 0 h 5194286"/>
              <a:gd name="connsiteX1" fmla="*/ 4501239 w 4552139"/>
              <a:gd name="connsiteY1" fmla="*/ 1333756 h 5194286"/>
              <a:gd name="connsiteX2" fmla="*/ 4501238 w 4552139"/>
              <a:gd name="connsiteY2" fmla="*/ 3851078 h 5194286"/>
              <a:gd name="connsiteX3" fmla="*/ 2222735 w 4552139"/>
              <a:gd name="connsiteY3" fmla="*/ 5194286 h 5194286"/>
              <a:gd name="connsiteX4" fmla="*/ 14990 w 4552139"/>
              <a:gd name="connsiteY4" fmla="*/ 3841654 h 5194286"/>
              <a:gd name="connsiteX5" fmla="*/ 0 w 4552139"/>
              <a:gd name="connsiteY5" fmla="*/ 1324561 h 5194286"/>
              <a:gd name="connsiteX6" fmla="*/ 2242835 w 4552139"/>
              <a:gd name="connsiteY6" fmla="*/ 0 h 5194286"/>
              <a:gd name="connsiteX0" fmla="*/ 2242835 w 4502258"/>
              <a:gd name="connsiteY0" fmla="*/ 0 h 5194286"/>
              <a:gd name="connsiteX1" fmla="*/ 4501239 w 4502258"/>
              <a:gd name="connsiteY1" fmla="*/ 1333756 h 5194286"/>
              <a:gd name="connsiteX2" fmla="*/ 4501238 w 4502258"/>
              <a:gd name="connsiteY2" fmla="*/ 3851078 h 5194286"/>
              <a:gd name="connsiteX3" fmla="*/ 2222735 w 4502258"/>
              <a:gd name="connsiteY3" fmla="*/ 5194286 h 5194286"/>
              <a:gd name="connsiteX4" fmla="*/ 14990 w 4502258"/>
              <a:gd name="connsiteY4" fmla="*/ 3841654 h 5194286"/>
              <a:gd name="connsiteX5" fmla="*/ 0 w 4502258"/>
              <a:gd name="connsiteY5" fmla="*/ 1324561 h 5194286"/>
              <a:gd name="connsiteX6" fmla="*/ 2242835 w 4502258"/>
              <a:gd name="connsiteY6" fmla="*/ 0 h 5194286"/>
              <a:gd name="connsiteX0" fmla="*/ 2242835 w 4506296"/>
              <a:gd name="connsiteY0" fmla="*/ 0 h 5194286"/>
              <a:gd name="connsiteX1" fmla="*/ 4501239 w 4506296"/>
              <a:gd name="connsiteY1" fmla="*/ 1333756 h 5194286"/>
              <a:gd name="connsiteX2" fmla="*/ 4501238 w 4506296"/>
              <a:gd name="connsiteY2" fmla="*/ 3851078 h 5194286"/>
              <a:gd name="connsiteX3" fmla="*/ 2222735 w 4506296"/>
              <a:gd name="connsiteY3" fmla="*/ 5194286 h 5194286"/>
              <a:gd name="connsiteX4" fmla="*/ 14990 w 4506296"/>
              <a:gd name="connsiteY4" fmla="*/ 3841654 h 5194286"/>
              <a:gd name="connsiteX5" fmla="*/ 0 w 4506296"/>
              <a:gd name="connsiteY5" fmla="*/ 1324561 h 5194286"/>
              <a:gd name="connsiteX6" fmla="*/ 2242835 w 4506296"/>
              <a:gd name="connsiteY6" fmla="*/ 0 h 5194286"/>
              <a:gd name="connsiteX0" fmla="*/ 2228951 w 4492412"/>
              <a:gd name="connsiteY0" fmla="*/ 0 h 5194286"/>
              <a:gd name="connsiteX1" fmla="*/ 4487355 w 4492412"/>
              <a:gd name="connsiteY1" fmla="*/ 1333756 h 5194286"/>
              <a:gd name="connsiteX2" fmla="*/ 4487354 w 4492412"/>
              <a:gd name="connsiteY2" fmla="*/ 3851078 h 5194286"/>
              <a:gd name="connsiteX3" fmla="*/ 2208851 w 4492412"/>
              <a:gd name="connsiteY3" fmla="*/ 5194286 h 5194286"/>
              <a:gd name="connsiteX4" fmla="*/ 1106 w 4492412"/>
              <a:gd name="connsiteY4" fmla="*/ 3841654 h 5194286"/>
              <a:gd name="connsiteX5" fmla="*/ 4970 w 4492412"/>
              <a:gd name="connsiteY5" fmla="*/ 1333988 h 5194286"/>
              <a:gd name="connsiteX6" fmla="*/ 2228951 w 4492412"/>
              <a:gd name="connsiteY6" fmla="*/ 0 h 51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2412" h="5194286">
                <a:moveTo>
                  <a:pt x="2228951" y="0"/>
                </a:moveTo>
                <a:lnTo>
                  <a:pt x="4487355" y="1333756"/>
                </a:lnTo>
                <a:cubicBezTo>
                  <a:pt x="4492352" y="2149734"/>
                  <a:pt x="4495646" y="3066780"/>
                  <a:pt x="4487354" y="3851078"/>
                </a:cubicBezTo>
                <a:cubicBezTo>
                  <a:pt x="4307472" y="3907215"/>
                  <a:pt x="2388733" y="5138149"/>
                  <a:pt x="2208851" y="5194286"/>
                </a:cubicBezTo>
                <a:lnTo>
                  <a:pt x="1106" y="3841654"/>
                </a:lnTo>
                <a:cubicBezTo>
                  <a:pt x="-3891" y="3002623"/>
                  <a:pt x="9967" y="2173019"/>
                  <a:pt x="4970" y="1333988"/>
                </a:cubicBezTo>
                <a:lnTo>
                  <a:pt x="2228951" y="0"/>
                </a:lnTo>
                <a:close/>
              </a:path>
            </a:pathLst>
          </a:custGeom>
          <a:noFill/>
          <a:ln>
            <a:noFill/>
          </a:ln>
          <a:effectLst/>
        </p:spPr>
        <p:txBody>
          <a:bodyPr wrap="square">
            <a:noAutofit/>
          </a:bodyPr>
          <a:lstStyle/>
          <a:p>
            <a:r>
              <a:rPr lang="en-GB"/>
              <a:t>Click icon to add picture</a:t>
            </a:r>
            <a:endParaRPr lang="en-US"/>
          </a:p>
        </p:txBody>
      </p:sp>
      <p:sp>
        <p:nvSpPr>
          <p:cNvPr id="12" name="Freeform 11">
            <a:extLst>
              <a:ext uri="{FF2B5EF4-FFF2-40B4-BE49-F238E27FC236}">
                <a16:creationId xmlns:a16="http://schemas.microsoft.com/office/drawing/2014/main" id="{FE9F1052-7C28-F444-93A9-2A59F2DCBC1D}"/>
              </a:ext>
            </a:extLst>
          </p:cNvPr>
          <p:cNvSpPr/>
          <p:nvPr/>
        </p:nvSpPr>
        <p:spPr bwMode="auto">
          <a:xfrm>
            <a:off x="7746006" y="5094250"/>
            <a:ext cx="3105337" cy="1765338"/>
          </a:xfrm>
          <a:custGeom>
            <a:avLst/>
            <a:gdLst>
              <a:gd name="connsiteX0" fmla="*/ 1447970 w 2895940"/>
              <a:gd name="connsiteY0" fmla="*/ 0 h 1646299"/>
              <a:gd name="connsiteX1" fmla="*/ 2895940 w 2895940"/>
              <a:gd name="connsiteY1" fmla="*/ 809213 h 1646299"/>
              <a:gd name="connsiteX2" fmla="*/ 2895940 w 2895940"/>
              <a:gd name="connsiteY2" fmla="*/ 1646299 h 1646299"/>
              <a:gd name="connsiteX3" fmla="*/ 0 w 2895940"/>
              <a:gd name="connsiteY3" fmla="*/ 1646299 h 1646299"/>
              <a:gd name="connsiteX4" fmla="*/ 0 w 2895940"/>
              <a:gd name="connsiteY4" fmla="*/ 809213 h 1646299"/>
              <a:gd name="connsiteX5" fmla="*/ 1447970 w 2895940"/>
              <a:gd name="connsiteY5" fmla="*/ 0 h 164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5940" h="1646299">
                <a:moveTo>
                  <a:pt x="1447970" y="0"/>
                </a:moveTo>
                <a:lnTo>
                  <a:pt x="2895940" y="809213"/>
                </a:lnTo>
                <a:lnTo>
                  <a:pt x="2895940" y="1646299"/>
                </a:lnTo>
                <a:lnTo>
                  <a:pt x="0" y="1646299"/>
                </a:lnTo>
                <a:lnTo>
                  <a:pt x="0" y="809213"/>
                </a:lnTo>
                <a:lnTo>
                  <a:pt x="1447970" y="0"/>
                </a:lnTo>
                <a:close/>
              </a:path>
            </a:pathLst>
          </a:custGeom>
          <a:gradFill>
            <a:gsLst>
              <a:gs pos="0">
                <a:schemeClr val="accent2"/>
              </a:gs>
              <a:gs pos="100000">
                <a:schemeClr val="accent3">
                  <a:alpha val="61648"/>
                </a:schemeClr>
              </a:gs>
            </a:gsLst>
            <a:lin ang="2700000" scaled="1"/>
          </a:gradFill>
          <a:ln>
            <a:noFill/>
          </a:ln>
          <a:effectLst/>
        </p:spPr>
        <p:txBody>
          <a:bodyPr vert="horz" wrap="square" lIns="91440" tIns="45720" rIns="91440" bIns="45720" numCol="1" rtlCol="0" anchor="t" anchorCtr="0" compatLnSpc="1">
            <a:prstTxWarp prst="textNoShape">
              <a:avLst/>
            </a:prstTxWarp>
            <a:no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09FB3828-7BB2-4D37-909C-91D5E87DC8EC}"/>
              </a:ext>
            </a:extLst>
          </p:cNvPr>
          <p:cNvSpPr/>
          <p:nvPr/>
        </p:nvSpPr>
        <p:spPr bwMode="auto">
          <a:xfrm>
            <a:off x="0" y="6236895"/>
            <a:ext cx="12191999" cy="62316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5" name="Footer Placeholder 2">
            <a:extLst>
              <a:ext uri="{FF2B5EF4-FFF2-40B4-BE49-F238E27FC236}">
                <a16:creationId xmlns:a16="http://schemas.microsoft.com/office/drawing/2014/main" id="{79200218-D618-415F-82E9-51DF8D295E76}"/>
              </a:ext>
            </a:extLst>
          </p:cNvPr>
          <p:cNvSpPr>
            <a:spLocks noGrp="1"/>
          </p:cNvSpPr>
          <p:nvPr>
            <p:ph type="ftr" sz="quarter" idx="10"/>
          </p:nvPr>
        </p:nvSpPr>
        <p:spPr>
          <a:xfrm>
            <a:off x="628970" y="6310313"/>
            <a:ext cx="3945683" cy="547687"/>
          </a:xfrm>
          <a:prstGeom prst="rect">
            <a:avLst/>
          </a:prstGeom>
        </p:spPr>
        <p:txBody>
          <a:bodyPr/>
          <a:lstStyle>
            <a:lvl1pPr algn="l">
              <a:defRPr>
                <a:solidFill>
                  <a:schemeClr val="tx2">
                    <a:lumMod val="50000"/>
                  </a:schemeClr>
                </a:solidFill>
              </a:defRPr>
            </a:lvl1pPr>
          </a:lstStyle>
          <a:p>
            <a:r>
              <a:rPr lang="en-US"/>
              <a:t>OFFICIAL-SENSITIVE</a:t>
            </a:r>
          </a:p>
        </p:txBody>
      </p:sp>
      <p:pic>
        <p:nvPicPr>
          <p:cNvPr id="5" name="Picture 4" descr="A picture containing clock, light&#10;&#10;Description automatically generated">
            <a:extLst>
              <a:ext uri="{FF2B5EF4-FFF2-40B4-BE49-F238E27FC236}">
                <a16:creationId xmlns:a16="http://schemas.microsoft.com/office/drawing/2014/main" id="{730F63B4-13DF-0040-B0A8-E84FE84C298F}"/>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2891" r="57915" b="36285"/>
          <a:stretch/>
        </p:blipFill>
        <p:spPr>
          <a:xfrm>
            <a:off x="5090572" y="-385846"/>
            <a:ext cx="7101428" cy="7243846"/>
          </a:xfrm>
          <a:prstGeom prst="rect">
            <a:avLst/>
          </a:prstGeom>
        </p:spPr>
      </p:pic>
      <p:sp>
        <p:nvSpPr>
          <p:cNvPr id="16" name="Text Placeholder 9">
            <a:extLst>
              <a:ext uri="{FF2B5EF4-FFF2-40B4-BE49-F238E27FC236}">
                <a16:creationId xmlns:a16="http://schemas.microsoft.com/office/drawing/2014/main" id="{0A483074-1B26-4B41-81C5-9C1B3573197F}"/>
              </a:ext>
            </a:extLst>
          </p:cNvPr>
          <p:cNvSpPr>
            <a:spLocks noGrp="1"/>
          </p:cNvSpPr>
          <p:nvPr>
            <p:ph type="body" sz="quarter" idx="14" hasCustomPrompt="1"/>
          </p:nvPr>
        </p:nvSpPr>
        <p:spPr>
          <a:xfrm>
            <a:off x="695324" y="3945039"/>
            <a:ext cx="4500563" cy="33708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[Presenter name(s)]</a:t>
            </a:r>
            <a:br>
              <a:rPr lang="en-US"/>
            </a:br>
            <a:endParaRPr lang="en-GB"/>
          </a:p>
        </p:txBody>
      </p:sp>
      <p:sp>
        <p:nvSpPr>
          <p:cNvPr id="17" name="Text Placeholder 9">
            <a:extLst>
              <a:ext uri="{FF2B5EF4-FFF2-40B4-BE49-F238E27FC236}">
                <a16:creationId xmlns:a16="http://schemas.microsoft.com/office/drawing/2014/main" id="{A9593C7E-F186-4F00-A442-DE78E1ECFCE9}"/>
              </a:ext>
            </a:extLst>
          </p:cNvPr>
          <p:cNvSpPr>
            <a:spLocks noGrp="1"/>
          </p:cNvSpPr>
          <p:nvPr>
            <p:ph type="body" sz="quarter" idx="15" hasCustomPrompt="1"/>
          </p:nvPr>
        </p:nvSpPr>
        <p:spPr>
          <a:xfrm>
            <a:off x="695325" y="4326861"/>
            <a:ext cx="2677603" cy="295080"/>
          </a:xfrm>
          <a:prstGeom prst="rect">
            <a:avLst/>
          </a:prstGeom>
        </p:spPr>
        <p:txBody>
          <a:bodyPr/>
          <a:lstStyle>
            <a:lvl1pPr>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[Date as 1 May 2022]</a:t>
            </a:r>
            <a:endParaRPr lang="en-GB"/>
          </a:p>
        </p:txBody>
      </p:sp>
      <p:pic>
        <p:nvPicPr>
          <p:cNvPr id="18" name="Picture 2" descr="G:\Communications\Content hub\Branding\Agency logos\DETAILED AW\Agency_3268_AW.png">
            <a:extLst>
              <a:ext uri="{FF2B5EF4-FFF2-40B4-BE49-F238E27FC236}">
                <a16:creationId xmlns:a16="http://schemas.microsoft.com/office/drawing/2014/main" id="{0198FF6E-15E8-42BA-9F0B-3EA0566B0F5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25" y="549275"/>
            <a:ext cx="3812974" cy="974725"/>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1">
            <a:extLst>
              <a:ext uri="{FF2B5EF4-FFF2-40B4-BE49-F238E27FC236}">
                <a16:creationId xmlns:a16="http://schemas.microsoft.com/office/drawing/2014/main" id="{B00AFCAA-4EFC-4F84-8DB1-E5935E54AD07}"/>
              </a:ext>
            </a:extLst>
          </p:cNvPr>
          <p:cNvSpPr/>
          <p:nvPr userDrawn="1"/>
        </p:nvSpPr>
        <p:spPr bwMode="auto">
          <a:xfrm>
            <a:off x="7746006" y="5094250"/>
            <a:ext cx="3105337" cy="1765338"/>
          </a:xfrm>
          <a:custGeom>
            <a:avLst/>
            <a:gdLst>
              <a:gd name="connsiteX0" fmla="*/ 1447970 w 2895940"/>
              <a:gd name="connsiteY0" fmla="*/ 0 h 1646299"/>
              <a:gd name="connsiteX1" fmla="*/ 2895940 w 2895940"/>
              <a:gd name="connsiteY1" fmla="*/ 809213 h 1646299"/>
              <a:gd name="connsiteX2" fmla="*/ 2895940 w 2895940"/>
              <a:gd name="connsiteY2" fmla="*/ 1646299 h 1646299"/>
              <a:gd name="connsiteX3" fmla="*/ 0 w 2895940"/>
              <a:gd name="connsiteY3" fmla="*/ 1646299 h 1646299"/>
              <a:gd name="connsiteX4" fmla="*/ 0 w 2895940"/>
              <a:gd name="connsiteY4" fmla="*/ 809213 h 1646299"/>
              <a:gd name="connsiteX5" fmla="*/ 1447970 w 2895940"/>
              <a:gd name="connsiteY5" fmla="*/ 0 h 164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5940" h="1646299">
                <a:moveTo>
                  <a:pt x="1447970" y="0"/>
                </a:moveTo>
                <a:lnTo>
                  <a:pt x="2895940" y="809213"/>
                </a:lnTo>
                <a:lnTo>
                  <a:pt x="2895940" y="1646299"/>
                </a:lnTo>
                <a:lnTo>
                  <a:pt x="0" y="1646299"/>
                </a:lnTo>
                <a:lnTo>
                  <a:pt x="0" y="809213"/>
                </a:lnTo>
                <a:lnTo>
                  <a:pt x="1447970" y="0"/>
                </a:lnTo>
                <a:close/>
              </a:path>
            </a:pathLst>
          </a:custGeom>
          <a:gradFill>
            <a:gsLst>
              <a:gs pos="0">
                <a:schemeClr val="accent2"/>
              </a:gs>
              <a:gs pos="100000">
                <a:schemeClr val="accent3">
                  <a:alpha val="61648"/>
                </a:schemeClr>
              </a:gs>
            </a:gsLst>
            <a:lin ang="2700000" scaled="1"/>
          </a:gradFill>
          <a:ln>
            <a:noFill/>
          </a:ln>
          <a:effectLst/>
        </p:spPr>
        <p:txBody>
          <a:bodyPr vert="horz" wrap="square" lIns="91440" tIns="45720" rIns="91440" bIns="45720" numCol="1" rtlCol="0" anchor="t" anchorCtr="0" compatLnSpc="1">
            <a:prstTxWarp prst="textNoShape">
              <a:avLst/>
            </a:prstTxWarp>
            <a:no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21" name="Rectangle 2">
            <a:extLst>
              <a:ext uri="{FF2B5EF4-FFF2-40B4-BE49-F238E27FC236}">
                <a16:creationId xmlns:a16="http://schemas.microsoft.com/office/drawing/2014/main" id="{AD490589-E6EA-45A7-8050-7BD3D793EB5D}"/>
              </a:ext>
            </a:extLst>
          </p:cNvPr>
          <p:cNvSpPr>
            <a:spLocks noGrp="1" noChangeArrowheads="1"/>
          </p:cNvSpPr>
          <p:nvPr>
            <p:ph type="ctrTitle"/>
          </p:nvPr>
        </p:nvSpPr>
        <p:spPr>
          <a:xfrm>
            <a:off x="678074" y="2168525"/>
            <a:ext cx="8297652" cy="779851"/>
          </a:xfrm>
        </p:spPr>
        <p:txBody>
          <a:bodyPr/>
          <a:lstStyle>
            <a:lvl1pPr>
              <a:lnSpc>
                <a:spcPct val="85000"/>
              </a:lnSpc>
              <a:defRPr sz="5000">
                <a:solidFill>
                  <a:srgbClr val="006652"/>
                </a:solidFill>
              </a:defRPr>
            </a:lvl1pPr>
          </a:lstStyle>
          <a:p>
            <a:pPr lvl="0"/>
            <a:r>
              <a:rPr lang="en-GB" altLang="en-US" noProof="0"/>
              <a:t>Click to edit Master title style</a:t>
            </a:r>
          </a:p>
        </p:txBody>
      </p:sp>
      <p:sp>
        <p:nvSpPr>
          <p:cNvPr id="22" name="Rectangle 3">
            <a:extLst>
              <a:ext uri="{FF2B5EF4-FFF2-40B4-BE49-F238E27FC236}">
                <a16:creationId xmlns:a16="http://schemas.microsoft.com/office/drawing/2014/main" id="{DDCCEA09-5006-49DC-B9E7-6D505E95E93F}"/>
              </a:ext>
            </a:extLst>
          </p:cNvPr>
          <p:cNvSpPr>
            <a:spLocks noGrp="1" noChangeArrowheads="1"/>
          </p:cNvSpPr>
          <p:nvPr>
            <p:ph type="subTitle" idx="1"/>
          </p:nvPr>
        </p:nvSpPr>
        <p:spPr>
          <a:xfrm>
            <a:off x="688238" y="2958054"/>
            <a:ext cx="6941288" cy="536181"/>
          </a:xfrm>
          <a:prstGeom prst="rect">
            <a:avLst/>
          </a:prstGeom>
        </p:spPr>
        <p:txBody>
          <a:bodyPr wrap="none" anchor="t" anchorCtr="0"/>
          <a:lstStyle>
            <a:lvl1pPr>
              <a:defRPr sz="3200">
                <a:solidFill>
                  <a:schemeClr val="tx1"/>
                </a:solidFill>
              </a:defRPr>
            </a:lvl1pPr>
          </a:lstStyle>
          <a:p>
            <a:pPr lvl="0"/>
            <a:r>
              <a:rPr lang="en-GB" altLang="en-US" noProof="0"/>
              <a:t>Click to edit Master subtitle style</a:t>
            </a:r>
          </a:p>
        </p:txBody>
      </p:sp>
    </p:spTree>
    <p:extLst>
      <p:ext uri="{BB962C8B-B14F-4D97-AF65-F5344CB8AC3E}">
        <p14:creationId xmlns:p14="http://schemas.microsoft.com/office/powerpoint/2010/main" val="3283870518"/>
      </p:ext>
    </p:extLst>
  </p:cSld>
  <p:clrMapOvr>
    <a:masterClrMapping/>
  </p:clrMapOvr>
  <p:extLst>
    <p:ext uri="{DCECCB84-F9BA-43D5-87BE-67443E8EF086}">
      <p15:sldGuideLst xmlns:p15="http://schemas.microsoft.com/office/powerpoint/2012/main">
        <p15:guide id="6" pos="438">
          <p15:clr>
            <a:srgbClr val="FBAE40"/>
          </p15:clr>
        </p15:guide>
        <p15:guide id="7" pos="7242">
          <p15:clr>
            <a:srgbClr val="FBAE40"/>
          </p15:clr>
        </p15:guide>
        <p15:guide id="8" orient="horz" pos="345">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695324" y="548217"/>
            <a:ext cx="10801351" cy="719139"/>
          </a:xfrm>
        </p:spPr>
        <p:txBody>
          <a:bodyPr/>
          <a:lstStyle>
            <a:lvl1pPr>
              <a:defRPr sz="3000" baseline="0"/>
            </a:lvl1pPr>
          </a:lstStyle>
          <a:p>
            <a:r>
              <a:rPr lang="en-GB"/>
              <a:t>Click to edit Master title style</a:t>
            </a:r>
          </a:p>
        </p:txBody>
      </p:sp>
      <p:sp>
        <p:nvSpPr>
          <p:cNvPr id="6" name="Text Placeholder 5">
            <a:extLst>
              <a:ext uri="{FF2B5EF4-FFF2-40B4-BE49-F238E27FC236}">
                <a16:creationId xmlns:a16="http://schemas.microsoft.com/office/drawing/2014/main" id="{B24B4203-4A93-714B-99DE-C021CCDC2758}"/>
              </a:ext>
            </a:extLst>
          </p:cNvPr>
          <p:cNvSpPr>
            <a:spLocks noGrp="1"/>
          </p:cNvSpPr>
          <p:nvPr>
            <p:ph type="body" sz="quarter" idx="10"/>
          </p:nvPr>
        </p:nvSpPr>
        <p:spPr>
          <a:xfrm>
            <a:off x="695325" y="1527175"/>
            <a:ext cx="10801350" cy="4356100"/>
          </a:xfrm>
        </p:spPr>
        <p:txBody>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a:xfrm>
            <a:off x="616230" y="6308727"/>
            <a:ext cx="4114800" cy="549273"/>
          </a:xfrm>
          <a:prstGeom prst="rect">
            <a:avLst/>
          </a:prstGeom>
        </p:spPr>
        <p:txBody>
          <a:bodyPr/>
          <a:lstStyle/>
          <a:p>
            <a:r>
              <a:rPr lang="en-US"/>
              <a:t>OFFICIAL-SENSITIVE</a:t>
            </a:r>
          </a:p>
        </p:txBody>
      </p:sp>
    </p:spTree>
    <p:extLst>
      <p:ext uri="{BB962C8B-B14F-4D97-AF65-F5344CB8AC3E}">
        <p14:creationId xmlns:p14="http://schemas.microsoft.com/office/powerpoint/2010/main" val="40975829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and text with colour backgroun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5324" y="548217"/>
            <a:ext cx="10801351" cy="719139"/>
          </a:xfrm>
        </p:spPr>
        <p:txBody>
          <a:bodyPr/>
          <a:lstStyle>
            <a:lvl1pPr>
              <a:defRPr sz="3000" baseline="0">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24B4203-4A93-714B-99DE-C021CCDC2758}"/>
              </a:ext>
            </a:extLst>
          </p:cNvPr>
          <p:cNvSpPr>
            <a:spLocks noGrp="1"/>
          </p:cNvSpPr>
          <p:nvPr>
            <p:ph type="body" sz="quarter" idx="10"/>
          </p:nvPr>
        </p:nvSpPr>
        <p:spPr>
          <a:xfrm>
            <a:off x="695325" y="1527175"/>
            <a:ext cx="10801350" cy="4356100"/>
          </a:xfrm>
        </p:spPr>
        <p:txBody>
          <a:bodyPr/>
          <a:lstStyle>
            <a:lvl1pPr>
              <a:defRPr>
                <a:solidFill>
                  <a:schemeClr val="bg1"/>
                </a:solidFill>
              </a:defRPr>
            </a:lvl1pPr>
            <a:lvl2pPr>
              <a:buClr>
                <a:schemeClr val="bg1"/>
              </a:buClr>
              <a:defRPr>
                <a:solidFill>
                  <a:schemeClr val="bg1"/>
                </a:solidFill>
              </a:defRPr>
            </a:lvl2pPr>
            <a:lvl4pPr>
              <a:defRPr>
                <a:solidFill>
                  <a:schemeClr val="bg1"/>
                </a:solidFill>
              </a:defRPr>
            </a:lvl4pPr>
            <a:lvl5pPr>
              <a:defRPr>
                <a:solidFill>
                  <a:schemeClr val="bg1"/>
                </a:solidFill>
              </a:defRPr>
            </a:lvl5p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a:xfrm>
            <a:off x="626317" y="6310313"/>
            <a:ext cx="4114800" cy="547687"/>
          </a:xfrm>
          <a:prstGeom prst="rect">
            <a:avLst/>
          </a:prstGeom>
        </p:spPr>
        <p:txBody>
          <a:bodyPr/>
          <a:lstStyle/>
          <a:p>
            <a:r>
              <a:rPr lang="en-US"/>
              <a:t>OFFICIAL-SENSITIVE</a:t>
            </a:r>
          </a:p>
        </p:txBody>
      </p:sp>
    </p:spTree>
    <p:extLst>
      <p:ext uri="{BB962C8B-B14F-4D97-AF65-F5344CB8AC3E}">
        <p14:creationId xmlns:p14="http://schemas.microsoft.com/office/powerpoint/2010/main" val="339613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righ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096000" y="0"/>
            <a:ext cx="5471584" cy="5882639"/>
          </a:xfrm>
          <a:prstGeom prst="rect">
            <a:avLst/>
          </a:prstGeom>
        </p:spPr>
        <p:txBody>
          <a:bodyPr/>
          <a:lstStyle/>
          <a:p>
            <a:r>
              <a:rPr lang="en-US"/>
              <a:t>Click icon to add picture</a:t>
            </a:r>
            <a:endParaRPr lang="en-GB"/>
          </a:p>
        </p:txBody>
      </p:sp>
      <p:sp>
        <p:nvSpPr>
          <p:cNvPr id="2" name="Title 1">
            <a:extLst>
              <a:ext uri="{FF2B5EF4-FFF2-40B4-BE49-F238E27FC236}">
                <a16:creationId xmlns:a16="http://schemas.microsoft.com/office/drawing/2014/main" id="{5121BC7F-23DF-434F-8B78-B6C20B332053}"/>
              </a:ext>
            </a:extLst>
          </p:cNvPr>
          <p:cNvSpPr>
            <a:spLocks noGrp="1"/>
          </p:cNvSpPr>
          <p:nvPr>
            <p:ph type="title"/>
          </p:nvPr>
        </p:nvSpPr>
        <p:spPr>
          <a:xfrm>
            <a:off x="670984" y="548217"/>
            <a:ext cx="5140880" cy="719139"/>
          </a:xfrm>
        </p:spPr>
        <p:txBody>
          <a:bodyPr/>
          <a:lstStyle>
            <a:lvl1pPr>
              <a:defRPr>
                <a:solidFill>
                  <a:schemeClr val="tx1"/>
                </a:solidFill>
              </a:defRPr>
            </a:lvl1pPr>
          </a:lstStyle>
          <a:p>
            <a:r>
              <a:rPr lang="en-US"/>
              <a:t>Click to edit Master title style</a:t>
            </a:r>
            <a:endParaRPr lang="en-GB"/>
          </a:p>
        </p:txBody>
      </p:sp>
      <p:sp>
        <p:nvSpPr>
          <p:cNvPr id="4" name="Content Placeholder 3">
            <a:extLst>
              <a:ext uri="{FF2B5EF4-FFF2-40B4-BE49-F238E27FC236}">
                <a16:creationId xmlns:a16="http://schemas.microsoft.com/office/drawing/2014/main" id="{7CAD7AB7-DBAB-634F-9D5F-6A13112EEA53}"/>
              </a:ext>
            </a:extLst>
          </p:cNvPr>
          <p:cNvSpPr>
            <a:spLocks noGrp="1"/>
          </p:cNvSpPr>
          <p:nvPr>
            <p:ph sz="quarter" idx="11"/>
          </p:nvPr>
        </p:nvSpPr>
        <p:spPr>
          <a:xfrm>
            <a:off x="670958" y="1526451"/>
            <a:ext cx="5140880" cy="4356824"/>
          </a:xfrm>
        </p:spPr>
        <p:txBody>
          <a:bodyPr/>
          <a:lstStyle/>
          <a:p>
            <a:pPr lvl="0"/>
            <a:r>
              <a:rPr lang="en-US" altLang="en-US"/>
              <a:t>Click to edit Master text styles</a:t>
            </a:r>
          </a:p>
          <a:p>
            <a:pPr lvl="1"/>
            <a:r>
              <a:rPr lang="en-US" altLang="en-US"/>
              <a:t>Second level</a:t>
            </a:r>
          </a:p>
          <a:p>
            <a:pPr lvl="2"/>
            <a:r>
              <a:rPr lang="en-US" altLang="en-US"/>
              <a:t>Third level</a:t>
            </a:r>
          </a:p>
        </p:txBody>
      </p:sp>
      <p:sp>
        <p:nvSpPr>
          <p:cNvPr id="11" name="Footer Placeholder 2">
            <a:extLst>
              <a:ext uri="{FF2B5EF4-FFF2-40B4-BE49-F238E27FC236}">
                <a16:creationId xmlns:a16="http://schemas.microsoft.com/office/drawing/2014/main" id="{DF4C5FA8-AE3D-C343-B763-321B5B4F3A05}"/>
              </a:ext>
            </a:extLst>
          </p:cNvPr>
          <p:cNvSpPr>
            <a:spLocks noGrp="1"/>
          </p:cNvSpPr>
          <p:nvPr>
            <p:ph type="ftr" sz="quarter" idx="3"/>
          </p:nvPr>
        </p:nvSpPr>
        <p:spPr>
          <a:xfrm>
            <a:off x="176283" y="640159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3293549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two text">
    <p:spTree>
      <p:nvGrpSpPr>
        <p:cNvPr id="1" name=""/>
        <p:cNvGrpSpPr/>
        <p:nvPr/>
      </p:nvGrpSpPr>
      <p:grpSpPr>
        <a:xfrm>
          <a:off x="0" y="0"/>
          <a:ext cx="0" cy="0"/>
          <a:chOff x="0" y="0"/>
          <a:chExt cx="0" cy="0"/>
        </a:xfrm>
      </p:grpSpPr>
      <p:sp>
        <p:nvSpPr>
          <p:cNvPr id="2" name="Title 1"/>
          <p:cNvSpPr>
            <a:spLocks noGrp="1"/>
          </p:cNvSpPr>
          <p:nvPr>
            <p:ph type="title"/>
          </p:nvPr>
        </p:nvSpPr>
        <p:spPr>
          <a:xfrm>
            <a:off x="695324" y="548217"/>
            <a:ext cx="10801351" cy="719139"/>
          </a:xfrm>
        </p:spPr>
        <p:txBody>
          <a:bodyPr/>
          <a:lstStyle>
            <a:lvl1pPr>
              <a:defRPr sz="3000" baseline="0"/>
            </a:lvl1pPr>
          </a:lstStyle>
          <a:p>
            <a:r>
              <a:rPr lang="en-GB"/>
              <a:t>Click to edit Master title style</a:t>
            </a:r>
          </a:p>
        </p:txBody>
      </p:sp>
      <p:sp>
        <p:nvSpPr>
          <p:cNvPr id="6" name="Text Placeholder 5">
            <a:extLst>
              <a:ext uri="{FF2B5EF4-FFF2-40B4-BE49-F238E27FC236}">
                <a16:creationId xmlns:a16="http://schemas.microsoft.com/office/drawing/2014/main" id="{B24B4203-4A93-714B-99DE-C021CCDC2758}"/>
              </a:ext>
            </a:extLst>
          </p:cNvPr>
          <p:cNvSpPr>
            <a:spLocks noGrp="1"/>
          </p:cNvSpPr>
          <p:nvPr>
            <p:ph type="body" sz="quarter" idx="10"/>
          </p:nvPr>
        </p:nvSpPr>
        <p:spPr>
          <a:xfrm>
            <a:off x="695325" y="1527175"/>
            <a:ext cx="5221288" cy="4356100"/>
          </a:xfrm>
        </p:spPr>
        <p:txBody>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a:xfrm>
            <a:off x="616230" y="6308727"/>
            <a:ext cx="4114800" cy="549273"/>
          </a:xfrm>
          <a:prstGeom prst="rect">
            <a:avLst/>
          </a:prstGeom>
        </p:spPr>
        <p:txBody>
          <a:bodyPr/>
          <a:lstStyle/>
          <a:p>
            <a:r>
              <a:rPr lang="en-US"/>
              <a:t>OFFICIAL-SENSITIVE</a:t>
            </a:r>
          </a:p>
        </p:txBody>
      </p:sp>
      <p:sp>
        <p:nvSpPr>
          <p:cNvPr id="5" name="Text Placeholder 5">
            <a:extLst>
              <a:ext uri="{FF2B5EF4-FFF2-40B4-BE49-F238E27FC236}">
                <a16:creationId xmlns:a16="http://schemas.microsoft.com/office/drawing/2014/main" id="{DD653329-5860-9249-B3D3-1FC690AE89B9}"/>
              </a:ext>
            </a:extLst>
          </p:cNvPr>
          <p:cNvSpPr>
            <a:spLocks noGrp="1"/>
          </p:cNvSpPr>
          <p:nvPr>
            <p:ph type="body" sz="quarter" idx="12"/>
          </p:nvPr>
        </p:nvSpPr>
        <p:spPr>
          <a:xfrm>
            <a:off x="6275388" y="1527175"/>
            <a:ext cx="5221288" cy="4356100"/>
          </a:xfrm>
        </p:spPr>
        <p:txBody>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Tree>
    <p:extLst>
      <p:ext uri="{BB962C8B-B14F-4D97-AF65-F5344CB8AC3E}">
        <p14:creationId xmlns:p14="http://schemas.microsoft.com/office/powerpoint/2010/main" val="26573536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a:xfrm>
            <a:off x="695324" y="548217"/>
            <a:ext cx="10801351" cy="719139"/>
          </a:xfrm>
        </p:spPr>
        <p:txBody>
          <a:bodyPr/>
          <a:lstStyle>
            <a:lvl1pPr>
              <a:defRPr sz="3000" baseline="0"/>
            </a:lvl1pPr>
          </a:lstStyle>
          <a:p>
            <a:r>
              <a:rPr lang="en-GB"/>
              <a:t>Click to edit Master title style</a:t>
            </a:r>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a:xfrm>
            <a:off x="616230" y="6308727"/>
            <a:ext cx="4114800" cy="549273"/>
          </a:xfrm>
          <a:prstGeom prst="rect">
            <a:avLst/>
          </a:prstGeom>
        </p:spPr>
        <p:txBody>
          <a:bodyPr/>
          <a:lstStyle/>
          <a:p>
            <a:r>
              <a:rPr lang="en-US"/>
              <a:t>OFFICIAL-SENSITIVE</a:t>
            </a:r>
          </a:p>
        </p:txBody>
      </p:sp>
      <p:sp>
        <p:nvSpPr>
          <p:cNvPr id="8" name="Content Placeholder 3">
            <a:extLst>
              <a:ext uri="{FF2B5EF4-FFF2-40B4-BE49-F238E27FC236}">
                <a16:creationId xmlns:a16="http://schemas.microsoft.com/office/drawing/2014/main" id="{77D9A592-EB6F-EA45-BA1F-B1D9AB012BBC}"/>
              </a:ext>
            </a:extLst>
          </p:cNvPr>
          <p:cNvSpPr>
            <a:spLocks noGrp="1"/>
          </p:cNvSpPr>
          <p:nvPr>
            <p:ph sz="quarter" idx="14"/>
          </p:nvPr>
        </p:nvSpPr>
        <p:spPr>
          <a:xfrm>
            <a:off x="695325" y="1527175"/>
            <a:ext cx="10801350" cy="4356100"/>
          </a:xfrm>
        </p:spPr>
        <p:txBody>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Tree>
    <p:extLst>
      <p:ext uri="{BB962C8B-B14F-4D97-AF65-F5344CB8AC3E}">
        <p14:creationId xmlns:p14="http://schemas.microsoft.com/office/powerpoint/2010/main" val="3655283421"/>
      </p:ext>
    </p:extLst>
  </p:cSld>
  <p:clrMapOvr>
    <a:masterClrMapping/>
  </p:clrMapOvr>
  <p:extLst>
    <p:ext uri="{DCECCB84-F9BA-43D5-87BE-67443E8EF086}">
      <p15:sldGuideLst xmlns:p15="http://schemas.microsoft.com/office/powerpoint/2012/main">
        <p15:guide id="1" pos="3840">
          <p15:clr>
            <a:srgbClr val="FBAE40"/>
          </p15:clr>
        </p15:guide>
        <p15:guide id="2" pos="3727">
          <p15:clr>
            <a:srgbClr val="FBAE40"/>
          </p15:clr>
        </p15:guide>
        <p15:guide id="3" pos="395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95324" y="548217"/>
            <a:ext cx="10801351" cy="719139"/>
          </a:xfrm>
        </p:spPr>
        <p:txBody>
          <a:bodyPr/>
          <a:lstStyle>
            <a:lvl1pPr>
              <a:defRPr sz="3000" baseline="0"/>
            </a:lvl1pPr>
          </a:lstStyle>
          <a:p>
            <a:r>
              <a:rPr lang="en-GB"/>
              <a:t>Click to edit Master title style</a:t>
            </a:r>
          </a:p>
        </p:txBody>
      </p:sp>
      <p:sp>
        <p:nvSpPr>
          <p:cNvPr id="7" name="Footer Placeholder 6">
            <a:extLst>
              <a:ext uri="{FF2B5EF4-FFF2-40B4-BE49-F238E27FC236}">
                <a16:creationId xmlns:a16="http://schemas.microsoft.com/office/drawing/2014/main" id="{E1098953-3124-F042-AAE2-2432A372B47F}"/>
              </a:ext>
            </a:extLst>
          </p:cNvPr>
          <p:cNvSpPr>
            <a:spLocks noGrp="1"/>
          </p:cNvSpPr>
          <p:nvPr>
            <p:ph type="ftr" sz="quarter" idx="11"/>
          </p:nvPr>
        </p:nvSpPr>
        <p:spPr>
          <a:xfrm>
            <a:off x="616230" y="6308727"/>
            <a:ext cx="4114800" cy="549273"/>
          </a:xfrm>
          <a:prstGeom prst="rect">
            <a:avLst/>
          </a:prstGeom>
        </p:spPr>
        <p:txBody>
          <a:bodyPr/>
          <a:lstStyle/>
          <a:p>
            <a:r>
              <a:rPr lang="en-US"/>
              <a:t>OFFICIAL-SENSITIVE</a:t>
            </a:r>
          </a:p>
        </p:txBody>
      </p:sp>
      <p:sp>
        <p:nvSpPr>
          <p:cNvPr id="4" name="Content Placeholder 3">
            <a:extLst>
              <a:ext uri="{FF2B5EF4-FFF2-40B4-BE49-F238E27FC236}">
                <a16:creationId xmlns:a16="http://schemas.microsoft.com/office/drawing/2014/main" id="{AA84C830-9F9F-8145-BFB1-86F3F50D055A}"/>
              </a:ext>
            </a:extLst>
          </p:cNvPr>
          <p:cNvSpPr>
            <a:spLocks noGrp="1"/>
          </p:cNvSpPr>
          <p:nvPr>
            <p:ph sz="quarter" idx="13"/>
          </p:nvPr>
        </p:nvSpPr>
        <p:spPr>
          <a:xfrm>
            <a:off x="6275388" y="1527175"/>
            <a:ext cx="5221287" cy="4356100"/>
          </a:xfrm>
        </p:spPr>
        <p:txBody>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
        <p:nvSpPr>
          <p:cNvPr id="8" name="Content Placeholder 3">
            <a:extLst>
              <a:ext uri="{FF2B5EF4-FFF2-40B4-BE49-F238E27FC236}">
                <a16:creationId xmlns:a16="http://schemas.microsoft.com/office/drawing/2014/main" id="{77D9A592-EB6F-EA45-BA1F-B1D9AB012BBC}"/>
              </a:ext>
            </a:extLst>
          </p:cNvPr>
          <p:cNvSpPr>
            <a:spLocks noGrp="1"/>
          </p:cNvSpPr>
          <p:nvPr>
            <p:ph sz="quarter" idx="14"/>
          </p:nvPr>
        </p:nvSpPr>
        <p:spPr>
          <a:xfrm>
            <a:off x="695325" y="1527175"/>
            <a:ext cx="5221288" cy="4356100"/>
          </a:xfrm>
        </p:spPr>
        <p:txBody>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Tree>
    <p:extLst>
      <p:ext uri="{BB962C8B-B14F-4D97-AF65-F5344CB8AC3E}">
        <p14:creationId xmlns:p14="http://schemas.microsoft.com/office/powerpoint/2010/main" val="1188920335"/>
      </p:ext>
    </p:extLst>
  </p:cSld>
  <p:clrMapOvr>
    <a:masterClrMapping/>
  </p:clrMapOvr>
  <p:extLst>
    <p:ext uri="{DCECCB84-F9BA-43D5-87BE-67443E8EF086}">
      <p15:sldGuideLst xmlns:p15="http://schemas.microsoft.com/office/powerpoint/2012/main">
        <p15:guide id="1" pos="3840">
          <p15:clr>
            <a:srgbClr val="FBAE40"/>
          </p15:clr>
        </p15:guide>
        <p15:guide id="2" pos="3727">
          <p15:clr>
            <a:srgbClr val="FBAE40"/>
          </p15:clr>
        </p15:guide>
        <p15:guide id="3" pos="3953">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95324" y="548217"/>
            <a:ext cx="10879455" cy="719139"/>
          </a:xfrm>
        </p:spPr>
        <p:txBody>
          <a:bodyPr/>
          <a:lstStyle>
            <a:lvl1pPr>
              <a:defRPr sz="3000" baseline="0"/>
            </a:lvl1pPr>
          </a:lstStyle>
          <a:p>
            <a:r>
              <a:rPr lang="en-GB"/>
              <a:t>Click to edit Master title style</a:t>
            </a:r>
          </a:p>
        </p:txBody>
      </p:sp>
      <p:sp>
        <p:nvSpPr>
          <p:cNvPr id="6" name="Footer Placeholder 2">
            <a:extLst>
              <a:ext uri="{FF2B5EF4-FFF2-40B4-BE49-F238E27FC236}">
                <a16:creationId xmlns:a16="http://schemas.microsoft.com/office/drawing/2014/main" id="{70BE3BE6-B2E8-EF42-800A-D4AD4D4A7067}"/>
              </a:ext>
            </a:extLst>
          </p:cNvPr>
          <p:cNvSpPr>
            <a:spLocks noGrp="1"/>
          </p:cNvSpPr>
          <p:nvPr>
            <p:ph type="ftr" sz="quarter" idx="3"/>
          </p:nvPr>
        </p:nvSpPr>
        <p:spPr>
          <a:xfrm>
            <a:off x="616230" y="6309783"/>
            <a:ext cx="4114800" cy="548217"/>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733041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Picture righ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096000" y="0"/>
            <a:ext cx="5400676" cy="5882639"/>
          </a:xfrm>
          <a:prstGeom prst="rect">
            <a:avLst/>
          </a:prstGeom>
        </p:spPr>
        <p:txBody>
          <a:bodyPr/>
          <a:lstStyle/>
          <a:p>
            <a:r>
              <a:rPr lang="en-GB"/>
              <a:t>Click icon to add picture</a:t>
            </a:r>
          </a:p>
        </p:txBody>
      </p:sp>
      <p:sp>
        <p:nvSpPr>
          <p:cNvPr id="2" name="Title 1">
            <a:extLst>
              <a:ext uri="{FF2B5EF4-FFF2-40B4-BE49-F238E27FC236}">
                <a16:creationId xmlns:a16="http://schemas.microsoft.com/office/drawing/2014/main" id="{5121BC7F-23DF-434F-8B78-B6C20B332053}"/>
              </a:ext>
            </a:extLst>
          </p:cNvPr>
          <p:cNvSpPr>
            <a:spLocks noGrp="1"/>
          </p:cNvSpPr>
          <p:nvPr>
            <p:ph type="title"/>
          </p:nvPr>
        </p:nvSpPr>
        <p:spPr>
          <a:xfrm>
            <a:off x="695324" y="548217"/>
            <a:ext cx="5221289" cy="719139"/>
          </a:xfrm>
        </p:spPr>
        <p:txBody>
          <a:bodyPr/>
          <a:lstStyle>
            <a:lvl1pPr>
              <a:defRPr>
                <a:solidFill>
                  <a:schemeClr val="tx1"/>
                </a:solidFill>
              </a:defRPr>
            </a:lvl1pPr>
          </a:lstStyle>
          <a:p>
            <a:r>
              <a:rPr lang="en-GB"/>
              <a:t>Click to edit Master title style</a:t>
            </a:r>
          </a:p>
        </p:txBody>
      </p:sp>
      <p:sp>
        <p:nvSpPr>
          <p:cNvPr id="4" name="Content Placeholder 3">
            <a:extLst>
              <a:ext uri="{FF2B5EF4-FFF2-40B4-BE49-F238E27FC236}">
                <a16:creationId xmlns:a16="http://schemas.microsoft.com/office/drawing/2014/main" id="{7CAD7AB7-DBAB-634F-9D5F-6A13112EEA53}"/>
              </a:ext>
            </a:extLst>
          </p:cNvPr>
          <p:cNvSpPr>
            <a:spLocks noGrp="1"/>
          </p:cNvSpPr>
          <p:nvPr>
            <p:ph sz="quarter" idx="11"/>
          </p:nvPr>
        </p:nvSpPr>
        <p:spPr>
          <a:xfrm>
            <a:off x="695324" y="1526451"/>
            <a:ext cx="5221289" cy="4356824"/>
          </a:xfrm>
        </p:spPr>
        <p:txBody>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
        <p:nvSpPr>
          <p:cNvPr id="11" name="Footer Placeholder 2">
            <a:extLst>
              <a:ext uri="{FF2B5EF4-FFF2-40B4-BE49-F238E27FC236}">
                <a16:creationId xmlns:a16="http://schemas.microsoft.com/office/drawing/2014/main" id="{DF4C5FA8-AE3D-C343-B763-321B5B4F3A05}"/>
              </a:ext>
            </a:extLst>
          </p:cNvPr>
          <p:cNvSpPr>
            <a:spLocks noGrp="1"/>
          </p:cNvSpPr>
          <p:nvPr>
            <p:ph type="ftr" sz="quarter" idx="3"/>
          </p:nvPr>
        </p:nvSpPr>
        <p:spPr>
          <a:xfrm>
            <a:off x="616230" y="6305560"/>
            <a:ext cx="4114800" cy="548217"/>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32780761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Picture left">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0B917A01-DB72-D34C-93E4-23F420CFA0D5}"/>
              </a:ext>
            </a:extLst>
          </p:cNvPr>
          <p:cNvSpPr>
            <a:spLocks noGrp="1"/>
          </p:cNvSpPr>
          <p:nvPr>
            <p:ph type="pic" sz="quarter" idx="12"/>
          </p:nvPr>
        </p:nvSpPr>
        <p:spPr>
          <a:xfrm>
            <a:off x="695324" y="0"/>
            <a:ext cx="5400675" cy="5882639"/>
          </a:xfrm>
          <a:prstGeom prst="rect">
            <a:avLst/>
          </a:prstGeom>
        </p:spPr>
        <p:txBody>
          <a:bodyPr/>
          <a:lstStyle/>
          <a:p>
            <a:r>
              <a:rPr lang="en-GB"/>
              <a:t>Click icon to add picture</a:t>
            </a:r>
          </a:p>
        </p:txBody>
      </p:sp>
      <p:sp>
        <p:nvSpPr>
          <p:cNvPr id="2" name="Title 1">
            <a:extLst>
              <a:ext uri="{FF2B5EF4-FFF2-40B4-BE49-F238E27FC236}">
                <a16:creationId xmlns:a16="http://schemas.microsoft.com/office/drawing/2014/main" id="{5121BC7F-23DF-434F-8B78-B6C20B332053}"/>
              </a:ext>
            </a:extLst>
          </p:cNvPr>
          <p:cNvSpPr>
            <a:spLocks noGrp="1"/>
          </p:cNvSpPr>
          <p:nvPr>
            <p:ph type="title"/>
          </p:nvPr>
        </p:nvSpPr>
        <p:spPr>
          <a:xfrm>
            <a:off x="6275388" y="548217"/>
            <a:ext cx="5292196" cy="719139"/>
          </a:xfrm>
        </p:spPr>
        <p:txBody>
          <a:bodyPr/>
          <a:lstStyle>
            <a:lvl1pPr>
              <a:defRPr>
                <a:solidFill>
                  <a:schemeClr val="tx1"/>
                </a:solidFill>
              </a:defRPr>
            </a:lvl1pPr>
          </a:lstStyle>
          <a:p>
            <a:r>
              <a:rPr lang="en-GB"/>
              <a:t>Click to edit Master title style</a:t>
            </a:r>
          </a:p>
        </p:txBody>
      </p:sp>
      <p:sp>
        <p:nvSpPr>
          <p:cNvPr id="4" name="Content Placeholder 3">
            <a:extLst>
              <a:ext uri="{FF2B5EF4-FFF2-40B4-BE49-F238E27FC236}">
                <a16:creationId xmlns:a16="http://schemas.microsoft.com/office/drawing/2014/main" id="{370DB645-9162-244F-BD10-278B9F35C399}"/>
              </a:ext>
            </a:extLst>
          </p:cNvPr>
          <p:cNvSpPr>
            <a:spLocks noGrp="1"/>
          </p:cNvSpPr>
          <p:nvPr>
            <p:ph sz="quarter" idx="13"/>
          </p:nvPr>
        </p:nvSpPr>
        <p:spPr>
          <a:xfrm>
            <a:off x="6275388" y="1514475"/>
            <a:ext cx="5292725" cy="4368800"/>
          </a:xfrm>
        </p:spPr>
        <p:txBody>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
        <p:nvSpPr>
          <p:cNvPr id="11" name="Footer Placeholder 2">
            <a:extLst>
              <a:ext uri="{FF2B5EF4-FFF2-40B4-BE49-F238E27FC236}">
                <a16:creationId xmlns:a16="http://schemas.microsoft.com/office/drawing/2014/main" id="{31AF4F86-41BE-BE45-ACFD-E3C38FB2732D}"/>
              </a:ext>
            </a:extLst>
          </p:cNvPr>
          <p:cNvSpPr>
            <a:spLocks noGrp="1"/>
          </p:cNvSpPr>
          <p:nvPr>
            <p:ph type="ftr" sz="quarter" idx="3"/>
          </p:nvPr>
        </p:nvSpPr>
        <p:spPr>
          <a:xfrm>
            <a:off x="621447" y="6310313"/>
            <a:ext cx="4114800" cy="547687"/>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9334888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Full-bleed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192001" cy="6305551"/>
          </a:xfrm>
          <a:prstGeom prst="rect">
            <a:avLst/>
          </a:prstGeom>
        </p:spPr>
        <p:txBody>
          <a:bodyPr/>
          <a:lstStyle/>
          <a:p>
            <a:r>
              <a:rPr lang="en-GB"/>
              <a:t>Click icon to add picture</a:t>
            </a:r>
          </a:p>
        </p:txBody>
      </p:sp>
      <p:sp>
        <p:nvSpPr>
          <p:cNvPr id="5" name="Footer Placeholder 2">
            <a:extLst>
              <a:ext uri="{FF2B5EF4-FFF2-40B4-BE49-F238E27FC236}">
                <a16:creationId xmlns:a16="http://schemas.microsoft.com/office/drawing/2014/main" id="{A8E55814-6346-2B4A-94A6-D5226B5D9772}"/>
              </a:ext>
            </a:extLst>
          </p:cNvPr>
          <p:cNvSpPr>
            <a:spLocks noGrp="1"/>
          </p:cNvSpPr>
          <p:nvPr>
            <p:ph type="ftr" sz="quarter" idx="3"/>
          </p:nvPr>
        </p:nvSpPr>
        <p:spPr>
          <a:xfrm>
            <a:off x="617691" y="6305554"/>
            <a:ext cx="4114800" cy="552444"/>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26468530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Larger image and title ">
    <p:spTree>
      <p:nvGrpSpPr>
        <p:cNvPr id="1" name=""/>
        <p:cNvGrpSpPr/>
        <p:nvPr/>
      </p:nvGrpSpPr>
      <p:grpSpPr>
        <a:xfrm>
          <a:off x="0" y="0"/>
          <a:ext cx="0" cy="0"/>
          <a:chOff x="0" y="0"/>
          <a:chExt cx="0" cy="0"/>
        </a:xfrm>
      </p:grpSpPr>
      <p:sp>
        <p:nvSpPr>
          <p:cNvPr id="6" name="Picture Placeholder 3"/>
          <p:cNvSpPr>
            <a:spLocks noGrp="1"/>
          </p:cNvSpPr>
          <p:nvPr>
            <p:ph type="pic" sz="quarter" idx="12"/>
          </p:nvPr>
        </p:nvSpPr>
        <p:spPr>
          <a:xfrm>
            <a:off x="695325" y="1524000"/>
            <a:ext cx="10801350" cy="4362450"/>
          </a:xfrm>
          <a:prstGeom prst="rect">
            <a:avLst/>
          </a:prstGeom>
        </p:spPr>
        <p:txBody>
          <a:bodyPr/>
          <a:lstStyle/>
          <a:p>
            <a:r>
              <a:rPr lang="en-GB"/>
              <a:t>Click icon to add picture</a:t>
            </a:r>
          </a:p>
        </p:txBody>
      </p:sp>
      <p:sp>
        <p:nvSpPr>
          <p:cNvPr id="3" name="Title 2">
            <a:extLst>
              <a:ext uri="{FF2B5EF4-FFF2-40B4-BE49-F238E27FC236}">
                <a16:creationId xmlns:a16="http://schemas.microsoft.com/office/drawing/2014/main" id="{AA44572F-A825-0546-B2DA-8386EC10D912}"/>
              </a:ext>
            </a:extLst>
          </p:cNvPr>
          <p:cNvSpPr>
            <a:spLocks noGrp="1"/>
          </p:cNvSpPr>
          <p:nvPr>
            <p:ph type="title"/>
          </p:nvPr>
        </p:nvSpPr>
        <p:spPr/>
        <p:txBody>
          <a:bodyPr/>
          <a:lstStyle/>
          <a:p>
            <a:r>
              <a:rPr lang="en-GB"/>
              <a:t>Click to edit Master title style</a:t>
            </a:r>
          </a:p>
        </p:txBody>
      </p:sp>
      <p:sp>
        <p:nvSpPr>
          <p:cNvPr id="5" name="Footer Placeholder 2">
            <a:extLst>
              <a:ext uri="{FF2B5EF4-FFF2-40B4-BE49-F238E27FC236}">
                <a16:creationId xmlns:a16="http://schemas.microsoft.com/office/drawing/2014/main" id="{5897700E-2561-B949-BB51-1915AC83D161}"/>
              </a:ext>
            </a:extLst>
          </p:cNvPr>
          <p:cNvSpPr>
            <a:spLocks noGrp="1"/>
          </p:cNvSpPr>
          <p:nvPr>
            <p:ph type="ftr" sz="quarter" idx="3"/>
          </p:nvPr>
        </p:nvSpPr>
        <p:spPr>
          <a:xfrm>
            <a:off x="617691" y="6309783"/>
            <a:ext cx="4114800" cy="548217"/>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17488423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ontent and pan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D47D75A-3AD0-534E-AD32-FA5685BBB091}"/>
              </a:ext>
            </a:extLst>
          </p:cNvPr>
          <p:cNvSpPr>
            <a:spLocks noGrp="1"/>
          </p:cNvSpPr>
          <p:nvPr>
            <p:ph sz="quarter" idx="15"/>
          </p:nvPr>
        </p:nvSpPr>
        <p:spPr>
          <a:xfrm>
            <a:off x="695325" y="1524000"/>
            <a:ext cx="7327241" cy="4362450"/>
          </a:xfrm>
        </p:spPr>
        <p:txBody>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
        <p:nvSpPr>
          <p:cNvPr id="3" name="Title 2">
            <a:extLst>
              <a:ext uri="{FF2B5EF4-FFF2-40B4-BE49-F238E27FC236}">
                <a16:creationId xmlns:a16="http://schemas.microsoft.com/office/drawing/2014/main" id="{AA44572F-A825-0546-B2DA-8386EC10D912}"/>
              </a:ext>
            </a:extLst>
          </p:cNvPr>
          <p:cNvSpPr>
            <a:spLocks noGrp="1"/>
          </p:cNvSpPr>
          <p:nvPr>
            <p:ph type="title"/>
          </p:nvPr>
        </p:nvSpPr>
        <p:spPr/>
        <p:txBody>
          <a:bodyPr/>
          <a:lstStyle/>
          <a:p>
            <a:r>
              <a:rPr lang="en-GB"/>
              <a:t>Click to edit Master title style</a:t>
            </a:r>
          </a:p>
        </p:txBody>
      </p:sp>
      <p:sp>
        <p:nvSpPr>
          <p:cNvPr id="10" name="Content Placeholder 9">
            <a:extLst>
              <a:ext uri="{FF2B5EF4-FFF2-40B4-BE49-F238E27FC236}">
                <a16:creationId xmlns:a16="http://schemas.microsoft.com/office/drawing/2014/main" id="{80C88726-E7C9-1B4B-8A0F-FEDD563CE1AF}"/>
              </a:ext>
            </a:extLst>
          </p:cNvPr>
          <p:cNvSpPr>
            <a:spLocks noGrp="1"/>
          </p:cNvSpPr>
          <p:nvPr>
            <p:ph sz="quarter" idx="14"/>
          </p:nvPr>
        </p:nvSpPr>
        <p:spPr>
          <a:xfrm>
            <a:off x="8739188" y="1524000"/>
            <a:ext cx="2781299" cy="4362450"/>
          </a:xfrm>
        </p:spPr>
        <p:txBody>
          <a:bodyPr/>
          <a:lstStyle>
            <a:lvl1pPr>
              <a:defRPr sz="1800"/>
            </a:lvl1pPr>
            <a:lvl2pPr>
              <a:buNone/>
              <a:defRPr lang="en-US" altLang="en-US" sz="1800" dirty="0" smtClean="0">
                <a:solidFill>
                  <a:schemeClr val="tx1"/>
                </a:solidFill>
                <a:latin typeface="+mn-lt"/>
              </a:defRPr>
            </a:lvl2p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
        <p:nvSpPr>
          <p:cNvPr id="12" name="Footer Placeholder 2">
            <a:extLst>
              <a:ext uri="{FF2B5EF4-FFF2-40B4-BE49-F238E27FC236}">
                <a16:creationId xmlns:a16="http://schemas.microsoft.com/office/drawing/2014/main" id="{DBF5FB60-9831-E64C-8DE8-2E3D6C0D6467}"/>
              </a:ext>
            </a:extLst>
          </p:cNvPr>
          <p:cNvSpPr>
            <a:spLocks noGrp="1"/>
          </p:cNvSpPr>
          <p:nvPr>
            <p:ph type="ftr" sz="quarter" idx="3"/>
          </p:nvPr>
        </p:nvSpPr>
        <p:spPr>
          <a:xfrm>
            <a:off x="617691" y="6308728"/>
            <a:ext cx="3595758" cy="549271"/>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
        <p:nvSpPr>
          <p:cNvPr id="13" name="Rectangle 12">
            <a:extLst>
              <a:ext uri="{FF2B5EF4-FFF2-40B4-BE49-F238E27FC236}">
                <a16:creationId xmlns:a16="http://schemas.microsoft.com/office/drawing/2014/main" id="{5DBFD9C4-88AF-EF4A-847A-30E4CA2702DA}"/>
              </a:ext>
            </a:extLst>
          </p:cNvPr>
          <p:cNvSpPr>
            <a:spLocks noChangeArrowheads="1"/>
          </p:cNvSpPr>
          <p:nvPr/>
        </p:nvSpPr>
        <p:spPr bwMode="auto">
          <a:xfrm>
            <a:off x="0" y="6308728"/>
            <a:ext cx="12192000" cy="92868"/>
          </a:xfrm>
          <a:prstGeom prst="rect">
            <a:avLst/>
          </a:prstGeom>
          <a:solidFill>
            <a:schemeClr val="accent1"/>
          </a:solidFill>
          <a:ln>
            <a:noFill/>
          </a:ln>
        </p:spPr>
        <p:txBody>
          <a:bodyPr anchor="ct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en-US" altLang="en-US" sz="1333">
              <a:solidFill>
                <a:srgbClr val="FFFFFF"/>
              </a:solidFill>
              <a:cs typeface="Arial" charset="0"/>
            </a:endParaRPr>
          </a:p>
        </p:txBody>
      </p:sp>
    </p:spTree>
    <p:extLst>
      <p:ext uri="{BB962C8B-B14F-4D97-AF65-F5344CB8AC3E}">
        <p14:creationId xmlns:p14="http://schemas.microsoft.com/office/powerpoint/2010/main" val="25897033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Image breaker">
    <p:bg>
      <p:bgPr>
        <a:solidFill>
          <a:schemeClr val="bg1">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9ACB5-A354-9941-B8F4-3482C2C6D464}"/>
              </a:ext>
            </a:extLst>
          </p:cNvPr>
          <p:cNvSpPr>
            <a:spLocks noGrp="1"/>
          </p:cNvSpPr>
          <p:nvPr>
            <p:ph type="title"/>
          </p:nvPr>
        </p:nvSpPr>
        <p:spPr>
          <a:xfrm>
            <a:off x="695324" y="2186235"/>
            <a:ext cx="10801351" cy="719139"/>
          </a:xfrm>
        </p:spPr>
        <p:txBody>
          <a:bodyPr/>
          <a:lstStyle>
            <a:lvl1pPr>
              <a:defRPr sz="5000">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831AC051-5070-7749-B169-E019523F0A4F}"/>
              </a:ext>
            </a:extLst>
          </p:cNvPr>
          <p:cNvSpPr>
            <a:spLocks noGrp="1"/>
          </p:cNvSpPr>
          <p:nvPr>
            <p:ph type="body" sz="quarter" idx="10" hasCustomPrompt="1"/>
          </p:nvPr>
        </p:nvSpPr>
        <p:spPr>
          <a:xfrm>
            <a:off x="695325" y="3179763"/>
            <a:ext cx="5221288" cy="519112"/>
          </a:xfrm>
        </p:spPr>
        <p:txBody>
          <a:bodyPr/>
          <a:lstStyle>
            <a:lvl1pPr>
              <a:defRPr sz="3000">
                <a:solidFill>
                  <a:schemeClr val="bg1"/>
                </a:solidFill>
              </a:defRPr>
            </a:lvl1pPr>
            <a:lvl2pPr>
              <a:buNone/>
              <a:defRPr sz="3000">
                <a:solidFill>
                  <a:schemeClr val="bg1"/>
                </a:solidFill>
              </a:defRPr>
            </a:lvl2pPr>
          </a:lstStyle>
          <a:p>
            <a:pPr lvl="0"/>
            <a:r>
              <a:rPr lang="en-GB"/>
              <a:t>Subtitle</a:t>
            </a:r>
          </a:p>
        </p:txBody>
      </p:sp>
      <p:sp>
        <p:nvSpPr>
          <p:cNvPr id="5" name="Picture Placeholder 2">
            <a:extLst>
              <a:ext uri="{FF2B5EF4-FFF2-40B4-BE49-F238E27FC236}">
                <a16:creationId xmlns:a16="http://schemas.microsoft.com/office/drawing/2014/main" id="{53BBFC72-79B4-F046-97D3-12646F0565C0}"/>
              </a:ext>
            </a:extLst>
          </p:cNvPr>
          <p:cNvSpPr>
            <a:spLocks noGrp="1"/>
          </p:cNvSpPr>
          <p:nvPr>
            <p:ph type="pic" sz="quarter" idx="11"/>
          </p:nvPr>
        </p:nvSpPr>
        <p:spPr>
          <a:xfrm>
            <a:off x="-1" y="0"/>
            <a:ext cx="12192001" cy="6305551"/>
          </a:xfrm>
          <a:prstGeom prst="rect">
            <a:avLst/>
          </a:prstGeom>
        </p:spPr>
        <p:txBody>
          <a:bodyPr/>
          <a:lstStyle/>
          <a:p>
            <a:r>
              <a:rPr lang="en-GB"/>
              <a:t>Click icon to add picture</a:t>
            </a:r>
          </a:p>
        </p:txBody>
      </p:sp>
      <p:sp>
        <p:nvSpPr>
          <p:cNvPr id="8" name="Footer Placeholder 2">
            <a:extLst>
              <a:ext uri="{FF2B5EF4-FFF2-40B4-BE49-F238E27FC236}">
                <a16:creationId xmlns:a16="http://schemas.microsoft.com/office/drawing/2014/main" id="{505865A7-D913-3043-B8DD-DC42CA0B47DD}"/>
              </a:ext>
            </a:extLst>
          </p:cNvPr>
          <p:cNvSpPr>
            <a:spLocks noGrp="1"/>
          </p:cNvSpPr>
          <p:nvPr>
            <p:ph type="ftr" sz="quarter" idx="3"/>
          </p:nvPr>
        </p:nvSpPr>
        <p:spPr>
          <a:xfrm>
            <a:off x="616230" y="6310313"/>
            <a:ext cx="4114800" cy="547687"/>
          </a:xfrm>
          <a:prstGeom prst="rect">
            <a:avLst/>
          </a:prstGeom>
        </p:spPr>
        <p:txBody>
          <a:bodyPr vert="horz" lIns="91440" tIns="45720" rIns="91440" bIns="45720" rtlCol="0" anchor="ctr"/>
          <a:lstStyle>
            <a:lvl1pPr algn="l">
              <a:defRPr sz="1200">
                <a:solidFill>
                  <a:schemeClr val="bg1"/>
                </a:solidFill>
              </a:defRPr>
            </a:lvl1pPr>
          </a:lstStyle>
          <a:p>
            <a:r>
              <a:rPr lang="en-US"/>
              <a:t>OFFICIAL-SENSITIVE</a:t>
            </a:r>
          </a:p>
        </p:txBody>
      </p:sp>
    </p:spTree>
    <p:extLst>
      <p:ext uri="{BB962C8B-B14F-4D97-AF65-F5344CB8AC3E}">
        <p14:creationId xmlns:p14="http://schemas.microsoft.com/office/powerpoint/2010/main" val="2228213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theme" Target="../theme/theme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3.xml"/><Relationship Id="rId1" Type="http://schemas.openxmlformats.org/officeDocument/2006/relationships/slideLayout" Target="../slideLayouts/slideLayout42.xml"/><Relationship Id="rId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theme" Target="../theme/theme4.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theme" Target="../theme/theme5.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83.xml"/><Relationship Id="rId1"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theme" Target="../theme/theme8.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theme" Target="../theme/theme9.xml"/><Relationship Id="rId5" Type="http://schemas.openxmlformats.org/officeDocument/2006/relationships/slideLayout" Target="../slideLayouts/slideLayout111.xml"/><Relationship Id="rId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4" name="Rectangle 10"/>
          <p:cNvSpPr>
            <a:spLocks noGrp="1" noChangeArrowheads="1"/>
          </p:cNvSpPr>
          <p:nvPr>
            <p:ph type="title"/>
          </p:nvPr>
        </p:nvSpPr>
        <p:spPr bwMode="auto">
          <a:xfrm>
            <a:off x="695325" y="548217"/>
            <a:ext cx="10801350" cy="71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8" name="Rectangle 7"/>
          <p:cNvSpPr>
            <a:spLocks noChangeArrowheads="1"/>
          </p:cNvSpPr>
          <p:nvPr/>
        </p:nvSpPr>
        <p:spPr bwMode="auto">
          <a:xfrm>
            <a:off x="0" y="6308727"/>
            <a:ext cx="12192000" cy="550863"/>
          </a:xfrm>
          <a:prstGeom prst="rect">
            <a:avLst/>
          </a:prstGeom>
          <a:solidFill>
            <a:schemeClr val="accent1"/>
          </a:solidFill>
          <a:ln>
            <a:noFill/>
          </a:ln>
        </p:spPr>
        <p:txBody>
          <a:bodyPr anchor="ct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en-US" altLang="en-US" sz="1333">
              <a:solidFill>
                <a:srgbClr val="FFFFFF"/>
              </a:solidFill>
              <a:cs typeface="Arial" charset="0"/>
            </a:endParaRPr>
          </a:p>
        </p:txBody>
      </p:sp>
      <p:sp>
        <p:nvSpPr>
          <p:cNvPr id="1039" name="Text Box 15"/>
          <p:cNvSpPr txBox="1">
            <a:spLocks noChangeArrowheads="1"/>
          </p:cNvSpPr>
          <p:nvPr/>
        </p:nvSpPr>
        <p:spPr bwMode="auto">
          <a:xfrm>
            <a:off x="11567584" y="6308727"/>
            <a:ext cx="624416" cy="55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0000" tIns="0" rIns="0" bIns="0" anchor="ctr"/>
          <a:lstStyle/>
          <a:p>
            <a:pPr algn="l"/>
            <a:fld id="{166BB1DC-219A-4E7B-874B-530C91748C51}" type="slidenum">
              <a:rPr lang="en-GB" altLang="en-US" sz="1400">
                <a:solidFill>
                  <a:schemeClr val="bg1"/>
                </a:solidFill>
              </a:rPr>
              <a:pPr algn="l"/>
              <a:t>‹#›</a:t>
            </a:fld>
            <a:endParaRPr lang="en-GB" altLang="en-US" sz="1400">
              <a:solidFill>
                <a:schemeClr val="bg1"/>
              </a:solidFill>
            </a:endParaRPr>
          </a:p>
        </p:txBody>
      </p:sp>
      <p:sp>
        <p:nvSpPr>
          <p:cNvPr id="6" name="Rectangle 9"/>
          <p:cNvSpPr>
            <a:spLocks noGrp="1" noChangeArrowheads="1"/>
          </p:cNvSpPr>
          <p:nvPr>
            <p:ph type="body" idx="1"/>
          </p:nvPr>
        </p:nvSpPr>
        <p:spPr bwMode="auto">
          <a:xfrm>
            <a:off x="695325" y="1526451"/>
            <a:ext cx="10801350" cy="435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3"/>
            <a:r>
              <a:rPr lang="en-US" altLang="en-US"/>
              <a:t>Third level</a:t>
            </a:r>
          </a:p>
          <a:p>
            <a:pPr lvl="4"/>
            <a:r>
              <a:rPr lang="en-US" altLang="en-US"/>
              <a:t>Fourth level</a:t>
            </a:r>
          </a:p>
          <a:p>
            <a:pPr lvl="5"/>
            <a:endParaRPr lang="en-US" altLang="en-US"/>
          </a:p>
        </p:txBody>
      </p:sp>
      <p:sp>
        <p:nvSpPr>
          <p:cNvPr id="3" name="Footer Placeholder 2">
            <a:extLst>
              <a:ext uri="{FF2B5EF4-FFF2-40B4-BE49-F238E27FC236}">
                <a16:creationId xmlns:a16="http://schemas.microsoft.com/office/drawing/2014/main" id="{BCEEEACC-2A98-9048-91AA-BE43B4B98D14}"/>
              </a:ext>
            </a:extLst>
          </p:cNvPr>
          <p:cNvSpPr>
            <a:spLocks noGrp="1"/>
          </p:cNvSpPr>
          <p:nvPr>
            <p:ph type="ftr" sz="quarter" idx="3"/>
          </p:nvPr>
        </p:nvSpPr>
        <p:spPr>
          <a:xfrm>
            <a:off x="176283" y="6401595"/>
            <a:ext cx="4114800" cy="365125"/>
          </a:xfrm>
          <a:prstGeom prst="rect">
            <a:avLst/>
          </a:prstGeom>
        </p:spPr>
        <p:txBody>
          <a:bodyPr vert="horz" lIns="91440" tIns="45720" rIns="91440" bIns="45720" rtlCol="0" anchor="ctr"/>
          <a:lstStyle>
            <a:lvl1pPr algn="l">
              <a:defRPr sz="1200" b="1">
                <a:solidFill>
                  <a:schemeClr val="bg1"/>
                </a:solidFill>
              </a:defRPr>
            </a:lvl1pPr>
          </a:lstStyle>
          <a:p>
            <a:r>
              <a:rPr lang="en-US"/>
              <a:t>OFFICIAL-SENSITIVE</a:t>
            </a:r>
          </a:p>
        </p:txBody>
      </p:sp>
    </p:spTree>
  </p:cSld>
  <p:clrMap bg1="lt1" tx1="dk1" bg2="lt2" tx2="dk2" accent1="accent1" accent2="accent2" accent3="accent3" accent4="accent4" accent5="accent5" accent6="accent6" hlink="hlink" folHlink="folHlink"/>
  <p:sldLayoutIdLst>
    <p:sldLayoutId id="2147483762" r:id="rId1"/>
    <p:sldLayoutId id="2147483729" r:id="rId2"/>
    <p:sldLayoutId id="2147483697" r:id="rId3"/>
    <p:sldLayoutId id="2147483717" r:id="rId4"/>
    <p:sldLayoutId id="2147483728" r:id="rId5"/>
    <p:sldLayoutId id="2147483721" r:id="rId6"/>
    <p:sldLayoutId id="2147483722" r:id="rId7"/>
    <p:sldLayoutId id="2147483718" r:id="rId8"/>
    <p:sldLayoutId id="2147483701" r:id="rId9"/>
    <p:sldLayoutId id="2147483719" r:id="rId10"/>
    <p:sldLayoutId id="2147483703" r:id="rId11"/>
    <p:sldLayoutId id="2147483711" r:id="rId12"/>
    <p:sldLayoutId id="2147483714" r:id="rId13"/>
    <p:sldLayoutId id="2147483720" r:id="rId14"/>
    <p:sldLayoutId id="2147483713" r:id="rId15"/>
    <p:sldLayoutId id="2147483723" r:id="rId16"/>
    <p:sldLayoutId id="2147483789" r:id="rId17"/>
    <p:sldLayoutId id="2147483856" r:id="rId18"/>
  </p:sldLayoutIdLst>
  <p:hf sldNum="0" hdr="0" ftr="0" dt="0"/>
  <p:txStyles>
    <p:titleStyle>
      <a:lvl1pPr algn="l" rtl="0" eaLnBrk="1" fontAlgn="base" hangingPunct="1">
        <a:spcBef>
          <a:spcPct val="0"/>
        </a:spcBef>
        <a:spcAft>
          <a:spcPct val="0"/>
        </a:spcAft>
        <a:defRPr sz="3000">
          <a:solidFill>
            <a:schemeClr val="tx1"/>
          </a:solidFill>
          <a:latin typeface="+mj-lt"/>
          <a:ea typeface="+mj-ea"/>
          <a:cs typeface="+mj-cs"/>
        </a:defRPr>
      </a:lvl1pPr>
      <a:lvl2pPr algn="l" rtl="0" eaLnBrk="1" fontAlgn="base" hangingPunct="1">
        <a:spcBef>
          <a:spcPct val="0"/>
        </a:spcBef>
        <a:spcAft>
          <a:spcPct val="0"/>
        </a:spcAft>
        <a:defRPr sz="4800">
          <a:solidFill>
            <a:schemeClr val="tx1"/>
          </a:solidFill>
          <a:latin typeface="Arial" charset="0"/>
        </a:defRPr>
      </a:lvl2pPr>
      <a:lvl3pPr algn="l" rtl="0" eaLnBrk="1" fontAlgn="base" hangingPunct="1">
        <a:spcBef>
          <a:spcPct val="0"/>
        </a:spcBef>
        <a:spcAft>
          <a:spcPct val="0"/>
        </a:spcAft>
        <a:defRPr sz="4800">
          <a:solidFill>
            <a:schemeClr val="tx1"/>
          </a:solidFill>
          <a:latin typeface="Arial" charset="0"/>
        </a:defRPr>
      </a:lvl3pPr>
      <a:lvl4pPr algn="l" rtl="0" eaLnBrk="1" fontAlgn="base" hangingPunct="1">
        <a:spcBef>
          <a:spcPct val="0"/>
        </a:spcBef>
        <a:spcAft>
          <a:spcPct val="0"/>
        </a:spcAft>
        <a:defRPr sz="4800">
          <a:solidFill>
            <a:schemeClr val="tx1"/>
          </a:solidFill>
          <a:latin typeface="Arial" charset="0"/>
        </a:defRPr>
      </a:lvl4pPr>
      <a:lvl5pPr algn="l" rtl="0" eaLnBrk="1" fontAlgn="base" hangingPunct="1">
        <a:spcBef>
          <a:spcPct val="0"/>
        </a:spcBef>
        <a:spcAft>
          <a:spcPct val="0"/>
        </a:spcAft>
        <a:defRPr sz="4800">
          <a:solidFill>
            <a:schemeClr val="tx1"/>
          </a:solidFill>
          <a:latin typeface="Arial" charset="0"/>
        </a:defRPr>
      </a:lvl5pPr>
      <a:lvl6pPr marL="609585" algn="l" rtl="0" eaLnBrk="1" fontAlgn="base" hangingPunct="1">
        <a:spcBef>
          <a:spcPct val="0"/>
        </a:spcBef>
        <a:spcAft>
          <a:spcPct val="0"/>
        </a:spcAft>
        <a:defRPr sz="4800">
          <a:solidFill>
            <a:schemeClr val="tx1"/>
          </a:solidFill>
          <a:latin typeface="Arial" charset="0"/>
        </a:defRPr>
      </a:lvl6pPr>
      <a:lvl7pPr marL="1219170" algn="l" rtl="0" eaLnBrk="1" fontAlgn="base" hangingPunct="1">
        <a:spcBef>
          <a:spcPct val="0"/>
        </a:spcBef>
        <a:spcAft>
          <a:spcPct val="0"/>
        </a:spcAft>
        <a:defRPr sz="4800">
          <a:solidFill>
            <a:schemeClr val="tx1"/>
          </a:solidFill>
          <a:latin typeface="Arial" charset="0"/>
        </a:defRPr>
      </a:lvl7pPr>
      <a:lvl8pPr marL="1828754" algn="l" rtl="0" eaLnBrk="1" fontAlgn="base" hangingPunct="1">
        <a:spcBef>
          <a:spcPct val="0"/>
        </a:spcBef>
        <a:spcAft>
          <a:spcPct val="0"/>
        </a:spcAft>
        <a:defRPr sz="4800">
          <a:solidFill>
            <a:schemeClr val="tx1"/>
          </a:solidFill>
          <a:latin typeface="Arial" charset="0"/>
        </a:defRPr>
      </a:lvl8pPr>
      <a:lvl9pPr marL="2438339" algn="l" rtl="0" eaLnBrk="1" fontAlgn="base" hangingPunct="1">
        <a:spcBef>
          <a:spcPct val="0"/>
        </a:spcBef>
        <a:spcAft>
          <a:spcPct val="0"/>
        </a:spcAft>
        <a:defRPr sz="4800">
          <a:solidFill>
            <a:schemeClr val="tx1"/>
          </a:solidFill>
          <a:latin typeface="Arial" charset="0"/>
        </a:defRPr>
      </a:lvl9pPr>
    </p:titleStyle>
    <p:bodyStyle>
      <a:lvl1pPr marL="0" indent="0" algn="l" rtl="0" eaLnBrk="1" fontAlgn="base" hangingPunct="1">
        <a:spcBef>
          <a:spcPct val="20000"/>
        </a:spcBef>
        <a:spcAft>
          <a:spcPct val="0"/>
        </a:spcAft>
        <a:buFont typeface="Arial" panose="020B0604020202020204" pitchFamily="34" charset="0"/>
        <a:buNone/>
        <a:defRPr sz="2000" baseline="0">
          <a:solidFill>
            <a:schemeClr val="tx1"/>
          </a:solidFill>
          <a:latin typeface="+mn-lt"/>
          <a:ea typeface="+mn-ea"/>
          <a:cs typeface="+mn-cs"/>
        </a:defRPr>
      </a:lvl1pPr>
      <a:lvl2pPr marL="311150" indent="-311150" algn="l" rtl="0" eaLnBrk="1" fontAlgn="base" hangingPunct="1">
        <a:spcBef>
          <a:spcPct val="20000"/>
        </a:spcBef>
        <a:spcAft>
          <a:spcPct val="0"/>
        </a:spcAft>
        <a:buClr>
          <a:schemeClr val="accent1"/>
        </a:buClr>
        <a:buFont typeface="Arial" panose="020B0604020202020204" pitchFamily="34" charset="0"/>
        <a:buChar char="•"/>
        <a:tabLst/>
        <a:defRPr sz="1800">
          <a:solidFill>
            <a:schemeClr val="tx1"/>
          </a:solidFill>
          <a:latin typeface="+mn-lt"/>
        </a:defRPr>
      </a:lvl2pPr>
      <a:lvl3pPr marL="311150" indent="-311150" algn="l" rtl="0" eaLnBrk="1" fontAlgn="base" hangingPunct="1">
        <a:spcBef>
          <a:spcPct val="20000"/>
        </a:spcBef>
        <a:spcAft>
          <a:spcPct val="0"/>
        </a:spcAft>
        <a:buFont typeface="Arial" panose="020B0604020202020204" pitchFamily="34" charset="0"/>
        <a:buChar char="−"/>
        <a:tabLst/>
        <a:defRPr sz="1800">
          <a:solidFill>
            <a:schemeClr val="tx1"/>
          </a:solidFill>
          <a:latin typeface="+mn-lt"/>
        </a:defRPr>
      </a:lvl3pPr>
      <a:lvl4pPr marL="573750" indent="-285750" algn="l" rtl="0" eaLnBrk="1" fontAlgn="base" hangingPunct="1">
        <a:spcBef>
          <a:spcPts val="432"/>
        </a:spcBef>
        <a:spcAft>
          <a:spcPct val="0"/>
        </a:spcAft>
        <a:buClrTx/>
        <a:buFont typeface="Arial" panose="020B0604020202020204" pitchFamily="34" charset="0"/>
        <a:buChar char="•"/>
        <a:tabLst/>
        <a:defRPr sz="1600">
          <a:solidFill>
            <a:schemeClr val="tx1"/>
          </a:solidFill>
          <a:latin typeface="+mn-lt"/>
        </a:defRPr>
      </a:lvl4pPr>
      <a:lvl5pPr marL="801688" indent="-266700" algn="l" rtl="0" eaLnBrk="1" fontAlgn="base" hangingPunct="1">
        <a:spcBef>
          <a:spcPct val="20000"/>
        </a:spcBef>
        <a:spcAft>
          <a:spcPct val="0"/>
        </a:spcAft>
        <a:buFont typeface="Arial" panose="020B0604020202020204" pitchFamily="34" charset="0"/>
        <a:buChar char="−"/>
        <a:tabLst/>
        <a:defRPr sz="1600">
          <a:solidFill>
            <a:schemeClr val="tx1"/>
          </a:solidFill>
          <a:latin typeface="+mn-lt"/>
        </a:defRPr>
      </a:lvl5pPr>
      <a:lvl6pPr marL="1786422" indent="0" algn="l" rtl="0" eaLnBrk="1" fontAlgn="base" hangingPunct="1">
        <a:spcBef>
          <a:spcPct val="20000"/>
        </a:spcBef>
        <a:spcAft>
          <a:spcPct val="0"/>
        </a:spcAft>
        <a:buFont typeface="Arial" charset="0"/>
        <a:buNone/>
        <a:defRPr sz="2133">
          <a:solidFill>
            <a:schemeClr val="tx1"/>
          </a:solidFill>
          <a:latin typeface="+mn-lt"/>
        </a:defRPr>
      </a:lvl6pPr>
      <a:lvl7pPr marL="2713499" indent="-317492" algn="l" rtl="0" eaLnBrk="1" fontAlgn="base" hangingPunct="1">
        <a:spcBef>
          <a:spcPct val="20000"/>
        </a:spcBef>
        <a:spcAft>
          <a:spcPct val="0"/>
        </a:spcAft>
        <a:buFont typeface="Arial" charset="0"/>
        <a:buChar char="–"/>
        <a:defRPr sz="2133">
          <a:solidFill>
            <a:schemeClr val="tx1"/>
          </a:solidFill>
          <a:latin typeface="+mn-lt"/>
        </a:defRPr>
      </a:lvl7pPr>
      <a:lvl8pPr marL="3323084" indent="-317492" algn="l" rtl="0" eaLnBrk="1" fontAlgn="base" hangingPunct="1">
        <a:spcBef>
          <a:spcPct val="20000"/>
        </a:spcBef>
        <a:spcAft>
          <a:spcPct val="0"/>
        </a:spcAft>
        <a:buFont typeface="Arial" charset="0"/>
        <a:buChar char="–"/>
        <a:defRPr sz="2133">
          <a:solidFill>
            <a:schemeClr val="tx1"/>
          </a:solidFill>
          <a:latin typeface="+mn-lt"/>
        </a:defRPr>
      </a:lvl8pPr>
      <a:lvl9pPr marL="3932668" indent="-317492" algn="l" rtl="0" eaLnBrk="1" fontAlgn="base" hangingPunct="1">
        <a:spcBef>
          <a:spcPct val="20000"/>
        </a:spcBef>
        <a:spcAft>
          <a:spcPct val="0"/>
        </a:spcAft>
        <a:buFont typeface="Arial" charset="0"/>
        <a:buChar char="–"/>
        <a:defRPr sz="2133">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346">
          <p15:clr>
            <a:srgbClr val="F26B43"/>
          </p15:clr>
        </p15:guide>
        <p15:guide id="3" orient="horz" pos="3975">
          <p15:clr>
            <a:srgbClr val="F26B43"/>
          </p15:clr>
        </p15:guide>
        <p15:guide id="4" orient="horz" pos="799">
          <p15:clr>
            <a:srgbClr val="F26B43"/>
          </p15:clr>
        </p15:guide>
        <p15:guide id="5" pos="7242">
          <p15:clr>
            <a:srgbClr val="F26B43"/>
          </p15:clr>
        </p15:guide>
        <p15:guide id="6" orient="horz" pos="960">
          <p15:clr>
            <a:srgbClr val="F26B43"/>
          </p15:clr>
        </p15:guide>
        <p15:guide id="7" orient="horz" pos="3708">
          <p15:clr>
            <a:srgbClr val="F26B43"/>
          </p15:clr>
        </p15:guide>
        <p15:guide id="8" pos="5654">
          <p15:clr>
            <a:srgbClr val="F26B43"/>
          </p15:clr>
        </p15:guide>
        <p15:guide id="9" orient="horz" pos="2478">
          <p15:clr>
            <a:srgbClr val="F26B43"/>
          </p15:clr>
        </p15:guide>
        <p15:guide id="10" orient="horz" pos="2205">
          <p15:clr>
            <a:srgbClr val="F26B43"/>
          </p15:clr>
        </p15:guide>
        <p15:guide id="11" orient="horz" pos="2341">
          <p15:clr>
            <a:srgbClr val="F26B43"/>
          </p15:clr>
        </p15:guide>
        <p15:guide id="12" pos="4815">
          <p15:clr>
            <a:srgbClr val="F26B43"/>
          </p15:clr>
        </p15:guide>
        <p15:guide id="13" pos="3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71255C-461E-02D3-0514-FE114A1C4D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4A6ADE97-051F-333C-3938-47278311B1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FA529BC-2DB6-45C3-B980-394808750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GB"/>
          </a:p>
        </p:txBody>
      </p:sp>
      <p:sp>
        <p:nvSpPr>
          <p:cNvPr id="5" name="Footer Placeholder 4">
            <a:extLst>
              <a:ext uri="{FF2B5EF4-FFF2-40B4-BE49-F238E27FC236}">
                <a16:creationId xmlns:a16="http://schemas.microsoft.com/office/drawing/2014/main" id="{BEA1CC4B-4BF6-3489-027E-1391AA9FB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OFFICIAL-SENSITIVE</a:t>
            </a:r>
          </a:p>
        </p:txBody>
      </p:sp>
      <p:sp>
        <p:nvSpPr>
          <p:cNvPr id="6" name="Slide Number Placeholder 5">
            <a:extLst>
              <a:ext uri="{FF2B5EF4-FFF2-40B4-BE49-F238E27FC236}">
                <a16:creationId xmlns:a16="http://schemas.microsoft.com/office/drawing/2014/main" id="{C3284E99-49BB-87F5-0879-74096E7C72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C4BFFC0-FCB0-48F4-A1FC-651F7C712771}" type="slidenum">
              <a:rPr lang="en-GB" smtClean="0"/>
              <a:t>‹#›</a:t>
            </a:fld>
            <a:endParaRPr lang="en-GB"/>
          </a:p>
        </p:txBody>
      </p:sp>
    </p:spTree>
    <p:extLst>
      <p:ext uri="{BB962C8B-B14F-4D97-AF65-F5344CB8AC3E}">
        <p14:creationId xmlns:p14="http://schemas.microsoft.com/office/powerpoint/2010/main" val="2690894627"/>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2"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4" name="Rectangle 10"/>
          <p:cNvSpPr>
            <a:spLocks noGrp="1" noChangeArrowheads="1"/>
          </p:cNvSpPr>
          <p:nvPr>
            <p:ph type="title"/>
          </p:nvPr>
        </p:nvSpPr>
        <p:spPr bwMode="auto">
          <a:xfrm>
            <a:off x="695325" y="548217"/>
            <a:ext cx="10801350" cy="71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8" name="Rectangle 7"/>
          <p:cNvSpPr>
            <a:spLocks noChangeArrowheads="1"/>
          </p:cNvSpPr>
          <p:nvPr/>
        </p:nvSpPr>
        <p:spPr bwMode="auto">
          <a:xfrm>
            <a:off x="0" y="6308727"/>
            <a:ext cx="12192000" cy="550863"/>
          </a:xfrm>
          <a:prstGeom prst="rect">
            <a:avLst/>
          </a:prstGeom>
          <a:solidFill>
            <a:schemeClr val="accent1"/>
          </a:solidFill>
          <a:ln>
            <a:noFill/>
          </a:ln>
        </p:spPr>
        <p:txBody>
          <a:bodyPr anchor="ct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en-US" altLang="en-US" sz="1333">
              <a:solidFill>
                <a:srgbClr val="FFFFFF"/>
              </a:solidFill>
              <a:cs typeface="Arial" charset="0"/>
            </a:endParaRPr>
          </a:p>
        </p:txBody>
      </p:sp>
      <p:sp>
        <p:nvSpPr>
          <p:cNvPr id="1039" name="Text Box 15"/>
          <p:cNvSpPr txBox="1">
            <a:spLocks noChangeArrowheads="1"/>
          </p:cNvSpPr>
          <p:nvPr/>
        </p:nvSpPr>
        <p:spPr bwMode="auto">
          <a:xfrm>
            <a:off x="11567584" y="6308727"/>
            <a:ext cx="624416" cy="55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0000" tIns="0" rIns="0" bIns="0" anchor="ctr"/>
          <a:lstStyle/>
          <a:p>
            <a:pPr algn="l"/>
            <a:fld id="{166BB1DC-219A-4E7B-874B-530C91748C51}" type="slidenum">
              <a:rPr lang="en-GB" altLang="en-US" sz="1400">
                <a:solidFill>
                  <a:schemeClr val="bg1"/>
                </a:solidFill>
              </a:rPr>
              <a:pPr algn="l"/>
              <a:t>‹#›</a:t>
            </a:fld>
            <a:endParaRPr lang="en-GB" altLang="en-US" sz="1400">
              <a:solidFill>
                <a:schemeClr val="bg1"/>
              </a:solidFill>
            </a:endParaRPr>
          </a:p>
        </p:txBody>
      </p:sp>
      <p:sp>
        <p:nvSpPr>
          <p:cNvPr id="6" name="Rectangle 9"/>
          <p:cNvSpPr>
            <a:spLocks noGrp="1" noChangeArrowheads="1"/>
          </p:cNvSpPr>
          <p:nvPr>
            <p:ph type="body" idx="1"/>
          </p:nvPr>
        </p:nvSpPr>
        <p:spPr bwMode="auto">
          <a:xfrm>
            <a:off x="695325" y="1526451"/>
            <a:ext cx="10801350" cy="435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3"/>
            <a:r>
              <a:rPr lang="en-US" altLang="en-US"/>
              <a:t>Third level</a:t>
            </a:r>
          </a:p>
          <a:p>
            <a:pPr lvl="4"/>
            <a:r>
              <a:rPr lang="en-US" altLang="en-US"/>
              <a:t>Fourth level</a:t>
            </a:r>
          </a:p>
        </p:txBody>
      </p:sp>
      <p:sp>
        <p:nvSpPr>
          <p:cNvPr id="3" name="Footer Placeholder 2">
            <a:extLst>
              <a:ext uri="{FF2B5EF4-FFF2-40B4-BE49-F238E27FC236}">
                <a16:creationId xmlns:a16="http://schemas.microsoft.com/office/drawing/2014/main" id="{BCEEEACC-2A98-9048-91AA-BE43B4B98D14}"/>
              </a:ext>
            </a:extLst>
          </p:cNvPr>
          <p:cNvSpPr>
            <a:spLocks noGrp="1"/>
          </p:cNvSpPr>
          <p:nvPr>
            <p:ph type="ftr" sz="quarter" idx="3"/>
          </p:nvPr>
        </p:nvSpPr>
        <p:spPr>
          <a:xfrm>
            <a:off x="616230" y="6308727"/>
            <a:ext cx="4114800" cy="549273"/>
          </a:xfrm>
          <a:prstGeom prst="rect">
            <a:avLst/>
          </a:prstGeom>
        </p:spPr>
        <p:txBody>
          <a:bodyPr vert="horz" lIns="91440" tIns="45720" rIns="91440" bIns="45720" rtlCol="0" anchor="ctr"/>
          <a:lstStyle>
            <a:lvl1pPr algn="l">
              <a:defRPr sz="1200" b="1">
                <a:solidFill>
                  <a:schemeClr val="bg1"/>
                </a:solidFill>
              </a:defRPr>
            </a:lvl1pPr>
          </a:lstStyle>
          <a:p>
            <a:r>
              <a:rPr lang="en-US"/>
              <a:t>OFFICIAL-SENSITIVE</a:t>
            </a:r>
          </a:p>
        </p:txBody>
      </p:sp>
    </p:spTree>
    <p:extLst>
      <p:ext uri="{BB962C8B-B14F-4D97-AF65-F5344CB8AC3E}">
        <p14:creationId xmlns:p14="http://schemas.microsoft.com/office/powerpoint/2010/main" val="2396390673"/>
      </p:ext>
    </p:extLst>
  </p:cSld>
  <p:clrMap bg1="lt1" tx1="dk1" bg2="lt2" tx2="dk2" accent1="accent1" accent2="accent2" accent3="accent3" accent4="accent4" accent5="accent5" accent6="accent6" hlink="hlink" folHlink="folHlink"/>
  <p:sldLayoutIdLst>
    <p:sldLayoutId id="2147483764" r:id="rId1"/>
    <p:sldLayoutId id="2147483894" r:id="rId2"/>
    <p:sldLayoutId id="2147483766" r:id="rId3"/>
    <p:sldLayoutId id="2147483767" r:id="rId4"/>
    <p:sldLayoutId id="2147483768" r:id="rId5"/>
    <p:sldLayoutId id="2147483769" r:id="rId6"/>
    <p:sldLayoutId id="2147483770" r:id="rId7"/>
    <p:sldLayoutId id="2147483785"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4" r:id="rId18"/>
    <p:sldLayoutId id="2147483788" r:id="rId19"/>
    <p:sldLayoutId id="2147483857" r:id="rId20"/>
    <p:sldLayoutId id="2147483858" r:id="rId21"/>
    <p:sldLayoutId id="2147483859" r:id="rId22"/>
    <p:sldLayoutId id="2147483860" r:id="rId23"/>
  </p:sldLayoutIdLst>
  <p:hf sldNum="0" hdr="0" ftr="0" dt="0"/>
  <p:txStyles>
    <p:titleStyle>
      <a:lvl1pPr algn="l" rtl="0" eaLnBrk="1" fontAlgn="base" hangingPunct="1">
        <a:spcBef>
          <a:spcPct val="0"/>
        </a:spcBef>
        <a:spcAft>
          <a:spcPct val="0"/>
        </a:spcAft>
        <a:defRPr sz="3000">
          <a:solidFill>
            <a:schemeClr val="tx1"/>
          </a:solidFill>
          <a:latin typeface="+mj-lt"/>
          <a:ea typeface="+mj-ea"/>
          <a:cs typeface="+mj-cs"/>
        </a:defRPr>
      </a:lvl1pPr>
      <a:lvl2pPr algn="l" rtl="0" eaLnBrk="1" fontAlgn="base" hangingPunct="1">
        <a:spcBef>
          <a:spcPct val="0"/>
        </a:spcBef>
        <a:spcAft>
          <a:spcPct val="0"/>
        </a:spcAft>
        <a:defRPr sz="4800">
          <a:solidFill>
            <a:schemeClr val="tx1"/>
          </a:solidFill>
          <a:latin typeface="Arial" charset="0"/>
        </a:defRPr>
      </a:lvl2pPr>
      <a:lvl3pPr algn="l" rtl="0" eaLnBrk="1" fontAlgn="base" hangingPunct="1">
        <a:spcBef>
          <a:spcPct val="0"/>
        </a:spcBef>
        <a:spcAft>
          <a:spcPct val="0"/>
        </a:spcAft>
        <a:defRPr sz="4800">
          <a:solidFill>
            <a:schemeClr val="tx1"/>
          </a:solidFill>
          <a:latin typeface="Arial" charset="0"/>
        </a:defRPr>
      </a:lvl3pPr>
      <a:lvl4pPr algn="l" rtl="0" eaLnBrk="1" fontAlgn="base" hangingPunct="1">
        <a:spcBef>
          <a:spcPct val="0"/>
        </a:spcBef>
        <a:spcAft>
          <a:spcPct val="0"/>
        </a:spcAft>
        <a:defRPr sz="4800">
          <a:solidFill>
            <a:schemeClr val="tx1"/>
          </a:solidFill>
          <a:latin typeface="Arial" charset="0"/>
        </a:defRPr>
      </a:lvl4pPr>
      <a:lvl5pPr algn="l" rtl="0" eaLnBrk="1" fontAlgn="base" hangingPunct="1">
        <a:spcBef>
          <a:spcPct val="0"/>
        </a:spcBef>
        <a:spcAft>
          <a:spcPct val="0"/>
        </a:spcAft>
        <a:defRPr sz="4800">
          <a:solidFill>
            <a:schemeClr val="tx1"/>
          </a:solidFill>
          <a:latin typeface="Arial" charset="0"/>
        </a:defRPr>
      </a:lvl5pPr>
      <a:lvl6pPr marL="609585" algn="l" rtl="0" eaLnBrk="1" fontAlgn="base" hangingPunct="1">
        <a:spcBef>
          <a:spcPct val="0"/>
        </a:spcBef>
        <a:spcAft>
          <a:spcPct val="0"/>
        </a:spcAft>
        <a:defRPr sz="4800">
          <a:solidFill>
            <a:schemeClr val="tx1"/>
          </a:solidFill>
          <a:latin typeface="Arial" charset="0"/>
        </a:defRPr>
      </a:lvl6pPr>
      <a:lvl7pPr marL="1219170" algn="l" rtl="0" eaLnBrk="1" fontAlgn="base" hangingPunct="1">
        <a:spcBef>
          <a:spcPct val="0"/>
        </a:spcBef>
        <a:spcAft>
          <a:spcPct val="0"/>
        </a:spcAft>
        <a:defRPr sz="4800">
          <a:solidFill>
            <a:schemeClr val="tx1"/>
          </a:solidFill>
          <a:latin typeface="Arial" charset="0"/>
        </a:defRPr>
      </a:lvl7pPr>
      <a:lvl8pPr marL="1828754" algn="l" rtl="0" eaLnBrk="1" fontAlgn="base" hangingPunct="1">
        <a:spcBef>
          <a:spcPct val="0"/>
        </a:spcBef>
        <a:spcAft>
          <a:spcPct val="0"/>
        </a:spcAft>
        <a:defRPr sz="4800">
          <a:solidFill>
            <a:schemeClr val="tx1"/>
          </a:solidFill>
          <a:latin typeface="Arial" charset="0"/>
        </a:defRPr>
      </a:lvl8pPr>
      <a:lvl9pPr marL="2438339" algn="l" rtl="0" eaLnBrk="1" fontAlgn="base" hangingPunct="1">
        <a:spcBef>
          <a:spcPct val="0"/>
        </a:spcBef>
        <a:spcAft>
          <a:spcPct val="0"/>
        </a:spcAft>
        <a:defRPr sz="4800">
          <a:solidFill>
            <a:schemeClr val="tx1"/>
          </a:solidFill>
          <a:latin typeface="Arial" charset="0"/>
        </a:defRPr>
      </a:lvl9pPr>
    </p:titleStyle>
    <p:bodyStyle>
      <a:lvl1pPr marL="0" indent="0" algn="l" rtl="0" eaLnBrk="1" fontAlgn="base" hangingPunct="1">
        <a:spcBef>
          <a:spcPct val="20000"/>
        </a:spcBef>
        <a:spcAft>
          <a:spcPct val="0"/>
        </a:spcAft>
        <a:buFont typeface="Arial" panose="020B0604020202020204" pitchFamily="34" charset="0"/>
        <a:buNone/>
        <a:defRPr sz="2000" baseline="0">
          <a:solidFill>
            <a:schemeClr val="tx1"/>
          </a:solidFill>
          <a:latin typeface="+mn-lt"/>
          <a:ea typeface="+mn-ea"/>
          <a:cs typeface="+mn-cs"/>
        </a:defRPr>
      </a:lvl1pPr>
      <a:lvl2pPr marL="311150" indent="-311150" algn="l" rtl="0" eaLnBrk="1" fontAlgn="base" hangingPunct="1">
        <a:spcBef>
          <a:spcPct val="20000"/>
        </a:spcBef>
        <a:spcAft>
          <a:spcPct val="0"/>
        </a:spcAft>
        <a:buClr>
          <a:srgbClr val="006652"/>
        </a:buClr>
        <a:buFont typeface="Arial" panose="020B0604020202020204" pitchFamily="34" charset="0"/>
        <a:buChar char="•"/>
        <a:tabLst/>
        <a:defRPr sz="1800">
          <a:solidFill>
            <a:schemeClr val="tx1"/>
          </a:solidFill>
          <a:latin typeface="+mn-lt"/>
        </a:defRPr>
      </a:lvl2pPr>
      <a:lvl3pPr marL="311150" indent="-311150" algn="l" rtl="0" eaLnBrk="1" fontAlgn="base" hangingPunct="1">
        <a:spcBef>
          <a:spcPct val="20000"/>
        </a:spcBef>
        <a:spcAft>
          <a:spcPct val="0"/>
        </a:spcAft>
        <a:buFont typeface="Arial" panose="020B0604020202020204" pitchFamily="34" charset="0"/>
        <a:buChar char="−"/>
        <a:tabLst/>
        <a:defRPr sz="1800">
          <a:solidFill>
            <a:schemeClr val="tx1"/>
          </a:solidFill>
          <a:latin typeface="+mn-lt"/>
        </a:defRPr>
      </a:lvl3pPr>
      <a:lvl4pPr marL="573750" indent="-285750" algn="l" rtl="0" eaLnBrk="1" fontAlgn="base" hangingPunct="1">
        <a:spcBef>
          <a:spcPts val="432"/>
        </a:spcBef>
        <a:spcAft>
          <a:spcPct val="0"/>
        </a:spcAft>
        <a:buClrTx/>
        <a:buFont typeface="Arial" panose="020B0604020202020204" pitchFamily="34" charset="0"/>
        <a:buChar char="•"/>
        <a:tabLst/>
        <a:defRPr sz="1600">
          <a:solidFill>
            <a:schemeClr val="tx1"/>
          </a:solidFill>
          <a:latin typeface="+mn-lt"/>
        </a:defRPr>
      </a:lvl4pPr>
      <a:lvl5pPr marL="801688" indent="-266700" algn="l" rtl="0" eaLnBrk="1" fontAlgn="base" hangingPunct="1">
        <a:spcBef>
          <a:spcPct val="20000"/>
        </a:spcBef>
        <a:spcAft>
          <a:spcPct val="0"/>
        </a:spcAft>
        <a:buFont typeface="Arial" panose="020B0604020202020204" pitchFamily="34" charset="0"/>
        <a:buChar char="−"/>
        <a:tabLst/>
        <a:defRPr sz="1600">
          <a:solidFill>
            <a:schemeClr val="tx1"/>
          </a:solidFill>
          <a:latin typeface="+mn-lt"/>
        </a:defRPr>
      </a:lvl5pPr>
      <a:lvl6pPr marL="1786422" indent="0" algn="l" rtl="0" eaLnBrk="1" fontAlgn="base" hangingPunct="1">
        <a:spcBef>
          <a:spcPct val="20000"/>
        </a:spcBef>
        <a:spcAft>
          <a:spcPct val="0"/>
        </a:spcAft>
        <a:buFont typeface="Arial" charset="0"/>
        <a:buNone/>
        <a:defRPr sz="2133">
          <a:solidFill>
            <a:schemeClr val="tx1"/>
          </a:solidFill>
          <a:latin typeface="+mn-lt"/>
        </a:defRPr>
      </a:lvl6pPr>
      <a:lvl7pPr marL="2713499" indent="-317492" algn="l" rtl="0" eaLnBrk="1" fontAlgn="base" hangingPunct="1">
        <a:spcBef>
          <a:spcPct val="20000"/>
        </a:spcBef>
        <a:spcAft>
          <a:spcPct val="0"/>
        </a:spcAft>
        <a:buFont typeface="Arial" charset="0"/>
        <a:buChar char="–"/>
        <a:defRPr sz="2133">
          <a:solidFill>
            <a:schemeClr val="tx1"/>
          </a:solidFill>
          <a:latin typeface="+mn-lt"/>
        </a:defRPr>
      </a:lvl7pPr>
      <a:lvl8pPr marL="3323084" indent="-317492" algn="l" rtl="0" eaLnBrk="1" fontAlgn="base" hangingPunct="1">
        <a:spcBef>
          <a:spcPct val="20000"/>
        </a:spcBef>
        <a:spcAft>
          <a:spcPct val="0"/>
        </a:spcAft>
        <a:buFont typeface="Arial" charset="0"/>
        <a:buChar char="–"/>
        <a:defRPr sz="2133">
          <a:solidFill>
            <a:schemeClr val="tx1"/>
          </a:solidFill>
          <a:latin typeface="+mn-lt"/>
        </a:defRPr>
      </a:lvl8pPr>
      <a:lvl9pPr marL="3932668" indent="-317492" algn="l" rtl="0" eaLnBrk="1" fontAlgn="base" hangingPunct="1">
        <a:spcBef>
          <a:spcPct val="20000"/>
        </a:spcBef>
        <a:spcAft>
          <a:spcPct val="0"/>
        </a:spcAft>
        <a:buFont typeface="Arial" charset="0"/>
        <a:buChar char="–"/>
        <a:defRPr sz="2133">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4" pos="438" userDrawn="1">
          <p15:clr>
            <a:srgbClr val="F26B43"/>
          </p15:clr>
        </p15:guide>
        <p15:guide id="15" orient="horz" pos="346" userDrawn="1">
          <p15:clr>
            <a:srgbClr val="F26B43"/>
          </p15:clr>
        </p15:guide>
        <p15:guide id="16" orient="horz" pos="3975" userDrawn="1">
          <p15:clr>
            <a:srgbClr val="F26B43"/>
          </p15:clr>
        </p15:guide>
        <p15:guide id="17" orient="horz" pos="799" userDrawn="1">
          <p15:clr>
            <a:srgbClr val="F26B43"/>
          </p15:clr>
        </p15:guide>
        <p15:guide id="18" pos="7242" userDrawn="1">
          <p15:clr>
            <a:srgbClr val="F26B43"/>
          </p15:clr>
        </p15:guide>
        <p15:guide id="19" orient="horz" pos="960" userDrawn="1">
          <p15:clr>
            <a:srgbClr val="F26B43"/>
          </p15:clr>
        </p15:guide>
        <p15:guide id="20" orient="horz" pos="3708" userDrawn="1">
          <p15:clr>
            <a:srgbClr val="F26B43"/>
          </p15:clr>
        </p15:guide>
        <p15:guide id="21" pos="5654" userDrawn="1">
          <p15:clr>
            <a:srgbClr val="F26B43"/>
          </p15:clr>
        </p15:guide>
        <p15:guide id="22" orient="horz" pos="2478" userDrawn="1">
          <p15:clr>
            <a:srgbClr val="F26B43"/>
          </p15:clr>
        </p15:guide>
        <p15:guide id="23" orient="horz" pos="2205" userDrawn="1">
          <p15:clr>
            <a:srgbClr val="F26B43"/>
          </p15:clr>
        </p15:guide>
        <p15:guide id="24" orient="horz" pos="2341" userDrawn="1">
          <p15:clr>
            <a:srgbClr val="F26B43"/>
          </p15:clr>
        </p15:guide>
        <p15:guide id="25" pos="4815" userDrawn="1">
          <p15:clr>
            <a:srgbClr val="F26B43"/>
          </p15:clr>
        </p15:guide>
        <p15:guide id="26" pos="3840" userDrawn="1">
          <p15:clr>
            <a:srgbClr val="F26B43"/>
          </p15:clr>
        </p15:guide>
        <p15:guide id="27" orient="horz" pos="1366" userDrawn="1">
          <p15:clr>
            <a:srgbClr val="F26B43"/>
          </p15:clr>
        </p15:guide>
        <p15:guide id="28" pos="3727" userDrawn="1">
          <p15:clr>
            <a:srgbClr val="F26B43"/>
          </p15:clr>
        </p15:guide>
        <p15:guide id="29" pos="395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68D6BC-5140-3DF3-B9F7-7C21EAF2D2C1}"/>
              </a:ext>
            </a:extLst>
          </p:cNvPr>
          <p:cNvPicPr>
            <a:picLocks noChangeAspect="1"/>
          </p:cNvPicPr>
          <p:nvPr userDrawn="1"/>
        </p:nvPicPr>
        <p:blipFill>
          <a:blip r:embed="rId3"/>
          <a:srcRect/>
          <a:stretch/>
        </p:blipFill>
        <p:spPr>
          <a:xfrm>
            <a:off x="-12357" y="-12357"/>
            <a:ext cx="12268200" cy="6907530"/>
          </a:xfrm>
          <a:prstGeom prst="rect">
            <a:avLst/>
          </a:prstGeom>
        </p:spPr>
      </p:pic>
      <p:pic>
        <p:nvPicPr>
          <p:cNvPr id="2" name="Picture 1">
            <a:extLst>
              <a:ext uri="{FF2B5EF4-FFF2-40B4-BE49-F238E27FC236}">
                <a16:creationId xmlns:a16="http://schemas.microsoft.com/office/drawing/2014/main" id="{9BE8E72B-B01D-C554-0C2A-0B7AD94FE203}"/>
              </a:ext>
            </a:extLst>
          </p:cNvPr>
          <p:cNvPicPr>
            <a:picLocks noChangeAspect="1"/>
          </p:cNvPicPr>
          <p:nvPr userDrawn="1"/>
        </p:nvPicPr>
        <p:blipFill>
          <a:blip r:embed="rId4"/>
          <a:srcRect/>
          <a:stretch/>
        </p:blipFill>
        <p:spPr>
          <a:xfrm>
            <a:off x="0" y="5466220"/>
            <a:ext cx="7928244" cy="927844"/>
          </a:xfrm>
          <a:prstGeom prst="rect">
            <a:avLst/>
          </a:prstGeom>
        </p:spPr>
      </p:pic>
    </p:spTree>
    <p:extLst>
      <p:ext uri="{BB962C8B-B14F-4D97-AF65-F5344CB8AC3E}">
        <p14:creationId xmlns:p14="http://schemas.microsoft.com/office/powerpoint/2010/main" val="3504309608"/>
      </p:ext>
    </p:extLst>
  </p:cSld>
  <p:clrMap bg1="lt1" tx1="dk1" bg2="lt2" tx2="dk2" accent1="accent1" accent2="accent2" accent3="accent3" accent4="accent4" accent5="accent5" accent6="accent6" hlink="hlink" folHlink="folHlink"/>
  <p:sldLayoutIdLst>
    <p:sldLayoutId id="2147483793"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4" name="Rectangle 10"/>
          <p:cNvSpPr>
            <a:spLocks noGrp="1" noChangeArrowheads="1"/>
          </p:cNvSpPr>
          <p:nvPr>
            <p:ph type="title"/>
          </p:nvPr>
        </p:nvSpPr>
        <p:spPr bwMode="auto">
          <a:xfrm>
            <a:off x="695325" y="548217"/>
            <a:ext cx="10801350" cy="71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8" name="Rectangle 7"/>
          <p:cNvSpPr>
            <a:spLocks noChangeArrowheads="1"/>
          </p:cNvSpPr>
          <p:nvPr/>
        </p:nvSpPr>
        <p:spPr bwMode="auto">
          <a:xfrm>
            <a:off x="0" y="6308727"/>
            <a:ext cx="12192000" cy="550863"/>
          </a:xfrm>
          <a:prstGeom prst="rect">
            <a:avLst/>
          </a:prstGeom>
          <a:solidFill>
            <a:schemeClr val="accent1"/>
          </a:solidFill>
          <a:ln>
            <a:noFill/>
          </a:ln>
        </p:spPr>
        <p:txBody>
          <a:bodyPr anchor="ct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en-US" altLang="en-US" sz="1333">
              <a:solidFill>
                <a:srgbClr val="FFFFFF"/>
              </a:solidFill>
              <a:cs typeface="Arial" charset="0"/>
            </a:endParaRPr>
          </a:p>
        </p:txBody>
      </p:sp>
      <p:sp>
        <p:nvSpPr>
          <p:cNvPr id="1039" name="Text Box 15"/>
          <p:cNvSpPr txBox="1">
            <a:spLocks noChangeArrowheads="1"/>
          </p:cNvSpPr>
          <p:nvPr/>
        </p:nvSpPr>
        <p:spPr bwMode="auto">
          <a:xfrm>
            <a:off x="11567584" y="6308727"/>
            <a:ext cx="624416" cy="55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0000" tIns="0" rIns="0" bIns="0" anchor="ctr"/>
          <a:lstStyle/>
          <a:p>
            <a:pPr algn="l"/>
            <a:fld id="{166BB1DC-219A-4E7B-874B-530C91748C51}" type="slidenum">
              <a:rPr lang="en-GB" altLang="en-US" sz="1400">
                <a:solidFill>
                  <a:schemeClr val="bg1"/>
                </a:solidFill>
              </a:rPr>
              <a:pPr algn="l"/>
              <a:t>‹#›</a:t>
            </a:fld>
            <a:endParaRPr lang="en-GB" altLang="en-US" sz="1400">
              <a:solidFill>
                <a:schemeClr val="bg1"/>
              </a:solidFill>
            </a:endParaRPr>
          </a:p>
        </p:txBody>
      </p:sp>
      <p:sp>
        <p:nvSpPr>
          <p:cNvPr id="6" name="Rectangle 9"/>
          <p:cNvSpPr>
            <a:spLocks noGrp="1" noChangeArrowheads="1"/>
          </p:cNvSpPr>
          <p:nvPr>
            <p:ph type="body" idx="1"/>
          </p:nvPr>
        </p:nvSpPr>
        <p:spPr bwMode="auto">
          <a:xfrm>
            <a:off x="695325" y="1526451"/>
            <a:ext cx="10801350" cy="435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3"/>
            <a:r>
              <a:rPr lang="en-US" altLang="en-US"/>
              <a:t>Third level</a:t>
            </a:r>
          </a:p>
          <a:p>
            <a:pPr lvl="4"/>
            <a:r>
              <a:rPr lang="en-US" altLang="en-US"/>
              <a:t>Fourth level</a:t>
            </a:r>
          </a:p>
          <a:p>
            <a:pPr lvl="5"/>
            <a:endParaRPr lang="en-US" altLang="en-US"/>
          </a:p>
        </p:txBody>
      </p:sp>
      <p:sp>
        <p:nvSpPr>
          <p:cNvPr id="3" name="Footer Placeholder 2">
            <a:extLst>
              <a:ext uri="{FF2B5EF4-FFF2-40B4-BE49-F238E27FC236}">
                <a16:creationId xmlns:a16="http://schemas.microsoft.com/office/drawing/2014/main" id="{BCEEEACC-2A98-9048-91AA-BE43B4B98D14}"/>
              </a:ext>
            </a:extLst>
          </p:cNvPr>
          <p:cNvSpPr>
            <a:spLocks noGrp="1"/>
          </p:cNvSpPr>
          <p:nvPr>
            <p:ph type="ftr" sz="quarter" idx="3"/>
          </p:nvPr>
        </p:nvSpPr>
        <p:spPr>
          <a:xfrm>
            <a:off x="176283" y="6401595"/>
            <a:ext cx="4114800" cy="365125"/>
          </a:xfrm>
          <a:prstGeom prst="rect">
            <a:avLst/>
          </a:prstGeom>
        </p:spPr>
        <p:txBody>
          <a:bodyPr vert="horz" lIns="91440" tIns="45720" rIns="91440" bIns="45720" rtlCol="0" anchor="ctr"/>
          <a:lstStyle>
            <a:lvl1pPr algn="l">
              <a:defRPr sz="1200" b="1">
                <a:solidFill>
                  <a:schemeClr val="bg1"/>
                </a:solidFill>
              </a:defRPr>
            </a:lvl1pPr>
          </a:lstStyle>
          <a:p>
            <a:r>
              <a:rPr lang="en-US"/>
              <a:t>OFFICIAL-SENSITIVE</a:t>
            </a:r>
          </a:p>
        </p:txBody>
      </p:sp>
    </p:spTree>
    <p:extLst>
      <p:ext uri="{BB962C8B-B14F-4D97-AF65-F5344CB8AC3E}">
        <p14:creationId xmlns:p14="http://schemas.microsoft.com/office/powerpoint/2010/main" val="365479870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3" r:id="rId18"/>
  </p:sldLayoutIdLst>
  <p:hf sldNum="0" hdr="0" ftr="0" dt="0"/>
  <p:txStyles>
    <p:titleStyle>
      <a:lvl1pPr algn="l" rtl="0" eaLnBrk="1" fontAlgn="base" hangingPunct="1">
        <a:spcBef>
          <a:spcPct val="0"/>
        </a:spcBef>
        <a:spcAft>
          <a:spcPct val="0"/>
        </a:spcAft>
        <a:defRPr sz="3000">
          <a:solidFill>
            <a:schemeClr val="tx1"/>
          </a:solidFill>
          <a:latin typeface="+mj-lt"/>
          <a:ea typeface="+mj-ea"/>
          <a:cs typeface="+mj-cs"/>
        </a:defRPr>
      </a:lvl1pPr>
      <a:lvl2pPr algn="l" rtl="0" eaLnBrk="1" fontAlgn="base" hangingPunct="1">
        <a:spcBef>
          <a:spcPct val="0"/>
        </a:spcBef>
        <a:spcAft>
          <a:spcPct val="0"/>
        </a:spcAft>
        <a:defRPr sz="4800">
          <a:solidFill>
            <a:schemeClr val="tx1"/>
          </a:solidFill>
          <a:latin typeface="Arial" charset="0"/>
        </a:defRPr>
      </a:lvl2pPr>
      <a:lvl3pPr algn="l" rtl="0" eaLnBrk="1" fontAlgn="base" hangingPunct="1">
        <a:spcBef>
          <a:spcPct val="0"/>
        </a:spcBef>
        <a:spcAft>
          <a:spcPct val="0"/>
        </a:spcAft>
        <a:defRPr sz="4800">
          <a:solidFill>
            <a:schemeClr val="tx1"/>
          </a:solidFill>
          <a:latin typeface="Arial" charset="0"/>
        </a:defRPr>
      </a:lvl3pPr>
      <a:lvl4pPr algn="l" rtl="0" eaLnBrk="1" fontAlgn="base" hangingPunct="1">
        <a:spcBef>
          <a:spcPct val="0"/>
        </a:spcBef>
        <a:spcAft>
          <a:spcPct val="0"/>
        </a:spcAft>
        <a:defRPr sz="4800">
          <a:solidFill>
            <a:schemeClr val="tx1"/>
          </a:solidFill>
          <a:latin typeface="Arial" charset="0"/>
        </a:defRPr>
      </a:lvl4pPr>
      <a:lvl5pPr algn="l" rtl="0" eaLnBrk="1" fontAlgn="base" hangingPunct="1">
        <a:spcBef>
          <a:spcPct val="0"/>
        </a:spcBef>
        <a:spcAft>
          <a:spcPct val="0"/>
        </a:spcAft>
        <a:defRPr sz="4800">
          <a:solidFill>
            <a:schemeClr val="tx1"/>
          </a:solidFill>
          <a:latin typeface="Arial" charset="0"/>
        </a:defRPr>
      </a:lvl5pPr>
      <a:lvl6pPr marL="609585" algn="l" rtl="0" eaLnBrk="1" fontAlgn="base" hangingPunct="1">
        <a:spcBef>
          <a:spcPct val="0"/>
        </a:spcBef>
        <a:spcAft>
          <a:spcPct val="0"/>
        </a:spcAft>
        <a:defRPr sz="4800">
          <a:solidFill>
            <a:schemeClr val="tx1"/>
          </a:solidFill>
          <a:latin typeface="Arial" charset="0"/>
        </a:defRPr>
      </a:lvl6pPr>
      <a:lvl7pPr marL="1219170" algn="l" rtl="0" eaLnBrk="1" fontAlgn="base" hangingPunct="1">
        <a:spcBef>
          <a:spcPct val="0"/>
        </a:spcBef>
        <a:spcAft>
          <a:spcPct val="0"/>
        </a:spcAft>
        <a:defRPr sz="4800">
          <a:solidFill>
            <a:schemeClr val="tx1"/>
          </a:solidFill>
          <a:latin typeface="Arial" charset="0"/>
        </a:defRPr>
      </a:lvl7pPr>
      <a:lvl8pPr marL="1828754" algn="l" rtl="0" eaLnBrk="1" fontAlgn="base" hangingPunct="1">
        <a:spcBef>
          <a:spcPct val="0"/>
        </a:spcBef>
        <a:spcAft>
          <a:spcPct val="0"/>
        </a:spcAft>
        <a:defRPr sz="4800">
          <a:solidFill>
            <a:schemeClr val="tx1"/>
          </a:solidFill>
          <a:latin typeface="Arial" charset="0"/>
        </a:defRPr>
      </a:lvl8pPr>
      <a:lvl9pPr marL="2438339" algn="l" rtl="0" eaLnBrk="1" fontAlgn="base" hangingPunct="1">
        <a:spcBef>
          <a:spcPct val="0"/>
        </a:spcBef>
        <a:spcAft>
          <a:spcPct val="0"/>
        </a:spcAft>
        <a:defRPr sz="4800">
          <a:solidFill>
            <a:schemeClr val="tx1"/>
          </a:solidFill>
          <a:latin typeface="Arial" charset="0"/>
        </a:defRPr>
      </a:lvl9pPr>
    </p:titleStyle>
    <p:bodyStyle>
      <a:lvl1pPr marL="0" indent="0" algn="l" rtl="0" eaLnBrk="1" fontAlgn="base" hangingPunct="1">
        <a:spcBef>
          <a:spcPct val="20000"/>
        </a:spcBef>
        <a:spcAft>
          <a:spcPct val="0"/>
        </a:spcAft>
        <a:buFont typeface="Arial" panose="020B0604020202020204" pitchFamily="34" charset="0"/>
        <a:buNone/>
        <a:defRPr sz="2000" baseline="0">
          <a:solidFill>
            <a:schemeClr val="tx1"/>
          </a:solidFill>
          <a:latin typeface="+mn-lt"/>
          <a:ea typeface="+mn-ea"/>
          <a:cs typeface="+mn-cs"/>
        </a:defRPr>
      </a:lvl1pPr>
      <a:lvl2pPr marL="311150" indent="-311150" algn="l" rtl="0" eaLnBrk="1" fontAlgn="base" hangingPunct="1">
        <a:spcBef>
          <a:spcPct val="20000"/>
        </a:spcBef>
        <a:spcAft>
          <a:spcPct val="0"/>
        </a:spcAft>
        <a:buClr>
          <a:schemeClr val="accent1"/>
        </a:buClr>
        <a:buFont typeface="Arial" panose="020B0604020202020204" pitchFamily="34" charset="0"/>
        <a:buChar char="•"/>
        <a:tabLst/>
        <a:defRPr sz="1800">
          <a:solidFill>
            <a:schemeClr val="tx1"/>
          </a:solidFill>
          <a:latin typeface="+mn-lt"/>
        </a:defRPr>
      </a:lvl2pPr>
      <a:lvl3pPr marL="311150" indent="-311150" algn="l" rtl="0" eaLnBrk="1" fontAlgn="base" hangingPunct="1">
        <a:spcBef>
          <a:spcPct val="20000"/>
        </a:spcBef>
        <a:spcAft>
          <a:spcPct val="0"/>
        </a:spcAft>
        <a:buFont typeface="Arial" panose="020B0604020202020204" pitchFamily="34" charset="0"/>
        <a:buChar char="−"/>
        <a:tabLst/>
        <a:defRPr sz="1800">
          <a:solidFill>
            <a:schemeClr val="tx1"/>
          </a:solidFill>
          <a:latin typeface="+mn-lt"/>
        </a:defRPr>
      </a:lvl3pPr>
      <a:lvl4pPr marL="573750" indent="-285750" algn="l" rtl="0" eaLnBrk="1" fontAlgn="base" hangingPunct="1">
        <a:spcBef>
          <a:spcPts val="432"/>
        </a:spcBef>
        <a:spcAft>
          <a:spcPct val="0"/>
        </a:spcAft>
        <a:buClrTx/>
        <a:buFont typeface="Arial" panose="020B0604020202020204" pitchFamily="34" charset="0"/>
        <a:buChar char="•"/>
        <a:tabLst/>
        <a:defRPr sz="1600">
          <a:solidFill>
            <a:schemeClr val="tx1"/>
          </a:solidFill>
          <a:latin typeface="+mn-lt"/>
        </a:defRPr>
      </a:lvl4pPr>
      <a:lvl5pPr marL="801688" indent="-266700" algn="l" rtl="0" eaLnBrk="1" fontAlgn="base" hangingPunct="1">
        <a:spcBef>
          <a:spcPct val="20000"/>
        </a:spcBef>
        <a:spcAft>
          <a:spcPct val="0"/>
        </a:spcAft>
        <a:buFont typeface="Arial" panose="020B0604020202020204" pitchFamily="34" charset="0"/>
        <a:buChar char="−"/>
        <a:tabLst/>
        <a:defRPr sz="1600">
          <a:solidFill>
            <a:schemeClr val="tx1"/>
          </a:solidFill>
          <a:latin typeface="+mn-lt"/>
        </a:defRPr>
      </a:lvl5pPr>
      <a:lvl6pPr marL="1786422" indent="0" algn="l" rtl="0" eaLnBrk="1" fontAlgn="base" hangingPunct="1">
        <a:spcBef>
          <a:spcPct val="20000"/>
        </a:spcBef>
        <a:spcAft>
          <a:spcPct val="0"/>
        </a:spcAft>
        <a:buFont typeface="Arial" charset="0"/>
        <a:buNone/>
        <a:defRPr sz="2133">
          <a:solidFill>
            <a:schemeClr val="tx1"/>
          </a:solidFill>
          <a:latin typeface="+mn-lt"/>
        </a:defRPr>
      </a:lvl6pPr>
      <a:lvl7pPr marL="2713499" indent="-317492" algn="l" rtl="0" eaLnBrk="1" fontAlgn="base" hangingPunct="1">
        <a:spcBef>
          <a:spcPct val="20000"/>
        </a:spcBef>
        <a:spcAft>
          <a:spcPct val="0"/>
        </a:spcAft>
        <a:buFont typeface="Arial" charset="0"/>
        <a:buChar char="–"/>
        <a:defRPr sz="2133">
          <a:solidFill>
            <a:schemeClr val="tx1"/>
          </a:solidFill>
          <a:latin typeface="+mn-lt"/>
        </a:defRPr>
      </a:lvl7pPr>
      <a:lvl8pPr marL="3323084" indent="-317492" algn="l" rtl="0" eaLnBrk="1" fontAlgn="base" hangingPunct="1">
        <a:spcBef>
          <a:spcPct val="20000"/>
        </a:spcBef>
        <a:spcAft>
          <a:spcPct val="0"/>
        </a:spcAft>
        <a:buFont typeface="Arial" charset="0"/>
        <a:buChar char="–"/>
        <a:defRPr sz="2133">
          <a:solidFill>
            <a:schemeClr val="tx1"/>
          </a:solidFill>
          <a:latin typeface="+mn-lt"/>
        </a:defRPr>
      </a:lvl8pPr>
      <a:lvl9pPr marL="3932668" indent="-317492" algn="l" rtl="0" eaLnBrk="1" fontAlgn="base" hangingPunct="1">
        <a:spcBef>
          <a:spcPct val="20000"/>
        </a:spcBef>
        <a:spcAft>
          <a:spcPct val="0"/>
        </a:spcAft>
        <a:buFont typeface="Arial" charset="0"/>
        <a:buChar char="–"/>
        <a:defRPr sz="2133">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346">
          <p15:clr>
            <a:srgbClr val="F26B43"/>
          </p15:clr>
        </p15:guide>
        <p15:guide id="3" orient="horz" pos="3975">
          <p15:clr>
            <a:srgbClr val="F26B43"/>
          </p15:clr>
        </p15:guide>
        <p15:guide id="4" orient="horz" pos="799">
          <p15:clr>
            <a:srgbClr val="F26B43"/>
          </p15:clr>
        </p15:guide>
        <p15:guide id="5" pos="7242">
          <p15:clr>
            <a:srgbClr val="F26B43"/>
          </p15:clr>
        </p15:guide>
        <p15:guide id="6" orient="horz" pos="960">
          <p15:clr>
            <a:srgbClr val="F26B43"/>
          </p15:clr>
        </p15:guide>
        <p15:guide id="7" orient="horz" pos="3708">
          <p15:clr>
            <a:srgbClr val="F26B43"/>
          </p15:clr>
        </p15:guide>
        <p15:guide id="8" pos="5654">
          <p15:clr>
            <a:srgbClr val="F26B43"/>
          </p15:clr>
        </p15:guide>
        <p15:guide id="9" orient="horz" pos="2478">
          <p15:clr>
            <a:srgbClr val="F26B43"/>
          </p15:clr>
        </p15:guide>
        <p15:guide id="10" orient="horz" pos="2205">
          <p15:clr>
            <a:srgbClr val="F26B43"/>
          </p15:clr>
        </p15:guide>
        <p15:guide id="11" orient="horz" pos="2341">
          <p15:clr>
            <a:srgbClr val="F26B43"/>
          </p15:clr>
        </p15:guide>
        <p15:guide id="12" pos="4815">
          <p15:clr>
            <a:srgbClr val="F26B43"/>
          </p15:clr>
        </p15:guide>
        <p15:guide id="13"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695325" y="548217"/>
            <a:ext cx="10801350" cy="71913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4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4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4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4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800" b="0" i="0" u="none" strike="noStrike" cap="none">
                <a:solidFill>
                  <a:schemeClr val="dk1"/>
                </a:solidFill>
                <a:latin typeface="Arial"/>
                <a:ea typeface="Arial"/>
                <a:cs typeface="Arial"/>
                <a:sym typeface="Arial"/>
              </a:defRPr>
            </a:lvl9pPr>
          </a:lstStyle>
          <a:p>
            <a:endParaRPr/>
          </a:p>
        </p:txBody>
      </p:sp>
      <p:sp>
        <p:nvSpPr>
          <p:cNvPr id="11" name="Google Shape;11;p36"/>
          <p:cNvSpPr/>
          <p:nvPr/>
        </p:nvSpPr>
        <p:spPr>
          <a:xfrm>
            <a:off x="0" y="6308727"/>
            <a:ext cx="12192000" cy="55086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b="0" i="0" u="none" strike="noStrike" cap="none">
              <a:solidFill>
                <a:srgbClr val="FFFFFF"/>
              </a:solidFill>
              <a:latin typeface="Arial"/>
              <a:ea typeface="Arial"/>
              <a:cs typeface="Arial"/>
              <a:sym typeface="Arial"/>
            </a:endParaRPr>
          </a:p>
        </p:txBody>
      </p:sp>
      <p:sp>
        <p:nvSpPr>
          <p:cNvPr id="12" name="Google Shape;12;p36"/>
          <p:cNvSpPr txBox="1"/>
          <p:nvPr/>
        </p:nvSpPr>
        <p:spPr>
          <a:xfrm>
            <a:off x="11567584" y="6308727"/>
            <a:ext cx="624416" cy="550863"/>
          </a:xfrm>
          <a:prstGeom prst="rect">
            <a:avLst/>
          </a:prstGeom>
          <a:noFill/>
          <a:ln>
            <a:noFill/>
          </a:ln>
        </p:spPr>
        <p:txBody>
          <a:bodyPr spcFirstLastPara="1" wrap="square" lIns="240000" tIns="0" rIns="0" bIns="0" anchor="ctr" anchorCtr="0">
            <a:noAutofit/>
          </a:bodyPr>
          <a:lstStyle/>
          <a:p>
            <a:pPr marL="0" marR="0" lvl="0" indent="0" algn="l" rtl="0">
              <a:spcBef>
                <a:spcPts val="0"/>
              </a:spcBef>
              <a:spcAft>
                <a:spcPts val="0"/>
              </a:spcAft>
              <a:buNone/>
            </a:pPr>
            <a:fld id="{00000000-1234-1234-1234-123412341234}" type="slidenum">
              <a:rPr lang="en-GB" sz="1400" b="0" i="0" u="none" strike="noStrike" cap="none">
                <a:solidFill>
                  <a:schemeClr val="lt1"/>
                </a:solidFill>
                <a:latin typeface="Arial"/>
                <a:ea typeface="Arial"/>
                <a:cs typeface="Arial"/>
                <a:sym typeface="Arial"/>
              </a:rPr>
              <a:t>‹#›</a:t>
            </a:fld>
            <a:endParaRPr sz="1400" b="0" i="0" u="none" strike="noStrike" cap="none">
              <a:solidFill>
                <a:schemeClr val="lt1"/>
              </a:solidFill>
              <a:latin typeface="Arial"/>
              <a:ea typeface="Arial"/>
              <a:cs typeface="Arial"/>
              <a:sym typeface="Arial"/>
            </a:endParaRPr>
          </a:p>
        </p:txBody>
      </p:sp>
      <p:sp>
        <p:nvSpPr>
          <p:cNvPr id="13" name="Google Shape;13;p36"/>
          <p:cNvSpPr txBox="1">
            <a:spLocks noGrp="1"/>
          </p:cNvSpPr>
          <p:nvPr>
            <p:ph type="body" idx="1"/>
          </p:nvPr>
        </p:nvSpPr>
        <p:spPr>
          <a:xfrm>
            <a:off x="695325" y="1526451"/>
            <a:ext cx="10801350" cy="4356188"/>
          </a:xfrm>
          <a:prstGeom prst="rect">
            <a:avLst/>
          </a:prstGeom>
          <a:noFill/>
          <a:ln>
            <a:noFill/>
          </a:ln>
        </p:spPr>
        <p:txBody>
          <a:bodyPr spcFirstLastPara="1" wrap="square" lIns="0" tIns="0" rIns="0" bIns="0" anchor="t" anchorCtr="0">
            <a:noAutofit/>
          </a:bodyPr>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rgbClr val="00665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432"/>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228600" algn="l" rtl="0">
              <a:spcBef>
                <a:spcPts val="427"/>
              </a:spcBef>
              <a:spcAft>
                <a:spcPts val="0"/>
              </a:spcAft>
              <a:buClr>
                <a:schemeClr val="dk1"/>
              </a:buClr>
              <a:buSzPts val="2133"/>
              <a:buFont typeface="Arial"/>
              <a:buNone/>
              <a:defRPr sz="2133" b="0" i="0" u="none" strike="noStrike" cap="none">
                <a:solidFill>
                  <a:schemeClr val="dk1"/>
                </a:solidFill>
                <a:latin typeface="Arial"/>
                <a:ea typeface="Arial"/>
                <a:cs typeface="Arial"/>
                <a:sym typeface="Arial"/>
              </a:defRPr>
            </a:lvl6pPr>
            <a:lvl7pPr marL="3200400" marR="0" lvl="6"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7pPr>
            <a:lvl8pPr marL="3657600" marR="0" lvl="7"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8pPr>
            <a:lvl9pPr marL="4114800" marR="0" lvl="8"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9pPr>
          </a:lstStyle>
          <a:p>
            <a:endParaRPr/>
          </a:p>
        </p:txBody>
      </p:sp>
      <p:sp>
        <p:nvSpPr>
          <p:cNvPr id="14" name="Google Shape;14;p36"/>
          <p:cNvSpPr txBox="1">
            <a:spLocks noGrp="1"/>
          </p:cNvSpPr>
          <p:nvPr>
            <p:ph type="ftr" idx="11"/>
          </p:nvPr>
        </p:nvSpPr>
        <p:spPr>
          <a:xfrm>
            <a:off x="616230" y="6308727"/>
            <a:ext cx="4114800" cy="54927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en-GB"/>
              <a:t>OFFICIAL-SENSITIVE</a:t>
            </a:r>
            <a:endParaRPr/>
          </a:p>
        </p:txBody>
      </p:sp>
    </p:spTree>
    <p:extLst>
      <p:ext uri="{BB962C8B-B14F-4D97-AF65-F5344CB8AC3E}">
        <p14:creationId xmlns:p14="http://schemas.microsoft.com/office/powerpoint/2010/main" val="1893358160"/>
      </p:ext>
    </p:extLst>
  </p:cSld>
  <p:clrMap bg1="lt1" tx1="dk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38">
          <p15:clr>
            <a:srgbClr val="F26B43"/>
          </p15:clr>
        </p15:guide>
        <p15:guide id="2" orient="horz" pos="346">
          <p15:clr>
            <a:srgbClr val="F26B43"/>
          </p15:clr>
        </p15:guide>
        <p15:guide id="3" orient="horz" pos="3975">
          <p15:clr>
            <a:srgbClr val="F26B43"/>
          </p15:clr>
        </p15:guide>
        <p15:guide id="4" orient="horz" pos="799">
          <p15:clr>
            <a:srgbClr val="F26B43"/>
          </p15:clr>
        </p15:guide>
        <p15:guide id="5" pos="7242">
          <p15:clr>
            <a:srgbClr val="F26B43"/>
          </p15:clr>
        </p15:guide>
        <p15:guide id="6" orient="horz" pos="960">
          <p15:clr>
            <a:srgbClr val="F26B43"/>
          </p15:clr>
        </p15:guide>
        <p15:guide id="7" orient="horz" pos="3708">
          <p15:clr>
            <a:srgbClr val="F26B43"/>
          </p15:clr>
        </p15:guide>
        <p15:guide id="8" pos="5654">
          <p15:clr>
            <a:srgbClr val="F26B43"/>
          </p15:clr>
        </p15:guide>
        <p15:guide id="9" orient="horz" pos="2478">
          <p15:clr>
            <a:srgbClr val="F26B43"/>
          </p15:clr>
        </p15:guide>
        <p15:guide id="10" orient="horz" pos="2205">
          <p15:clr>
            <a:srgbClr val="F26B43"/>
          </p15:clr>
        </p15:guide>
        <p15:guide id="11" orient="horz" pos="2341">
          <p15:clr>
            <a:srgbClr val="F26B43"/>
          </p15:clr>
        </p15:guide>
        <p15:guide id="12" pos="4815">
          <p15:clr>
            <a:srgbClr val="F26B43"/>
          </p15:clr>
        </p15:guide>
        <p15:guide id="13" pos="3840">
          <p15:clr>
            <a:srgbClr val="F26B43"/>
          </p15:clr>
        </p15:guide>
        <p15:guide id="14" orient="horz" pos="1366">
          <p15:clr>
            <a:srgbClr val="F26B43"/>
          </p15:clr>
        </p15:guide>
        <p15:guide id="15" pos="3727">
          <p15:clr>
            <a:srgbClr val="F26B43"/>
          </p15:clr>
        </p15:guide>
        <p15:guide id="16" pos="395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4" name="Rectangle 10"/>
          <p:cNvSpPr>
            <a:spLocks noGrp="1" noChangeArrowheads="1"/>
          </p:cNvSpPr>
          <p:nvPr>
            <p:ph type="title"/>
          </p:nvPr>
        </p:nvSpPr>
        <p:spPr bwMode="auto">
          <a:xfrm>
            <a:off x="695325" y="548217"/>
            <a:ext cx="10801350" cy="71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8" name="Rectangle 7"/>
          <p:cNvSpPr>
            <a:spLocks noChangeArrowheads="1"/>
          </p:cNvSpPr>
          <p:nvPr/>
        </p:nvSpPr>
        <p:spPr bwMode="auto">
          <a:xfrm>
            <a:off x="0" y="6308727"/>
            <a:ext cx="12192000" cy="550863"/>
          </a:xfrm>
          <a:prstGeom prst="rect">
            <a:avLst/>
          </a:prstGeom>
          <a:solidFill>
            <a:srgbClr val="80D4E6"/>
          </a:solidFill>
          <a:ln>
            <a:noFill/>
          </a:ln>
        </p:spPr>
        <p:txBody>
          <a:bodyPr anchor="ct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en-GB" sz="1200" i="1">
              <a:solidFill>
                <a:schemeClr val="bg1"/>
              </a:solidFill>
            </a:endParaRPr>
          </a:p>
        </p:txBody>
      </p:sp>
      <p:sp>
        <p:nvSpPr>
          <p:cNvPr id="6" name="Rectangle 9"/>
          <p:cNvSpPr>
            <a:spLocks noGrp="1" noChangeArrowheads="1"/>
          </p:cNvSpPr>
          <p:nvPr>
            <p:ph type="body" idx="1"/>
          </p:nvPr>
        </p:nvSpPr>
        <p:spPr bwMode="auto">
          <a:xfrm>
            <a:off x="695325" y="1526451"/>
            <a:ext cx="10801350" cy="435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3"/>
            <a:r>
              <a:rPr lang="en-US" altLang="en-US"/>
              <a:t>Third level</a:t>
            </a:r>
          </a:p>
          <a:p>
            <a:pPr lvl="4"/>
            <a:r>
              <a:rPr lang="en-US" altLang="en-US"/>
              <a:t>Fourth level</a:t>
            </a:r>
          </a:p>
        </p:txBody>
      </p:sp>
      <p:sp>
        <p:nvSpPr>
          <p:cNvPr id="2" name="Footer Placeholder 6">
            <a:extLst>
              <a:ext uri="{FF2B5EF4-FFF2-40B4-BE49-F238E27FC236}">
                <a16:creationId xmlns:a16="http://schemas.microsoft.com/office/drawing/2014/main" id="{41A6A1A2-1D1A-9904-575E-1E99142A179D}"/>
              </a:ext>
            </a:extLst>
          </p:cNvPr>
          <p:cNvSpPr>
            <a:spLocks noGrp="1"/>
          </p:cNvSpPr>
          <p:nvPr>
            <p:ph type="ftr" sz="quarter" idx="3"/>
          </p:nvPr>
        </p:nvSpPr>
        <p:spPr>
          <a:xfrm>
            <a:off x="7381875" y="6323658"/>
            <a:ext cx="4114800" cy="534342"/>
          </a:xfrm>
          <a:prstGeom prst="rect">
            <a:avLst/>
          </a:prstGeom>
        </p:spPr>
        <p:txBody>
          <a:bodyPr anchor="ctr"/>
          <a:lstStyle>
            <a:lvl1pPr>
              <a:defRPr sz="1200" i="1">
                <a:solidFill>
                  <a:schemeClr val="bg1"/>
                </a:solidFill>
              </a:defRPr>
            </a:lvl1pPr>
          </a:lstStyle>
          <a:p>
            <a:r>
              <a:rPr lang="en-GB"/>
              <a:t>OFFICIAL-SENSITIVE</a:t>
            </a:r>
          </a:p>
        </p:txBody>
      </p:sp>
    </p:spTree>
    <p:extLst>
      <p:ext uri="{BB962C8B-B14F-4D97-AF65-F5344CB8AC3E}">
        <p14:creationId xmlns:p14="http://schemas.microsoft.com/office/powerpoint/2010/main" val="2396390673"/>
      </p:ext>
    </p:extLst>
  </p:cSld>
  <p:clrMap bg1="lt1" tx1="dk1" bg2="lt2" tx2="dk2" accent1="accent1" accent2="accent2" accent3="accent3" accent4="accent4" accent5="accent5" accent6="accent6" hlink="hlink" folHlink="folHlink"/>
  <p:sldLayoutIdLst>
    <p:sldLayoutId id="2147483862" r:id="rId1"/>
  </p:sldLayoutIdLst>
  <p:hf sldNum="0" hdr="0" ftr="0" dt="0"/>
  <p:txStyles>
    <p:titleStyle>
      <a:lvl1pPr algn="l" rtl="0" eaLnBrk="1" fontAlgn="base" hangingPunct="1">
        <a:spcBef>
          <a:spcPct val="0"/>
        </a:spcBef>
        <a:spcAft>
          <a:spcPct val="0"/>
        </a:spcAft>
        <a:defRPr sz="3000">
          <a:solidFill>
            <a:schemeClr val="tx1"/>
          </a:solidFill>
          <a:latin typeface="+mj-lt"/>
          <a:ea typeface="+mj-ea"/>
          <a:cs typeface="+mj-cs"/>
        </a:defRPr>
      </a:lvl1pPr>
      <a:lvl2pPr algn="l" rtl="0" eaLnBrk="1" fontAlgn="base" hangingPunct="1">
        <a:spcBef>
          <a:spcPct val="0"/>
        </a:spcBef>
        <a:spcAft>
          <a:spcPct val="0"/>
        </a:spcAft>
        <a:defRPr sz="4800">
          <a:solidFill>
            <a:schemeClr val="tx1"/>
          </a:solidFill>
          <a:latin typeface="Arial" charset="0"/>
        </a:defRPr>
      </a:lvl2pPr>
      <a:lvl3pPr algn="l" rtl="0" eaLnBrk="1" fontAlgn="base" hangingPunct="1">
        <a:spcBef>
          <a:spcPct val="0"/>
        </a:spcBef>
        <a:spcAft>
          <a:spcPct val="0"/>
        </a:spcAft>
        <a:defRPr sz="4800">
          <a:solidFill>
            <a:schemeClr val="tx1"/>
          </a:solidFill>
          <a:latin typeface="Arial" charset="0"/>
        </a:defRPr>
      </a:lvl3pPr>
      <a:lvl4pPr algn="l" rtl="0" eaLnBrk="1" fontAlgn="base" hangingPunct="1">
        <a:spcBef>
          <a:spcPct val="0"/>
        </a:spcBef>
        <a:spcAft>
          <a:spcPct val="0"/>
        </a:spcAft>
        <a:defRPr sz="4800">
          <a:solidFill>
            <a:schemeClr val="tx1"/>
          </a:solidFill>
          <a:latin typeface="Arial" charset="0"/>
        </a:defRPr>
      </a:lvl4pPr>
      <a:lvl5pPr algn="l" rtl="0" eaLnBrk="1" fontAlgn="base" hangingPunct="1">
        <a:spcBef>
          <a:spcPct val="0"/>
        </a:spcBef>
        <a:spcAft>
          <a:spcPct val="0"/>
        </a:spcAft>
        <a:defRPr sz="4800">
          <a:solidFill>
            <a:schemeClr val="tx1"/>
          </a:solidFill>
          <a:latin typeface="Arial" charset="0"/>
        </a:defRPr>
      </a:lvl5pPr>
      <a:lvl6pPr marL="609585" algn="l" rtl="0" eaLnBrk="1" fontAlgn="base" hangingPunct="1">
        <a:spcBef>
          <a:spcPct val="0"/>
        </a:spcBef>
        <a:spcAft>
          <a:spcPct val="0"/>
        </a:spcAft>
        <a:defRPr sz="4800">
          <a:solidFill>
            <a:schemeClr val="tx1"/>
          </a:solidFill>
          <a:latin typeface="Arial" charset="0"/>
        </a:defRPr>
      </a:lvl6pPr>
      <a:lvl7pPr marL="1219170" algn="l" rtl="0" eaLnBrk="1" fontAlgn="base" hangingPunct="1">
        <a:spcBef>
          <a:spcPct val="0"/>
        </a:spcBef>
        <a:spcAft>
          <a:spcPct val="0"/>
        </a:spcAft>
        <a:defRPr sz="4800">
          <a:solidFill>
            <a:schemeClr val="tx1"/>
          </a:solidFill>
          <a:latin typeface="Arial" charset="0"/>
        </a:defRPr>
      </a:lvl7pPr>
      <a:lvl8pPr marL="1828754" algn="l" rtl="0" eaLnBrk="1" fontAlgn="base" hangingPunct="1">
        <a:spcBef>
          <a:spcPct val="0"/>
        </a:spcBef>
        <a:spcAft>
          <a:spcPct val="0"/>
        </a:spcAft>
        <a:defRPr sz="4800">
          <a:solidFill>
            <a:schemeClr val="tx1"/>
          </a:solidFill>
          <a:latin typeface="Arial" charset="0"/>
        </a:defRPr>
      </a:lvl8pPr>
      <a:lvl9pPr marL="2438339" algn="l" rtl="0" eaLnBrk="1" fontAlgn="base" hangingPunct="1">
        <a:spcBef>
          <a:spcPct val="0"/>
        </a:spcBef>
        <a:spcAft>
          <a:spcPct val="0"/>
        </a:spcAft>
        <a:defRPr sz="4800">
          <a:solidFill>
            <a:schemeClr val="tx1"/>
          </a:solidFill>
          <a:latin typeface="Arial" charset="0"/>
        </a:defRPr>
      </a:lvl9pPr>
    </p:titleStyle>
    <p:bodyStyle>
      <a:lvl1pPr marL="0" indent="0" algn="l" rtl="0" eaLnBrk="1" fontAlgn="base" hangingPunct="1">
        <a:spcBef>
          <a:spcPct val="20000"/>
        </a:spcBef>
        <a:spcAft>
          <a:spcPct val="0"/>
        </a:spcAft>
        <a:buFont typeface="Arial" panose="020B0604020202020204" pitchFamily="34" charset="0"/>
        <a:buNone/>
        <a:defRPr sz="2000" baseline="0">
          <a:solidFill>
            <a:schemeClr val="tx1"/>
          </a:solidFill>
          <a:latin typeface="+mn-lt"/>
          <a:ea typeface="+mn-ea"/>
          <a:cs typeface="+mn-cs"/>
        </a:defRPr>
      </a:lvl1pPr>
      <a:lvl2pPr marL="311150" indent="-311150" algn="l" rtl="0" eaLnBrk="1" fontAlgn="base" hangingPunct="1">
        <a:spcBef>
          <a:spcPct val="20000"/>
        </a:spcBef>
        <a:spcAft>
          <a:spcPct val="0"/>
        </a:spcAft>
        <a:buClr>
          <a:srgbClr val="006652"/>
        </a:buClr>
        <a:buFont typeface="Arial" panose="020B0604020202020204" pitchFamily="34" charset="0"/>
        <a:buChar char="•"/>
        <a:tabLst/>
        <a:defRPr sz="1800">
          <a:solidFill>
            <a:schemeClr val="tx1"/>
          </a:solidFill>
          <a:latin typeface="+mn-lt"/>
        </a:defRPr>
      </a:lvl2pPr>
      <a:lvl3pPr marL="311150" indent="-311150" algn="l" rtl="0" eaLnBrk="1" fontAlgn="base" hangingPunct="1">
        <a:spcBef>
          <a:spcPct val="20000"/>
        </a:spcBef>
        <a:spcAft>
          <a:spcPct val="0"/>
        </a:spcAft>
        <a:buFont typeface="Arial" panose="020B0604020202020204" pitchFamily="34" charset="0"/>
        <a:buChar char="−"/>
        <a:tabLst/>
        <a:defRPr sz="1800">
          <a:solidFill>
            <a:schemeClr val="tx1"/>
          </a:solidFill>
          <a:latin typeface="+mn-lt"/>
        </a:defRPr>
      </a:lvl3pPr>
      <a:lvl4pPr marL="573750" indent="-285750" algn="l" rtl="0" eaLnBrk="1" fontAlgn="base" hangingPunct="1">
        <a:spcBef>
          <a:spcPts val="432"/>
        </a:spcBef>
        <a:spcAft>
          <a:spcPct val="0"/>
        </a:spcAft>
        <a:buClrTx/>
        <a:buFont typeface="Arial" panose="020B0604020202020204" pitchFamily="34" charset="0"/>
        <a:buChar char="•"/>
        <a:tabLst/>
        <a:defRPr sz="1600">
          <a:solidFill>
            <a:schemeClr val="tx1"/>
          </a:solidFill>
          <a:latin typeface="+mn-lt"/>
        </a:defRPr>
      </a:lvl4pPr>
      <a:lvl5pPr marL="801688" indent="-266700" algn="l" rtl="0" eaLnBrk="1" fontAlgn="base" hangingPunct="1">
        <a:spcBef>
          <a:spcPct val="20000"/>
        </a:spcBef>
        <a:spcAft>
          <a:spcPct val="0"/>
        </a:spcAft>
        <a:buFont typeface="Arial" panose="020B0604020202020204" pitchFamily="34" charset="0"/>
        <a:buChar char="−"/>
        <a:tabLst/>
        <a:defRPr sz="1600">
          <a:solidFill>
            <a:schemeClr val="tx1"/>
          </a:solidFill>
          <a:latin typeface="+mn-lt"/>
        </a:defRPr>
      </a:lvl5pPr>
      <a:lvl6pPr marL="1786422" indent="0" algn="l" rtl="0" eaLnBrk="1" fontAlgn="base" hangingPunct="1">
        <a:spcBef>
          <a:spcPct val="20000"/>
        </a:spcBef>
        <a:spcAft>
          <a:spcPct val="0"/>
        </a:spcAft>
        <a:buFont typeface="Arial" charset="0"/>
        <a:buNone/>
        <a:defRPr sz="2133">
          <a:solidFill>
            <a:schemeClr val="tx1"/>
          </a:solidFill>
          <a:latin typeface="+mn-lt"/>
        </a:defRPr>
      </a:lvl6pPr>
      <a:lvl7pPr marL="2713499" indent="-317492" algn="l" rtl="0" eaLnBrk="1" fontAlgn="base" hangingPunct="1">
        <a:spcBef>
          <a:spcPct val="20000"/>
        </a:spcBef>
        <a:spcAft>
          <a:spcPct val="0"/>
        </a:spcAft>
        <a:buFont typeface="Arial" charset="0"/>
        <a:buChar char="–"/>
        <a:defRPr sz="2133">
          <a:solidFill>
            <a:schemeClr val="tx1"/>
          </a:solidFill>
          <a:latin typeface="+mn-lt"/>
        </a:defRPr>
      </a:lvl7pPr>
      <a:lvl8pPr marL="3323084" indent="-317492" algn="l" rtl="0" eaLnBrk="1" fontAlgn="base" hangingPunct="1">
        <a:spcBef>
          <a:spcPct val="20000"/>
        </a:spcBef>
        <a:spcAft>
          <a:spcPct val="0"/>
        </a:spcAft>
        <a:buFont typeface="Arial" charset="0"/>
        <a:buChar char="–"/>
        <a:defRPr sz="2133">
          <a:solidFill>
            <a:schemeClr val="tx1"/>
          </a:solidFill>
          <a:latin typeface="+mn-lt"/>
        </a:defRPr>
      </a:lvl8pPr>
      <a:lvl9pPr marL="3932668" indent="-317492" algn="l" rtl="0" eaLnBrk="1" fontAlgn="base" hangingPunct="1">
        <a:spcBef>
          <a:spcPct val="20000"/>
        </a:spcBef>
        <a:spcAft>
          <a:spcPct val="0"/>
        </a:spcAft>
        <a:buFont typeface="Arial" charset="0"/>
        <a:buChar char="–"/>
        <a:defRPr sz="2133">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4" pos="438" userDrawn="1">
          <p15:clr>
            <a:srgbClr val="F26B43"/>
          </p15:clr>
        </p15:guide>
        <p15:guide id="15" orient="horz" pos="346" userDrawn="1">
          <p15:clr>
            <a:srgbClr val="F26B43"/>
          </p15:clr>
        </p15:guide>
        <p15:guide id="16" orient="horz" pos="3975" userDrawn="1">
          <p15:clr>
            <a:srgbClr val="F26B43"/>
          </p15:clr>
        </p15:guide>
        <p15:guide id="17" orient="horz" pos="799" userDrawn="1">
          <p15:clr>
            <a:srgbClr val="F26B43"/>
          </p15:clr>
        </p15:guide>
        <p15:guide id="18" pos="7242" userDrawn="1">
          <p15:clr>
            <a:srgbClr val="F26B43"/>
          </p15:clr>
        </p15:guide>
        <p15:guide id="19" orient="horz" pos="960" userDrawn="1">
          <p15:clr>
            <a:srgbClr val="F26B43"/>
          </p15:clr>
        </p15:guide>
        <p15:guide id="20" orient="horz" pos="3708" userDrawn="1">
          <p15:clr>
            <a:srgbClr val="F26B43"/>
          </p15:clr>
        </p15:guide>
        <p15:guide id="21" pos="5654" userDrawn="1">
          <p15:clr>
            <a:srgbClr val="F26B43"/>
          </p15:clr>
        </p15:guide>
        <p15:guide id="22" orient="horz" pos="2478" userDrawn="1">
          <p15:clr>
            <a:srgbClr val="F26B43"/>
          </p15:clr>
        </p15:guide>
        <p15:guide id="23" orient="horz" pos="2205" userDrawn="1">
          <p15:clr>
            <a:srgbClr val="F26B43"/>
          </p15:clr>
        </p15:guide>
        <p15:guide id="24" orient="horz" pos="2341" userDrawn="1">
          <p15:clr>
            <a:srgbClr val="F26B43"/>
          </p15:clr>
        </p15:guide>
        <p15:guide id="25" pos="4815" userDrawn="1">
          <p15:clr>
            <a:srgbClr val="F26B43"/>
          </p15:clr>
        </p15:guide>
        <p15:guide id="26" pos="3840" userDrawn="1">
          <p15:clr>
            <a:srgbClr val="F26B43"/>
          </p15:clr>
        </p15:guide>
        <p15:guide id="27" orient="horz" pos="1366" userDrawn="1">
          <p15:clr>
            <a:srgbClr val="F26B43"/>
          </p15:clr>
        </p15:guide>
        <p15:guide id="28" pos="3727" userDrawn="1">
          <p15:clr>
            <a:srgbClr val="F26B43"/>
          </p15:clr>
        </p15:guide>
        <p15:guide id="29" pos="3953"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4" name="Rectangle 10"/>
          <p:cNvSpPr>
            <a:spLocks noGrp="1" noChangeArrowheads="1"/>
          </p:cNvSpPr>
          <p:nvPr>
            <p:ph type="title"/>
          </p:nvPr>
        </p:nvSpPr>
        <p:spPr bwMode="auto">
          <a:xfrm>
            <a:off x="695325" y="548217"/>
            <a:ext cx="10801350" cy="71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8" name="Rectangle 7"/>
          <p:cNvSpPr>
            <a:spLocks noChangeArrowheads="1"/>
          </p:cNvSpPr>
          <p:nvPr/>
        </p:nvSpPr>
        <p:spPr bwMode="auto">
          <a:xfrm>
            <a:off x="0" y="6308727"/>
            <a:ext cx="12192000" cy="550863"/>
          </a:xfrm>
          <a:prstGeom prst="rect">
            <a:avLst/>
          </a:prstGeom>
          <a:solidFill>
            <a:schemeClr val="accent1"/>
          </a:solidFill>
          <a:ln>
            <a:noFill/>
          </a:ln>
        </p:spPr>
        <p:txBody>
          <a:bodyPr anchor="ct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en-US" altLang="en-US" sz="1333">
              <a:solidFill>
                <a:srgbClr val="FFFFFF"/>
              </a:solidFill>
              <a:cs typeface="Arial" charset="0"/>
            </a:endParaRPr>
          </a:p>
        </p:txBody>
      </p:sp>
      <p:sp>
        <p:nvSpPr>
          <p:cNvPr id="1039" name="Text Box 15"/>
          <p:cNvSpPr txBox="1">
            <a:spLocks noChangeArrowheads="1"/>
          </p:cNvSpPr>
          <p:nvPr/>
        </p:nvSpPr>
        <p:spPr bwMode="auto">
          <a:xfrm>
            <a:off x="11567584" y="6308727"/>
            <a:ext cx="624416" cy="55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0000" tIns="0" rIns="0" bIns="0" anchor="ctr"/>
          <a:lstStyle/>
          <a:p>
            <a:pPr algn="l"/>
            <a:fld id="{166BB1DC-219A-4E7B-874B-530C91748C51}" type="slidenum">
              <a:rPr lang="en-GB" altLang="en-US" sz="1400">
                <a:solidFill>
                  <a:schemeClr val="bg1"/>
                </a:solidFill>
              </a:rPr>
              <a:pPr algn="l"/>
              <a:t>‹#›</a:t>
            </a:fld>
            <a:endParaRPr lang="en-GB" altLang="en-US" sz="1400">
              <a:solidFill>
                <a:schemeClr val="bg1"/>
              </a:solidFill>
            </a:endParaRPr>
          </a:p>
        </p:txBody>
      </p:sp>
      <p:sp>
        <p:nvSpPr>
          <p:cNvPr id="6" name="Rectangle 9"/>
          <p:cNvSpPr>
            <a:spLocks noGrp="1" noChangeArrowheads="1"/>
          </p:cNvSpPr>
          <p:nvPr>
            <p:ph type="body" idx="1"/>
          </p:nvPr>
        </p:nvSpPr>
        <p:spPr bwMode="auto">
          <a:xfrm>
            <a:off x="695325" y="1526451"/>
            <a:ext cx="10801350" cy="435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3"/>
            <a:r>
              <a:rPr lang="en-US" altLang="en-US"/>
              <a:t>Third level</a:t>
            </a:r>
          </a:p>
          <a:p>
            <a:pPr lvl="4"/>
            <a:r>
              <a:rPr lang="en-US" altLang="en-US"/>
              <a:t>Fourth level</a:t>
            </a:r>
          </a:p>
        </p:txBody>
      </p:sp>
      <p:sp>
        <p:nvSpPr>
          <p:cNvPr id="4" name="Footer Placeholder 2">
            <a:extLst>
              <a:ext uri="{FF2B5EF4-FFF2-40B4-BE49-F238E27FC236}">
                <a16:creationId xmlns:a16="http://schemas.microsoft.com/office/drawing/2014/main" id="{FCBD9F96-E662-01E5-2153-04AABF88B54C}"/>
              </a:ext>
            </a:extLst>
          </p:cNvPr>
          <p:cNvSpPr>
            <a:spLocks noGrp="1"/>
          </p:cNvSpPr>
          <p:nvPr>
            <p:ph type="ftr" sz="quarter" idx="3"/>
          </p:nvPr>
        </p:nvSpPr>
        <p:spPr>
          <a:xfrm>
            <a:off x="616230" y="6308727"/>
            <a:ext cx="4114800" cy="549273"/>
          </a:xfrm>
          <a:prstGeom prst="rect">
            <a:avLst/>
          </a:prstGeom>
        </p:spPr>
        <p:txBody>
          <a:bodyPr vert="horz" lIns="91440" tIns="45720" rIns="91440" bIns="45720" rtlCol="0" anchor="ctr"/>
          <a:lstStyle>
            <a:lvl1pPr algn="l">
              <a:defRPr sz="1200" b="1">
                <a:solidFill>
                  <a:schemeClr val="bg1"/>
                </a:solidFill>
              </a:defRPr>
            </a:lvl1pPr>
          </a:lstStyle>
          <a:p>
            <a:r>
              <a:rPr lang="en-US"/>
              <a:t>OFFICIAL-SENSITIVE</a:t>
            </a:r>
          </a:p>
        </p:txBody>
      </p:sp>
    </p:spTree>
    <p:extLst>
      <p:ext uri="{BB962C8B-B14F-4D97-AF65-F5344CB8AC3E}">
        <p14:creationId xmlns:p14="http://schemas.microsoft.com/office/powerpoint/2010/main" val="2396390673"/>
      </p:ext>
    </p:extLst>
  </p:cSld>
  <p:clrMap bg1="lt1" tx1="dk1" bg2="lt2" tx2="dk2" accent1="accent1" accent2="accent2" accent3="accent3" accent4="accent4" accent5="accent5" accent6="accent6" hlink="hlink" folHlink="folHlink"/>
  <p:sldLayoutIdLst>
    <p:sldLayoutId id="2147483837" r:id="rId1"/>
    <p:sldLayoutId id="2147483889" r:id="rId2"/>
  </p:sldLayoutIdLst>
  <p:hf sldNum="0" hdr="0" ftr="0" dt="0"/>
  <p:txStyles>
    <p:titleStyle>
      <a:lvl1pPr algn="l" rtl="0" eaLnBrk="1" fontAlgn="base" hangingPunct="1">
        <a:spcBef>
          <a:spcPct val="0"/>
        </a:spcBef>
        <a:spcAft>
          <a:spcPct val="0"/>
        </a:spcAft>
        <a:defRPr sz="3000">
          <a:solidFill>
            <a:schemeClr val="tx1"/>
          </a:solidFill>
          <a:latin typeface="+mj-lt"/>
          <a:ea typeface="+mj-ea"/>
          <a:cs typeface="+mj-cs"/>
        </a:defRPr>
      </a:lvl1pPr>
      <a:lvl2pPr algn="l" rtl="0" eaLnBrk="1" fontAlgn="base" hangingPunct="1">
        <a:spcBef>
          <a:spcPct val="0"/>
        </a:spcBef>
        <a:spcAft>
          <a:spcPct val="0"/>
        </a:spcAft>
        <a:defRPr sz="4800">
          <a:solidFill>
            <a:schemeClr val="tx1"/>
          </a:solidFill>
          <a:latin typeface="Arial" charset="0"/>
        </a:defRPr>
      </a:lvl2pPr>
      <a:lvl3pPr algn="l" rtl="0" eaLnBrk="1" fontAlgn="base" hangingPunct="1">
        <a:spcBef>
          <a:spcPct val="0"/>
        </a:spcBef>
        <a:spcAft>
          <a:spcPct val="0"/>
        </a:spcAft>
        <a:defRPr sz="4800">
          <a:solidFill>
            <a:schemeClr val="tx1"/>
          </a:solidFill>
          <a:latin typeface="Arial" charset="0"/>
        </a:defRPr>
      </a:lvl3pPr>
      <a:lvl4pPr algn="l" rtl="0" eaLnBrk="1" fontAlgn="base" hangingPunct="1">
        <a:spcBef>
          <a:spcPct val="0"/>
        </a:spcBef>
        <a:spcAft>
          <a:spcPct val="0"/>
        </a:spcAft>
        <a:defRPr sz="4800">
          <a:solidFill>
            <a:schemeClr val="tx1"/>
          </a:solidFill>
          <a:latin typeface="Arial" charset="0"/>
        </a:defRPr>
      </a:lvl4pPr>
      <a:lvl5pPr algn="l" rtl="0" eaLnBrk="1" fontAlgn="base" hangingPunct="1">
        <a:spcBef>
          <a:spcPct val="0"/>
        </a:spcBef>
        <a:spcAft>
          <a:spcPct val="0"/>
        </a:spcAft>
        <a:defRPr sz="4800">
          <a:solidFill>
            <a:schemeClr val="tx1"/>
          </a:solidFill>
          <a:latin typeface="Arial" charset="0"/>
        </a:defRPr>
      </a:lvl5pPr>
      <a:lvl6pPr marL="609585" algn="l" rtl="0" eaLnBrk="1" fontAlgn="base" hangingPunct="1">
        <a:spcBef>
          <a:spcPct val="0"/>
        </a:spcBef>
        <a:spcAft>
          <a:spcPct val="0"/>
        </a:spcAft>
        <a:defRPr sz="4800">
          <a:solidFill>
            <a:schemeClr val="tx1"/>
          </a:solidFill>
          <a:latin typeface="Arial" charset="0"/>
        </a:defRPr>
      </a:lvl6pPr>
      <a:lvl7pPr marL="1219170" algn="l" rtl="0" eaLnBrk="1" fontAlgn="base" hangingPunct="1">
        <a:spcBef>
          <a:spcPct val="0"/>
        </a:spcBef>
        <a:spcAft>
          <a:spcPct val="0"/>
        </a:spcAft>
        <a:defRPr sz="4800">
          <a:solidFill>
            <a:schemeClr val="tx1"/>
          </a:solidFill>
          <a:latin typeface="Arial" charset="0"/>
        </a:defRPr>
      </a:lvl7pPr>
      <a:lvl8pPr marL="1828754" algn="l" rtl="0" eaLnBrk="1" fontAlgn="base" hangingPunct="1">
        <a:spcBef>
          <a:spcPct val="0"/>
        </a:spcBef>
        <a:spcAft>
          <a:spcPct val="0"/>
        </a:spcAft>
        <a:defRPr sz="4800">
          <a:solidFill>
            <a:schemeClr val="tx1"/>
          </a:solidFill>
          <a:latin typeface="Arial" charset="0"/>
        </a:defRPr>
      </a:lvl8pPr>
      <a:lvl9pPr marL="2438339" algn="l" rtl="0" eaLnBrk="1" fontAlgn="base" hangingPunct="1">
        <a:spcBef>
          <a:spcPct val="0"/>
        </a:spcBef>
        <a:spcAft>
          <a:spcPct val="0"/>
        </a:spcAft>
        <a:defRPr sz="4800">
          <a:solidFill>
            <a:schemeClr val="tx1"/>
          </a:solidFill>
          <a:latin typeface="Arial" charset="0"/>
        </a:defRPr>
      </a:lvl9pPr>
    </p:titleStyle>
    <p:bodyStyle>
      <a:lvl1pPr marL="0" indent="0" algn="l" rtl="0" eaLnBrk="1" fontAlgn="base" hangingPunct="1">
        <a:spcBef>
          <a:spcPct val="20000"/>
        </a:spcBef>
        <a:spcAft>
          <a:spcPct val="0"/>
        </a:spcAft>
        <a:buFont typeface="Arial" panose="020B0604020202020204" pitchFamily="34" charset="0"/>
        <a:buNone/>
        <a:defRPr sz="2000" baseline="0">
          <a:solidFill>
            <a:schemeClr val="tx1"/>
          </a:solidFill>
          <a:latin typeface="+mn-lt"/>
          <a:ea typeface="+mn-ea"/>
          <a:cs typeface="+mn-cs"/>
        </a:defRPr>
      </a:lvl1pPr>
      <a:lvl2pPr marL="311150" indent="-311150" algn="l" rtl="0" eaLnBrk="1" fontAlgn="base" hangingPunct="1">
        <a:spcBef>
          <a:spcPct val="20000"/>
        </a:spcBef>
        <a:spcAft>
          <a:spcPct val="0"/>
        </a:spcAft>
        <a:buClr>
          <a:srgbClr val="006652"/>
        </a:buClr>
        <a:buFont typeface="Arial" panose="020B0604020202020204" pitchFamily="34" charset="0"/>
        <a:buChar char="•"/>
        <a:tabLst/>
        <a:defRPr sz="1800">
          <a:solidFill>
            <a:schemeClr val="tx1"/>
          </a:solidFill>
          <a:latin typeface="+mn-lt"/>
        </a:defRPr>
      </a:lvl2pPr>
      <a:lvl3pPr marL="311150" indent="-311150" algn="l" rtl="0" eaLnBrk="1" fontAlgn="base" hangingPunct="1">
        <a:spcBef>
          <a:spcPct val="20000"/>
        </a:spcBef>
        <a:spcAft>
          <a:spcPct val="0"/>
        </a:spcAft>
        <a:buFont typeface="Arial" panose="020B0604020202020204" pitchFamily="34" charset="0"/>
        <a:buChar char="−"/>
        <a:tabLst/>
        <a:defRPr sz="1800">
          <a:solidFill>
            <a:schemeClr val="tx1"/>
          </a:solidFill>
          <a:latin typeface="+mn-lt"/>
        </a:defRPr>
      </a:lvl3pPr>
      <a:lvl4pPr marL="573750" indent="-285750" algn="l" rtl="0" eaLnBrk="1" fontAlgn="base" hangingPunct="1">
        <a:spcBef>
          <a:spcPts val="432"/>
        </a:spcBef>
        <a:spcAft>
          <a:spcPct val="0"/>
        </a:spcAft>
        <a:buClrTx/>
        <a:buFont typeface="Arial" panose="020B0604020202020204" pitchFamily="34" charset="0"/>
        <a:buChar char="•"/>
        <a:tabLst/>
        <a:defRPr sz="1600">
          <a:solidFill>
            <a:schemeClr val="tx1"/>
          </a:solidFill>
          <a:latin typeface="+mn-lt"/>
        </a:defRPr>
      </a:lvl4pPr>
      <a:lvl5pPr marL="801688" indent="-266700" algn="l" rtl="0" eaLnBrk="1" fontAlgn="base" hangingPunct="1">
        <a:spcBef>
          <a:spcPct val="20000"/>
        </a:spcBef>
        <a:spcAft>
          <a:spcPct val="0"/>
        </a:spcAft>
        <a:buFont typeface="Arial" panose="020B0604020202020204" pitchFamily="34" charset="0"/>
        <a:buChar char="−"/>
        <a:tabLst/>
        <a:defRPr sz="1600">
          <a:solidFill>
            <a:schemeClr val="tx1"/>
          </a:solidFill>
          <a:latin typeface="+mn-lt"/>
        </a:defRPr>
      </a:lvl5pPr>
      <a:lvl6pPr marL="1786422" indent="0" algn="l" rtl="0" eaLnBrk="1" fontAlgn="base" hangingPunct="1">
        <a:spcBef>
          <a:spcPct val="20000"/>
        </a:spcBef>
        <a:spcAft>
          <a:spcPct val="0"/>
        </a:spcAft>
        <a:buFont typeface="Arial" charset="0"/>
        <a:buNone/>
        <a:defRPr sz="2133">
          <a:solidFill>
            <a:schemeClr val="tx1"/>
          </a:solidFill>
          <a:latin typeface="+mn-lt"/>
        </a:defRPr>
      </a:lvl6pPr>
      <a:lvl7pPr marL="2713499" indent="-317492" algn="l" rtl="0" eaLnBrk="1" fontAlgn="base" hangingPunct="1">
        <a:spcBef>
          <a:spcPct val="20000"/>
        </a:spcBef>
        <a:spcAft>
          <a:spcPct val="0"/>
        </a:spcAft>
        <a:buFont typeface="Arial" charset="0"/>
        <a:buChar char="–"/>
        <a:defRPr sz="2133">
          <a:solidFill>
            <a:schemeClr val="tx1"/>
          </a:solidFill>
          <a:latin typeface="+mn-lt"/>
        </a:defRPr>
      </a:lvl7pPr>
      <a:lvl8pPr marL="3323084" indent="-317492" algn="l" rtl="0" eaLnBrk="1" fontAlgn="base" hangingPunct="1">
        <a:spcBef>
          <a:spcPct val="20000"/>
        </a:spcBef>
        <a:spcAft>
          <a:spcPct val="0"/>
        </a:spcAft>
        <a:buFont typeface="Arial" charset="0"/>
        <a:buChar char="–"/>
        <a:defRPr sz="2133">
          <a:solidFill>
            <a:schemeClr val="tx1"/>
          </a:solidFill>
          <a:latin typeface="+mn-lt"/>
        </a:defRPr>
      </a:lvl8pPr>
      <a:lvl9pPr marL="3932668" indent="-317492" algn="l" rtl="0" eaLnBrk="1" fontAlgn="base" hangingPunct="1">
        <a:spcBef>
          <a:spcPct val="20000"/>
        </a:spcBef>
        <a:spcAft>
          <a:spcPct val="0"/>
        </a:spcAft>
        <a:buFont typeface="Arial" charset="0"/>
        <a:buChar char="–"/>
        <a:defRPr sz="2133">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4" pos="438" userDrawn="1">
          <p15:clr>
            <a:srgbClr val="F26B43"/>
          </p15:clr>
        </p15:guide>
        <p15:guide id="15" orient="horz" pos="346" userDrawn="1">
          <p15:clr>
            <a:srgbClr val="F26B43"/>
          </p15:clr>
        </p15:guide>
        <p15:guide id="16" orient="horz" pos="3975" userDrawn="1">
          <p15:clr>
            <a:srgbClr val="F26B43"/>
          </p15:clr>
        </p15:guide>
        <p15:guide id="17" orient="horz" pos="799" userDrawn="1">
          <p15:clr>
            <a:srgbClr val="F26B43"/>
          </p15:clr>
        </p15:guide>
        <p15:guide id="18" pos="7242" userDrawn="1">
          <p15:clr>
            <a:srgbClr val="F26B43"/>
          </p15:clr>
        </p15:guide>
        <p15:guide id="19" orient="horz" pos="960" userDrawn="1">
          <p15:clr>
            <a:srgbClr val="F26B43"/>
          </p15:clr>
        </p15:guide>
        <p15:guide id="20" orient="horz" pos="3708" userDrawn="1">
          <p15:clr>
            <a:srgbClr val="F26B43"/>
          </p15:clr>
        </p15:guide>
        <p15:guide id="21" pos="5654" userDrawn="1">
          <p15:clr>
            <a:srgbClr val="F26B43"/>
          </p15:clr>
        </p15:guide>
        <p15:guide id="22" orient="horz" pos="2478" userDrawn="1">
          <p15:clr>
            <a:srgbClr val="F26B43"/>
          </p15:clr>
        </p15:guide>
        <p15:guide id="23" orient="horz" pos="2205" userDrawn="1">
          <p15:clr>
            <a:srgbClr val="F26B43"/>
          </p15:clr>
        </p15:guide>
        <p15:guide id="24" orient="horz" pos="2341" userDrawn="1">
          <p15:clr>
            <a:srgbClr val="F26B43"/>
          </p15:clr>
        </p15:guide>
        <p15:guide id="25" pos="4815" userDrawn="1">
          <p15:clr>
            <a:srgbClr val="F26B43"/>
          </p15:clr>
        </p15:guide>
        <p15:guide id="26" pos="3840" userDrawn="1">
          <p15:clr>
            <a:srgbClr val="F26B43"/>
          </p15:clr>
        </p15:guide>
        <p15:guide id="27" orient="horz" pos="1366" userDrawn="1">
          <p15:clr>
            <a:srgbClr val="F26B43"/>
          </p15:clr>
        </p15:guide>
        <p15:guide id="28" pos="3727" userDrawn="1">
          <p15:clr>
            <a:srgbClr val="F26B43"/>
          </p15:clr>
        </p15:guide>
        <p15:guide id="29" pos="3953"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4" name="Rectangle 10"/>
          <p:cNvSpPr>
            <a:spLocks noGrp="1" noChangeArrowheads="1"/>
          </p:cNvSpPr>
          <p:nvPr>
            <p:ph type="title"/>
          </p:nvPr>
        </p:nvSpPr>
        <p:spPr bwMode="auto">
          <a:xfrm>
            <a:off x="695325" y="548217"/>
            <a:ext cx="10801350" cy="71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8" name="Rectangle 7"/>
          <p:cNvSpPr>
            <a:spLocks noChangeArrowheads="1"/>
          </p:cNvSpPr>
          <p:nvPr/>
        </p:nvSpPr>
        <p:spPr bwMode="auto">
          <a:xfrm>
            <a:off x="0" y="6308727"/>
            <a:ext cx="12192000" cy="550863"/>
          </a:xfrm>
          <a:prstGeom prst="rect">
            <a:avLst/>
          </a:prstGeom>
          <a:solidFill>
            <a:schemeClr val="accent1"/>
          </a:solidFill>
          <a:ln>
            <a:noFill/>
          </a:ln>
        </p:spPr>
        <p:txBody>
          <a:bodyPr anchor="ct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en-US" altLang="en-US" sz="1333">
              <a:solidFill>
                <a:srgbClr val="FFFFFF"/>
              </a:solidFill>
              <a:cs typeface="Arial" charset="0"/>
            </a:endParaRPr>
          </a:p>
        </p:txBody>
      </p:sp>
      <p:sp>
        <p:nvSpPr>
          <p:cNvPr id="1039" name="Text Box 15"/>
          <p:cNvSpPr txBox="1">
            <a:spLocks noChangeArrowheads="1"/>
          </p:cNvSpPr>
          <p:nvPr/>
        </p:nvSpPr>
        <p:spPr bwMode="auto">
          <a:xfrm>
            <a:off x="11567584" y="6308727"/>
            <a:ext cx="624416" cy="55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0000" tIns="0" rIns="0" bIns="0" anchor="ctr"/>
          <a:lstStyle/>
          <a:p>
            <a:pPr algn="l"/>
            <a:fld id="{166BB1DC-219A-4E7B-874B-530C91748C51}" type="slidenum">
              <a:rPr lang="en-GB" altLang="en-US" sz="1400">
                <a:solidFill>
                  <a:schemeClr val="bg1"/>
                </a:solidFill>
              </a:rPr>
              <a:pPr algn="l"/>
              <a:t>‹#›</a:t>
            </a:fld>
            <a:endParaRPr lang="en-GB" altLang="en-US" sz="1400">
              <a:solidFill>
                <a:schemeClr val="bg1"/>
              </a:solidFill>
            </a:endParaRPr>
          </a:p>
        </p:txBody>
      </p:sp>
      <p:sp>
        <p:nvSpPr>
          <p:cNvPr id="6" name="Rectangle 9"/>
          <p:cNvSpPr>
            <a:spLocks noGrp="1" noChangeArrowheads="1"/>
          </p:cNvSpPr>
          <p:nvPr>
            <p:ph type="body" idx="1"/>
          </p:nvPr>
        </p:nvSpPr>
        <p:spPr bwMode="auto">
          <a:xfrm>
            <a:off x="695325" y="1526451"/>
            <a:ext cx="10801350" cy="435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3"/>
            <a:r>
              <a:rPr lang="en-US" altLang="en-US"/>
              <a:t>Third level</a:t>
            </a:r>
          </a:p>
          <a:p>
            <a:pPr lvl="4"/>
            <a:r>
              <a:rPr lang="en-US" altLang="en-US"/>
              <a:t>Fourth level</a:t>
            </a:r>
          </a:p>
        </p:txBody>
      </p:sp>
      <p:sp>
        <p:nvSpPr>
          <p:cNvPr id="4" name="Footer Placeholder 2">
            <a:extLst>
              <a:ext uri="{FF2B5EF4-FFF2-40B4-BE49-F238E27FC236}">
                <a16:creationId xmlns:a16="http://schemas.microsoft.com/office/drawing/2014/main" id="{FCBD9F96-E662-01E5-2153-04AABF88B54C}"/>
              </a:ext>
            </a:extLst>
          </p:cNvPr>
          <p:cNvSpPr>
            <a:spLocks noGrp="1"/>
          </p:cNvSpPr>
          <p:nvPr>
            <p:ph type="ftr" sz="quarter" idx="3"/>
          </p:nvPr>
        </p:nvSpPr>
        <p:spPr>
          <a:xfrm>
            <a:off x="616230" y="6308727"/>
            <a:ext cx="4114800" cy="549273"/>
          </a:xfrm>
          <a:prstGeom prst="rect">
            <a:avLst/>
          </a:prstGeom>
        </p:spPr>
        <p:txBody>
          <a:bodyPr vert="horz" lIns="91440" tIns="45720" rIns="91440" bIns="45720" rtlCol="0" anchor="ctr"/>
          <a:lstStyle>
            <a:lvl1pPr algn="l">
              <a:defRPr sz="1200" b="1">
                <a:solidFill>
                  <a:schemeClr val="bg1"/>
                </a:solidFill>
              </a:defRPr>
            </a:lvl1pPr>
          </a:lstStyle>
          <a:p>
            <a:r>
              <a:rPr lang="en-US"/>
              <a:t>OFFICIAL-SENSITIVE</a:t>
            </a:r>
          </a:p>
        </p:txBody>
      </p:sp>
    </p:spTree>
    <p:extLst>
      <p:ext uri="{BB962C8B-B14F-4D97-AF65-F5344CB8AC3E}">
        <p14:creationId xmlns:p14="http://schemas.microsoft.com/office/powerpoint/2010/main" val="1232742252"/>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 id="2147483886" r:id="rId21"/>
    <p:sldLayoutId id="2147483887" r:id="rId22"/>
    <p:sldLayoutId id="2147483888" r:id="rId23"/>
  </p:sldLayoutIdLst>
  <p:hf sldNum="0" hdr="0" ftr="0" dt="0"/>
  <p:txStyles>
    <p:titleStyle>
      <a:lvl1pPr algn="l" rtl="0" eaLnBrk="1" fontAlgn="base" hangingPunct="1">
        <a:spcBef>
          <a:spcPct val="0"/>
        </a:spcBef>
        <a:spcAft>
          <a:spcPct val="0"/>
        </a:spcAft>
        <a:defRPr sz="3000">
          <a:solidFill>
            <a:schemeClr val="tx1"/>
          </a:solidFill>
          <a:latin typeface="+mj-lt"/>
          <a:ea typeface="+mj-ea"/>
          <a:cs typeface="+mj-cs"/>
        </a:defRPr>
      </a:lvl1pPr>
      <a:lvl2pPr algn="l" rtl="0" eaLnBrk="1" fontAlgn="base" hangingPunct="1">
        <a:spcBef>
          <a:spcPct val="0"/>
        </a:spcBef>
        <a:spcAft>
          <a:spcPct val="0"/>
        </a:spcAft>
        <a:defRPr sz="4800">
          <a:solidFill>
            <a:schemeClr val="tx1"/>
          </a:solidFill>
          <a:latin typeface="Arial" charset="0"/>
        </a:defRPr>
      </a:lvl2pPr>
      <a:lvl3pPr algn="l" rtl="0" eaLnBrk="1" fontAlgn="base" hangingPunct="1">
        <a:spcBef>
          <a:spcPct val="0"/>
        </a:spcBef>
        <a:spcAft>
          <a:spcPct val="0"/>
        </a:spcAft>
        <a:defRPr sz="4800">
          <a:solidFill>
            <a:schemeClr val="tx1"/>
          </a:solidFill>
          <a:latin typeface="Arial" charset="0"/>
        </a:defRPr>
      </a:lvl3pPr>
      <a:lvl4pPr algn="l" rtl="0" eaLnBrk="1" fontAlgn="base" hangingPunct="1">
        <a:spcBef>
          <a:spcPct val="0"/>
        </a:spcBef>
        <a:spcAft>
          <a:spcPct val="0"/>
        </a:spcAft>
        <a:defRPr sz="4800">
          <a:solidFill>
            <a:schemeClr val="tx1"/>
          </a:solidFill>
          <a:latin typeface="Arial" charset="0"/>
        </a:defRPr>
      </a:lvl4pPr>
      <a:lvl5pPr algn="l" rtl="0" eaLnBrk="1" fontAlgn="base" hangingPunct="1">
        <a:spcBef>
          <a:spcPct val="0"/>
        </a:spcBef>
        <a:spcAft>
          <a:spcPct val="0"/>
        </a:spcAft>
        <a:defRPr sz="4800">
          <a:solidFill>
            <a:schemeClr val="tx1"/>
          </a:solidFill>
          <a:latin typeface="Arial" charset="0"/>
        </a:defRPr>
      </a:lvl5pPr>
      <a:lvl6pPr marL="609585" algn="l" rtl="0" eaLnBrk="1" fontAlgn="base" hangingPunct="1">
        <a:spcBef>
          <a:spcPct val="0"/>
        </a:spcBef>
        <a:spcAft>
          <a:spcPct val="0"/>
        </a:spcAft>
        <a:defRPr sz="4800">
          <a:solidFill>
            <a:schemeClr val="tx1"/>
          </a:solidFill>
          <a:latin typeface="Arial" charset="0"/>
        </a:defRPr>
      </a:lvl6pPr>
      <a:lvl7pPr marL="1219170" algn="l" rtl="0" eaLnBrk="1" fontAlgn="base" hangingPunct="1">
        <a:spcBef>
          <a:spcPct val="0"/>
        </a:spcBef>
        <a:spcAft>
          <a:spcPct val="0"/>
        </a:spcAft>
        <a:defRPr sz="4800">
          <a:solidFill>
            <a:schemeClr val="tx1"/>
          </a:solidFill>
          <a:latin typeface="Arial" charset="0"/>
        </a:defRPr>
      </a:lvl7pPr>
      <a:lvl8pPr marL="1828754" algn="l" rtl="0" eaLnBrk="1" fontAlgn="base" hangingPunct="1">
        <a:spcBef>
          <a:spcPct val="0"/>
        </a:spcBef>
        <a:spcAft>
          <a:spcPct val="0"/>
        </a:spcAft>
        <a:defRPr sz="4800">
          <a:solidFill>
            <a:schemeClr val="tx1"/>
          </a:solidFill>
          <a:latin typeface="Arial" charset="0"/>
        </a:defRPr>
      </a:lvl8pPr>
      <a:lvl9pPr marL="2438339" algn="l" rtl="0" eaLnBrk="1" fontAlgn="base" hangingPunct="1">
        <a:spcBef>
          <a:spcPct val="0"/>
        </a:spcBef>
        <a:spcAft>
          <a:spcPct val="0"/>
        </a:spcAft>
        <a:defRPr sz="4800">
          <a:solidFill>
            <a:schemeClr val="tx1"/>
          </a:solidFill>
          <a:latin typeface="Arial" charset="0"/>
        </a:defRPr>
      </a:lvl9pPr>
    </p:titleStyle>
    <p:bodyStyle>
      <a:lvl1pPr marL="0" indent="0" algn="l" rtl="0" eaLnBrk="1" fontAlgn="base" hangingPunct="1">
        <a:spcBef>
          <a:spcPct val="20000"/>
        </a:spcBef>
        <a:spcAft>
          <a:spcPct val="0"/>
        </a:spcAft>
        <a:buFont typeface="Arial" panose="020B0604020202020204" pitchFamily="34" charset="0"/>
        <a:buNone/>
        <a:defRPr sz="2000" baseline="0">
          <a:solidFill>
            <a:schemeClr val="tx1"/>
          </a:solidFill>
          <a:latin typeface="+mn-lt"/>
          <a:ea typeface="+mn-ea"/>
          <a:cs typeface="+mn-cs"/>
        </a:defRPr>
      </a:lvl1pPr>
      <a:lvl2pPr marL="311150" indent="-311150" algn="l" rtl="0" eaLnBrk="1" fontAlgn="base" hangingPunct="1">
        <a:spcBef>
          <a:spcPct val="20000"/>
        </a:spcBef>
        <a:spcAft>
          <a:spcPct val="0"/>
        </a:spcAft>
        <a:buClr>
          <a:srgbClr val="006652"/>
        </a:buClr>
        <a:buFont typeface="Arial" panose="020B0604020202020204" pitchFamily="34" charset="0"/>
        <a:buChar char="•"/>
        <a:tabLst/>
        <a:defRPr sz="1800">
          <a:solidFill>
            <a:schemeClr val="tx1"/>
          </a:solidFill>
          <a:latin typeface="+mn-lt"/>
        </a:defRPr>
      </a:lvl2pPr>
      <a:lvl3pPr marL="311150" indent="-311150" algn="l" rtl="0" eaLnBrk="1" fontAlgn="base" hangingPunct="1">
        <a:spcBef>
          <a:spcPct val="20000"/>
        </a:spcBef>
        <a:spcAft>
          <a:spcPct val="0"/>
        </a:spcAft>
        <a:buFont typeface="Arial" panose="020B0604020202020204" pitchFamily="34" charset="0"/>
        <a:buChar char="−"/>
        <a:tabLst/>
        <a:defRPr sz="1800">
          <a:solidFill>
            <a:schemeClr val="tx1"/>
          </a:solidFill>
          <a:latin typeface="+mn-lt"/>
        </a:defRPr>
      </a:lvl3pPr>
      <a:lvl4pPr marL="573750" indent="-285750" algn="l" rtl="0" eaLnBrk="1" fontAlgn="base" hangingPunct="1">
        <a:spcBef>
          <a:spcPts val="432"/>
        </a:spcBef>
        <a:spcAft>
          <a:spcPct val="0"/>
        </a:spcAft>
        <a:buClrTx/>
        <a:buFont typeface="Arial" panose="020B0604020202020204" pitchFamily="34" charset="0"/>
        <a:buChar char="•"/>
        <a:tabLst/>
        <a:defRPr sz="1600">
          <a:solidFill>
            <a:schemeClr val="tx1"/>
          </a:solidFill>
          <a:latin typeface="+mn-lt"/>
        </a:defRPr>
      </a:lvl4pPr>
      <a:lvl5pPr marL="801688" indent="-266700" algn="l" rtl="0" eaLnBrk="1" fontAlgn="base" hangingPunct="1">
        <a:spcBef>
          <a:spcPct val="20000"/>
        </a:spcBef>
        <a:spcAft>
          <a:spcPct val="0"/>
        </a:spcAft>
        <a:buFont typeface="Arial" panose="020B0604020202020204" pitchFamily="34" charset="0"/>
        <a:buChar char="−"/>
        <a:tabLst/>
        <a:defRPr sz="1600">
          <a:solidFill>
            <a:schemeClr val="tx1"/>
          </a:solidFill>
          <a:latin typeface="+mn-lt"/>
        </a:defRPr>
      </a:lvl5pPr>
      <a:lvl6pPr marL="1786422" indent="0" algn="l" rtl="0" eaLnBrk="1" fontAlgn="base" hangingPunct="1">
        <a:spcBef>
          <a:spcPct val="20000"/>
        </a:spcBef>
        <a:spcAft>
          <a:spcPct val="0"/>
        </a:spcAft>
        <a:buFont typeface="Arial" charset="0"/>
        <a:buNone/>
        <a:defRPr sz="2133">
          <a:solidFill>
            <a:schemeClr val="tx1"/>
          </a:solidFill>
          <a:latin typeface="+mn-lt"/>
        </a:defRPr>
      </a:lvl6pPr>
      <a:lvl7pPr marL="2713499" indent="-317492" algn="l" rtl="0" eaLnBrk="1" fontAlgn="base" hangingPunct="1">
        <a:spcBef>
          <a:spcPct val="20000"/>
        </a:spcBef>
        <a:spcAft>
          <a:spcPct val="0"/>
        </a:spcAft>
        <a:buFont typeface="Arial" charset="0"/>
        <a:buChar char="–"/>
        <a:defRPr sz="2133">
          <a:solidFill>
            <a:schemeClr val="tx1"/>
          </a:solidFill>
          <a:latin typeface="+mn-lt"/>
        </a:defRPr>
      </a:lvl7pPr>
      <a:lvl8pPr marL="3323084" indent="-317492" algn="l" rtl="0" eaLnBrk="1" fontAlgn="base" hangingPunct="1">
        <a:spcBef>
          <a:spcPct val="20000"/>
        </a:spcBef>
        <a:spcAft>
          <a:spcPct val="0"/>
        </a:spcAft>
        <a:buFont typeface="Arial" charset="0"/>
        <a:buChar char="–"/>
        <a:defRPr sz="2133">
          <a:solidFill>
            <a:schemeClr val="tx1"/>
          </a:solidFill>
          <a:latin typeface="+mn-lt"/>
        </a:defRPr>
      </a:lvl8pPr>
      <a:lvl9pPr marL="3932668" indent="-317492" algn="l" rtl="0" eaLnBrk="1" fontAlgn="base" hangingPunct="1">
        <a:spcBef>
          <a:spcPct val="20000"/>
        </a:spcBef>
        <a:spcAft>
          <a:spcPct val="0"/>
        </a:spcAft>
        <a:buFont typeface="Arial" charset="0"/>
        <a:buChar char="–"/>
        <a:defRPr sz="2133">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4" pos="438">
          <p15:clr>
            <a:srgbClr val="F26B43"/>
          </p15:clr>
        </p15:guide>
        <p15:guide id="15" orient="horz" pos="346">
          <p15:clr>
            <a:srgbClr val="F26B43"/>
          </p15:clr>
        </p15:guide>
        <p15:guide id="16" orient="horz" pos="3975">
          <p15:clr>
            <a:srgbClr val="F26B43"/>
          </p15:clr>
        </p15:guide>
        <p15:guide id="17" orient="horz" pos="799">
          <p15:clr>
            <a:srgbClr val="F26B43"/>
          </p15:clr>
        </p15:guide>
        <p15:guide id="18" pos="7242">
          <p15:clr>
            <a:srgbClr val="F26B43"/>
          </p15:clr>
        </p15:guide>
        <p15:guide id="19" orient="horz" pos="960">
          <p15:clr>
            <a:srgbClr val="F26B43"/>
          </p15:clr>
        </p15:guide>
        <p15:guide id="20" orient="horz" pos="3708">
          <p15:clr>
            <a:srgbClr val="F26B43"/>
          </p15:clr>
        </p15:guide>
        <p15:guide id="21" pos="5654">
          <p15:clr>
            <a:srgbClr val="F26B43"/>
          </p15:clr>
        </p15:guide>
        <p15:guide id="22" orient="horz" pos="2478">
          <p15:clr>
            <a:srgbClr val="F26B43"/>
          </p15:clr>
        </p15:guide>
        <p15:guide id="23" orient="horz" pos="2205">
          <p15:clr>
            <a:srgbClr val="F26B43"/>
          </p15:clr>
        </p15:guide>
        <p15:guide id="24" orient="horz" pos="2341">
          <p15:clr>
            <a:srgbClr val="F26B43"/>
          </p15:clr>
        </p15:guide>
        <p15:guide id="25" pos="4815">
          <p15:clr>
            <a:srgbClr val="F26B43"/>
          </p15:clr>
        </p15:guide>
        <p15:guide id="26" pos="3840">
          <p15:clr>
            <a:srgbClr val="F26B43"/>
          </p15:clr>
        </p15:guide>
        <p15:guide id="27" orient="horz" pos="1366">
          <p15:clr>
            <a:srgbClr val="F26B43"/>
          </p15:clr>
        </p15:guide>
        <p15:guide id="28" pos="3727">
          <p15:clr>
            <a:srgbClr val="F26B43"/>
          </p15:clr>
        </p15:guide>
        <p15:guide id="29" pos="395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4" name="Rectangle 10"/>
          <p:cNvSpPr>
            <a:spLocks noGrp="1" noChangeArrowheads="1"/>
          </p:cNvSpPr>
          <p:nvPr>
            <p:ph type="title"/>
          </p:nvPr>
        </p:nvSpPr>
        <p:spPr bwMode="auto">
          <a:xfrm>
            <a:off x="695325" y="548217"/>
            <a:ext cx="10801350" cy="71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8" name="Rectangle 7"/>
          <p:cNvSpPr>
            <a:spLocks noChangeArrowheads="1"/>
          </p:cNvSpPr>
          <p:nvPr/>
        </p:nvSpPr>
        <p:spPr bwMode="auto">
          <a:xfrm>
            <a:off x="0" y="6308727"/>
            <a:ext cx="12192000" cy="550863"/>
          </a:xfrm>
          <a:prstGeom prst="rect">
            <a:avLst/>
          </a:prstGeom>
          <a:solidFill>
            <a:schemeClr val="accent1"/>
          </a:solidFill>
          <a:ln>
            <a:noFill/>
          </a:ln>
        </p:spPr>
        <p:txBody>
          <a:bodyPr anchor="ct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en-US" altLang="en-US" sz="1333">
              <a:solidFill>
                <a:srgbClr val="FFFFFF"/>
              </a:solidFill>
              <a:cs typeface="Arial" charset="0"/>
            </a:endParaRPr>
          </a:p>
        </p:txBody>
      </p:sp>
      <p:sp>
        <p:nvSpPr>
          <p:cNvPr id="1039" name="Text Box 15"/>
          <p:cNvSpPr txBox="1">
            <a:spLocks noChangeArrowheads="1"/>
          </p:cNvSpPr>
          <p:nvPr/>
        </p:nvSpPr>
        <p:spPr bwMode="auto">
          <a:xfrm>
            <a:off x="11567584" y="6308727"/>
            <a:ext cx="624416" cy="55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0000" tIns="0" rIns="0" bIns="0" anchor="ctr"/>
          <a:lstStyle/>
          <a:p>
            <a:pPr algn="l"/>
            <a:fld id="{166BB1DC-219A-4E7B-874B-530C91748C51}" type="slidenum">
              <a:rPr lang="en-GB" altLang="en-US" sz="1400">
                <a:solidFill>
                  <a:schemeClr val="bg1"/>
                </a:solidFill>
              </a:rPr>
              <a:pPr algn="l"/>
              <a:t>‹#›</a:t>
            </a:fld>
            <a:endParaRPr lang="en-GB" altLang="en-US" sz="1400">
              <a:solidFill>
                <a:schemeClr val="bg1"/>
              </a:solidFill>
            </a:endParaRPr>
          </a:p>
        </p:txBody>
      </p:sp>
      <p:sp>
        <p:nvSpPr>
          <p:cNvPr id="6" name="Rectangle 9"/>
          <p:cNvSpPr>
            <a:spLocks noGrp="1" noChangeArrowheads="1"/>
          </p:cNvSpPr>
          <p:nvPr>
            <p:ph type="body" idx="1"/>
          </p:nvPr>
        </p:nvSpPr>
        <p:spPr bwMode="auto">
          <a:xfrm>
            <a:off x="695325" y="1526451"/>
            <a:ext cx="10801350" cy="435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3"/>
            <a:r>
              <a:rPr lang="en-US" altLang="en-US"/>
              <a:t>Third level</a:t>
            </a:r>
          </a:p>
          <a:p>
            <a:pPr lvl="4"/>
            <a:r>
              <a:rPr lang="en-US" altLang="en-US"/>
              <a:t>Fourth level</a:t>
            </a:r>
          </a:p>
          <a:p>
            <a:pPr lvl="5"/>
            <a:endParaRPr lang="en-US" altLang="en-US"/>
          </a:p>
        </p:txBody>
      </p:sp>
      <p:sp>
        <p:nvSpPr>
          <p:cNvPr id="3" name="Footer Placeholder 2">
            <a:extLst>
              <a:ext uri="{FF2B5EF4-FFF2-40B4-BE49-F238E27FC236}">
                <a16:creationId xmlns:a16="http://schemas.microsoft.com/office/drawing/2014/main" id="{BCEEEACC-2A98-9048-91AA-BE43B4B98D14}"/>
              </a:ext>
            </a:extLst>
          </p:cNvPr>
          <p:cNvSpPr>
            <a:spLocks noGrp="1"/>
          </p:cNvSpPr>
          <p:nvPr>
            <p:ph type="ftr" sz="quarter" idx="3"/>
          </p:nvPr>
        </p:nvSpPr>
        <p:spPr>
          <a:xfrm>
            <a:off x="176283" y="6401595"/>
            <a:ext cx="4114800" cy="365125"/>
          </a:xfrm>
          <a:prstGeom prst="rect">
            <a:avLst/>
          </a:prstGeom>
        </p:spPr>
        <p:txBody>
          <a:bodyPr vert="horz" lIns="91440" tIns="45720" rIns="91440" bIns="45720" rtlCol="0" anchor="ctr"/>
          <a:lstStyle>
            <a:lvl1pPr algn="l">
              <a:defRPr sz="1200" b="1">
                <a:solidFill>
                  <a:schemeClr val="bg1"/>
                </a:solidFill>
              </a:defRPr>
            </a:lvl1pPr>
          </a:lstStyle>
          <a:p>
            <a:r>
              <a:rPr lang="en-US"/>
              <a:t>OFFICIAL-SENSITIVE</a:t>
            </a:r>
          </a:p>
        </p:txBody>
      </p:sp>
    </p:spTree>
  </p:cSld>
  <p:clrMap bg1="lt1" tx1="dk1" bg2="lt2" tx2="dk2" accent1="accent1" accent2="accent2" accent3="accent3" accent4="accent4" accent5="accent5" accent6="accent6" hlink="hlink" folHlink="folHlink"/>
  <p:sldLayoutIdLst>
    <p:sldLayoutId id="2147483765" r:id="rId1"/>
    <p:sldLayoutId id="2147483893" r:id="rId2"/>
    <p:sldLayoutId id="2147483892" r:id="rId3"/>
    <p:sldLayoutId id="2147483891" r:id="rId4"/>
    <p:sldLayoutId id="2147483897" r:id="rId5"/>
  </p:sldLayoutIdLst>
  <p:hf sldNum="0" hdr="0" ftr="0" dt="0"/>
  <p:txStyles>
    <p:titleStyle>
      <a:lvl1pPr algn="l" rtl="0" eaLnBrk="1" fontAlgn="base" hangingPunct="1">
        <a:spcBef>
          <a:spcPct val="0"/>
        </a:spcBef>
        <a:spcAft>
          <a:spcPct val="0"/>
        </a:spcAft>
        <a:defRPr sz="3000">
          <a:solidFill>
            <a:schemeClr val="tx1"/>
          </a:solidFill>
          <a:latin typeface="+mj-lt"/>
          <a:ea typeface="+mj-ea"/>
          <a:cs typeface="+mj-cs"/>
        </a:defRPr>
      </a:lvl1pPr>
      <a:lvl2pPr algn="l" rtl="0" eaLnBrk="1" fontAlgn="base" hangingPunct="1">
        <a:spcBef>
          <a:spcPct val="0"/>
        </a:spcBef>
        <a:spcAft>
          <a:spcPct val="0"/>
        </a:spcAft>
        <a:defRPr sz="4800">
          <a:solidFill>
            <a:schemeClr val="tx1"/>
          </a:solidFill>
          <a:latin typeface="Arial" charset="0"/>
        </a:defRPr>
      </a:lvl2pPr>
      <a:lvl3pPr algn="l" rtl="0" eaLnBrk="1" fontAlgn="base" hangingPunct="1">
        <a:spcBef>
          <a:spcPct val="0"/>
        </a:spcBef>
        <a:spcAft>
          <a:spcPct val="0"/>
        </a:spcAft>
        <a:defRPr sz="4800">
          <a:solidFill>
            <a:schemeClr val="tx1"/>
          </a:solidFill>
          <a:latin typeface="Arial" charset="0"/>
        </a:defRPr>
      </a:lvl3pPr>
      <a:lvl4pPr algn="l" rtl="0" eaLnBrk="1" fontAlgn="base" hangingPunct="1">
        <a:spcBef>
          <a:spcPct val="0"/>
        </a:spcBef>
        <a:spcAft>
          <a:spcPct val="0"/>
        </a:spcAft>
        <a:defRPr sz="4800">
          <a:solidFill>
            <a:schemeClr val="tx1"/>
          </a:solidFill>
          <a:latin typeface="Arial" charset="0"/>
        </a:defRPr>
      </a:lvl4pPr>
      <a:lvl5pPr algn="l" rtl="0" eaLnBrk="1" fontAlgn="base" hangingPunct="1">
        <a:spcBef>
          <a:spcPct val="0"/>
        </a:spcBef>
        <a:spcAft>
          <a:spcPct val="0"/>
        </a:spcAft>
        <a:defRPr sz="4800">
          <a:solidFill>
            <a:schemeClr val="tx1"/>
          </a:solidFill>
          <a:latin typeface="Arial" charset="0"/>
        </a:defRPr>
      </a:lvl5pPr>
      <a:lvl6pPr marL="609585" algn="l" rtl="0" eaLnBrk="1" fontAlgn="base" hangingPunct="1">
        <a:spcBef>
          <a:spcPct val="0"/>
        </a:spcBef>
        <a:spcAft>
          <a:spcPct val="0"/>
        </a:spcAft>
        <a:defRPr sz="4800">
          <a:solidFill>
            <a:schemeClr val="tx1"/>
          </a:solidFill>
          <a:latin typeface="Arial" charset="0"/>
        </a:defRPr>
      </a:lvl6pPr>
      <a:lvl7pPr marL="1219170" algn="l" rtl="0" eaLnBrk="1" fontAlgn="base" hangingPunct="1">
        <a:spcBef>
          <a:spcPct val="0"/>
        </a:spcBef>
        <a:spcAft>
          <a:spcPct val="0"/>
        </a:spcAft>
        <a:defRPr sz="4800">
          <a:solidFill>
            <a:schemeClr val="tx1"/>
          </a:solidFill>
          <a:latin typeface="Arial" charset="0"/>
        </a:defRPr>
      </a:lvl7pPr>
      <a:lvl8pPr marL="1828754" algn="l" rtl="0" eaLnBrk="1" fontAlgn="base" hangingPunct="1">
        <a:spcBef>
          <a:spcPct val="0"/>
        </a:spcBef>
        <a:spcAft>
          <a:spcPct val="0"/>
        </a:spcAft>
        <a:defRPr sz="4800">
          <a:solidFill>
            <a:schemeClr val="tx1"/>
          </a:solidFill>
          <a:latin typeface="Arial" charset="0"/>
        </a:defRPr>
      </a:lvl8pPr>
      <a:lvl9pPr marL="2438339" algn="l" rtl="0" eaLnBrk="1" fontAlgn="base" hangingPunct="1">
        <a:spcBef>
          <a:spcPct val="0"/>
        </a:spcBef>
        <a:spcAft>
          <a:spcPct val="0"/>
        </a:spcAft>
        <a:defRPr sz="4800">
          <a:solidFill>
            <a:schemeClr val="tx1"/>
          </a:solidFill>
          <a:latin typeface="Arial" charset="0"/>
        </a:defRPr>
      </a:lvl9pPr>
    </p:titleStyle>
    <p:bodyStyle>
      <a:lvl1pPr marL="0" indent="0" algn="l" rtl="0" eaLnBrk="1" fontAlgn="base" hangingPunct="1">
        <a:spcBef>
          <a:spcPct val="20000"/>
        </a:spcBef>
        <a:spcAft>
          <a:spcPct val="0"/>
        </a:spcAft>
        <a:buFont typeface="Arial" panose="020B0604020202020204" pitchFamily="34" charset="0"/>
        <a:buNone/>
        <a:defRPr sz="2000" baseline="0">
          <a:solidFill>
            <a:schemeClr val="tx1"/>
          </a:solidFill>
          <a:latin typeface="+mn-lt"/>
          <a:ea typeface="+mn-ea"/>
          <a:cs typeface="+mn-cs"/>
        </a:defRPr>
      </a:lvl1pPr>
      <a:lvl2pPr marL="311150" indent="-311150" algn="l" rtl="0" eaLnBrk="1" fontAlgn="base" hangingPunct="1">
        <a:spcBef>
          <a:spcPct val="20000"/>
        </a:spcBef>
        <a:spcAft>
          <a:spcPct val="0"/>
        </a:spcAft>
        <a:buClr>
          <a:schemeClr val="accent1"/>
        </a:buClr>
        <a:buFont typeface="Arial" panose="020B0604020202020204" pitchFamily="34" charset="0"/>
        <a:buChar char="•"/>
        <a:tabLst/>
        <a:defRPr sz="1800">
          <a:solidFill>
            <a:schemeClr val="tx1"/>
          </a:solidFill>
          <a:latin typeface="+mn-lt"/>
        </a:defRPr>
      </a:lvl2pPr>
      <a:lvl3pPr marL="311150" indent="-311150" algn="l" rtl="0" eaLnBrk="1" fontAlgn="base" hangingPunct="1">
        <a:spcBef>
          <a:spcPct val="20000"/>
        </a:spcBef>
        <a:spcAft>
          <a:spcPct val="0"/>
        </a:spcAft>
        <a:buFont typeface="Arial" panose="020B0604020202020204" pitchFamily="34" charset="0"/>
        <a:buChar char="−"/>
        <a:tabLst/>
        <a:defRPr sz="1800">
          <a:solidFill>
            <a:schemeClr val="tx1"/>
          </a:solidFill>
          <a:latin typeface="+mn-lt"/>
        </a:defRPr>
      </a:lvl3pPr>
      <a:lvl4pPr marL="573750" indent="-285750" algn="l" rtl="0" eaLnBrk="1" fontAlgn="base" hangingPunct="1">
        <a:spcBef>
          <a:spcPts val="432"/>
        </a:spcBef>
        <a:spcAft>
          <a:spcPct val="0"/>
        </a:spcAft>
        <a:buClrTx/>
        <a:buFont typeface="Arial" panose="020B0604020202020204" pitchFamily="34" charset="0"/>
        <a:buChar char="•"/>
        <a:tabLst/>
        <a:defRPr sz="1600">
          <a:solidFill>
            <a:schemeClr val="tx1"/>
          </a:solidFill>
          <a:latin typeface="+mn-lt"/>
        </a:defRPr>
      </a:lvl4pPr>
      <a:lvl5pPr marL="801688" indent="-266700" algn="l" rtl="0" eaLnBrk="1" fontAlgn="base" hangingPunct="1">
        <a:spcBef>
          <a:spcPct val="20000"/>
        </a:spcBef>
        <a:spcAft>
          <a:spcPct val="0"/>
        </a:spcAft>
        <a:buFont typeface="Arial" panose="020B0604020202020204" pitchFamily="34" charset="0"/>
        <a:buChar char="−"/>
        <a:tabLst/>
        <a:defRPr sz="1600">
          <a:solidFill>
            <a:schemeClr val="tx1"/>
          </a:solidFill>
          <a:latin typeface="+mn-lt"/>
        </a:defRPr>
      </a:lvl5pPr>
      <a:lvl6pPr marL="1786422" indent="0" algn="l" rtl="0" eaLnBrk="1" fontAlgn="base" hangingPunct="1">
        <a:spcBef>
          <a:spcPct val="20000"/>
        </a:spcBef>
        <a:spcAft>
          <a:spcPct val="0"/>
        </a:spcAft>
        <a:buFont typeface="Arial" charset="0"/>
        <a:buNone/>
        <a:defRPr sz="2133">
          <a:solidFill>
            <a:schemeClr val="tx1"/>
          </a:solidFill>
          <a:latin typeface="+mn-lt"/>
        </a:defRPr>
      </a:lvl6pPr>
      <a:lvl7pPr marL="2713499" indent="-317492" algn="l" rtl="0" eaLnBrk="1" fontAlgn="base" hangingPunct="1">
        <a:spcBef>
          <a:spcPct val="20000"/>
        </a:spcBef>
        <a:spcAft>
          <a:spcPct val="0"/>
        </a:spcAft>
        <a:buFont typeface="Arial" charset="0"/>
        <a:buChar char="–"/>
        <a:defRPr sz="2133">
          <a:solidFill>
            <a:schemeClr val="tx1"/>
          </a:solidFill>
          <a:latin typeface="+mn-lt"/>
        </a:defRPr>
      </a:lvl7pPr>
      <a:lvl8pPr marL="3323084" indent="-317492" algn="l" rtl="0" eaLnBrk="1" fontAlgn="base" hangingPunct="1">
        <a:spcBef>
          <a:spcPct val="20000"/>
        </a:spcBef>
        <a:spcAft>
          <a:spcPct val="0"/>
        </a:spcAft>
        <a:buFont typeface="Arial" charset="0"/>
        <a:buChar char="–"/>
        <a:defRPr sz="2133">
          <a:solidFill>
            <a:schemeClr val="tx1"/>
          </a:solidFill>
          <a:latin typeface="+mn-lt"/>
        </a:defRPr>
      </a:lvl8pPr>
      <a:lvl9pPr marL="3932668" indent="-317492" algn="l" rtl="0" eaLnBrk="1" fontAlgn="base" hangingPunct="1">
        <a:spcBef>
          <a:spcPct val="20000"/>
        </a:spcBef>
        <a:spcAft>
          <a:spcPct val="0"/>
        </a:spcAft>
        <a:buFont typeface="Arial" charset="0"/>
        <a:buChar char="–"/>
        <a:defRPr sz="2133">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346">
          <p15:clr>
            <a:srgbClr val="F26B43"/>
          </p15:clr>
        </p15:guide>
        <p15:guide id="3" orient="horz" pos="3975">
          <p15:clr>
            <a:srgbClr val="F26B43"/>
          </p15:clr>
        </p15:guide>
        <p15:guide id="4" orient="horz" pos="799">
          <p15:clr>
            <a:srgbClr val="F26B43"/>
          </p15:clr>
        </p15:guide>
        <p15:guide id="5" pos="7242">
          <p15:clr>
            <a:srgbClr val="F26B43"/>
          </p15:clr>
        </p15:guide>
        <p15:guide id="6" orient="horz" pos="960">
          <p15:clr>
            <a:srgbClr val="F26B43"/>
          </p15:clr>
        </p15:guide>
        <p15:guide id="7" orient="horz" pos="3708">
          <p15:clr>
            <a:srgbClr val="F26B43"/>
          </p15:clr>
        </p15:guide>
        <p15:guide id="8" pos="5654">
          <p15:clr>
            <a:srgbClr val="F26B43"/>
          </p15:clr>
        </p15:guide>
        <p15:guide id="9" orient="horz" pos="2478">
          <p15:clr>
            <a:srgbClr val="F26B43"/>
          </p15:clr>
        </p15:guide>
        <p15:guide id="10" orient="horz" pos="2205">
          <p15:clr>
            <a:srgbClr val="F26B43"/>
          </p15:clr>
        </p15:guide>
        <p15:guide id="11" orient="horz" pos="2341">
          <p15:clr>
            <a:srgbClr val="F26B43"/>
          </p15:clr>
        </p15:guide>
        <p15:guide id="12" pos="4815">
          <p15:clr>
            <a:srgbClr val="F26B43"/>
          </p15:clr>
        </p15:guide>
        <p15:guide id="13"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93.xml"/><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pn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123.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3.png"/><Relationship Id="rId7" Type="http://schemas.openxmlformats.org/officeDocument/2006/relationships/image" Target="../media/image22.png"/><Relationship Id="rId12" Type="http://schemas.openxmlformats.org/officeDocument/2006/relationships/image" Target="../media/image32.svg"/><Relationship Id="rId2" Type="http://schemas.openxmlformats.org/officeDocument/2006/relationships/image" Target="../media/image21.png"/><Relationship Id="rId1" Type="http://schemas.openxmlformats.org/officeDocument/2006/relationships/slideLayout" Target="../slideLayouts/slideLayout123.xml"/><Relationship Id="rId6" Type="http://schemas.openxmlformats.org/officeDocument/2006/relationships/image" Target="../media/image28.svg"/><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9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90.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90.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2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24.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17.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3" Type="http://schemas.openxmlformats.org/officeDocument/2006/relationships/hyperlink" Target="https://mhra-my.sharepoint.com/personal/jessica_kirby_mhra_gov_uk/Documents/Health%20Canada%20Briefing%2030-04-2024.docx?web=1" TargetMode="External"/><Relationship Id="rId2" Type="http://schemas.openxmlformats.org/officeDocument/2006/relationships/notesSlide" Target="../notesSlides/notesSlide6.xml"/><Relationship Id="rId1" Type="http://schemas.openxmlformats.org/officeDocument/2006/relationships/slideLayout" Target="../slideLayouts/slideLayout1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3F840FA-DD2F-709A-0A72-C6FB37CCD366}"/>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9022" r="9022"/>
          <a:stretch/>
        </p:blipFill>
        <p:spPr>
          <a:xfrm>
            <a:off x="5694018" y="3383679"/>
            <a:ext cx="3385345" cy="3474321"/>
          </a:xfrm>
        </p:spPr>
      </p:pic>
      <p:sp>
        <p:nvSpPr>
          <p:cNvPr id="5" name="Title 4">
            <a:extLst>
              <a:ext uri="{FF2B5EF4-FFF2-40B4-BE49-F238E27FC236}">
                <a16:creationId xmlns:a16="http://schemas.microsoft.com/office/drawing/2014/main" id="{E6021D91-9DF0-A5FA-040F-2A4078001FF7}"/>
              </a:ext>
            </a:extLst>
          </p:cNvPr>
          <p:cNvSpPr>
            <a:spLocks noGrp="1"/>
          </p:cNvSpPr>
          <p:nvPr>
            <p:ph type="ctrTitle"/>
          </p:nvPr>
        </p:nvSpPr>
        <p:spPr>
          <a:xfrm>
            <a:off x="658147" y="1644871"/>
            <a:ext cx="8976851" cy="779851"/>
          </a:xfrm>
        </p:spPr>
        <p:txBody>
          <a:bodyPr/>
          <a:lstStyle/>
          <a:p>
            <a:br>
              <a:rPr lang="en-GB" sz="3600" b="1" dirty="0">
                <a:solidFill>
                  <a:srgbClr val="008A76"/>
                </a:solidFill>
                <a:ea typeface="Times New Roman" panose="02020603050405020304" pitchFamily="18" charset="0"/>
                <a:cs typeface="Times New Roman" panose="02020603050405020304" pitchFamily="18" charset="0"/>
              </a:rPr>
            </a:br>
            <a:r>
              <a:rPr lang="en-GB" sz="3600" b="1" dirty="0"/>
              <a:t>Transformation Through Innovation</a:t>
            </a:r>
            <a:br>
              <a:rPr lang="en-GB" sz="1800" dirty="0"/>
            </a:br>
            <a:br>
              <a:rPr lang="en-GB" sz="1800" dirty="0"/>
            </a:br>
            <a:r>
              <a:rPr lang="en-GB" sz="2300" dirty="0"/>
              <a:t>MHRA’s Journey to Becoming an AI-Enabled Health Regulator</a:t>
            </a:r>
            <a:br>
              <a:rPr lang="en-GB" sz="1200" dirty="0"/>
            </a:br>
            <a:endParaRPr lang="en-GB" sz="3600" b="1" dirty="0">
              <a:solidFill>
                <a:srgbClr val="008A76"/>
              </a:solidFill>
              <a:cs typeface="Arial"/>
            </a:endParaRPr>
          </a:p>
        </p:txBody>
      </p:sp>
      <p:sp>
        <p:nvSpPr>
          <p:cNvPr id="9" name="Text Placeholder 4">
            <a:extLst>
              <a:ext uri="{FF2B5EF4-FFF2-40B4-BE49-F238E27FC236}">
                <a16:creationId xmlns:a16="http://schemas.microsoft.com/office/drawing/2014/main" id="{6E67A140-69CB-C5FC-9A1E-22989AB24E3E}"/>
              </a:ext>
            </a:extLst>
          </p:cNvPr>
          <p:cNvSpPr>
            <a:spLocks noGrp="1"/>
          </p:cNvSpPr>
          <p:nvPr>
            <p:ph type="body" sz="quarter" idx="14"/>
          </p:nvPr>
        </p:nvSpPr>
        <p:spPr>
          <a:xfrm>
            <a:off x="732909" y="4393856"/>
            <a:ext cx="4500563" cy="337080"/>
          </a:xfrm>
        </p:spPr>
        <p:txBody>
          <a:bodyPr/>
          <a:lstStyle/>
          <a:p>
            <a:endParaRPr lang="en-ZA" dirty="0"/>
          </a:p>
          <a:p>
            <a:endParaRPr lang="en-ZA" dirty="0"/>
          </a:p>
          <a:p>
            <a:endParaRPr lang="en-ZA" b="1" dirty="0"/>
          </a:p>
          <a:p>
            <a:endParaRPr lang="en-ZA" b="1" dirty="0"/>
          </a:p>
          <a:p>
            <a:r>
              <a:rPr lang="en-ZA" b="1" dirty="0"/>
              <a:t>Claire Harrison</a:t>
            </a:r>
          </a:p>
          <a:p>
            <a:r>
              <a:rPr lang="en-ZA" sz="1600" dirty="0"/>
              <a:t>Chief Digital and Technology Officer</a:t>
            </a:r>
            <a:endParaRPr lang="en-ZA" sz="1600" dirty="0">
              <a:cs typeface="Arial"/>
            </a:endParaRPr>
          </a:p>
          <a:p>
            <a:endParaRPr lang="en-ZA" sz="1600" dirty="0"/>
          </a:p>
        </p:txBody>
      </p:sp>
      <p:pic>
        <p:nvPicPr>
          <p:cNvPr id="3" name="Picture Placeholder 11" descr="A blue and green machine parts">
            <a:extLst>
              <a:ext uri="{FF2B5EF4-FFF2-40B4-BE49-F238E27FC236}">
                <a16:creationId xmlns:a16="http://schemas.microsoft.com/office/drawing/2014/main" id="{EAE65456-91F2-0300-68DC-029A5C0F9AD7}"/>
              </a:ext>
            </a:extLst>
          </p:cNvPr>
          <p:cNvPicPr>
            <a:picLocks noChangeAspect="1"/>
          </p:cNvPicPr>
          <p:nvPr/>
        </p:nvPicPr>
        <p:blipFill>
          <a:blip r:embed="rId4"/>
          <a:srcRect l="17" r="17"/>
          <a:stretch>
            <a:fillRect/>
          </a:stretch>
        </p:blipFill>
        <p:spPr bwMode="auto">
          <a:xfrm>
            <a:off x="8843032" y="2245616"/>
            <a:ext cx="3430247" cy="3966173"/>
          </a:xfrm>
          <a:custGeom>
            <a:avLst/>
            <a:gdLst>
              <a:gd name="connsiteX0" fmla="*/ 2242835 w 4501239"/>
              <a:gd name="connsiteY0" fmla="*/ 0 h 5175777"/>
              <a:gd name="connsiteX1" fmla="*/ 4501239 w 4501239"/>
              <a:gd name="connsiteY1" fmla="*/ 1333756 h 5175777"/>
              <a:gd name="connsiteX2" fmla="*/ 4501239 w 4501239"/>
              <a:gd name="connsiteY2" fmla="*/ 5175777 h 5175777"/>
              <a:gd name="connsiteX3" fmla="*/ 0 w 4501239"/>
              <a:gd name="connsiteY3" fmla="*/ 5175777 h 5175777"/>
              <a:gd name="connsiteX4" fmla="*/ 0 w 4501239"/>
              <a:gd name="connsiteY4" fmla="*/ 1324561 h 5175777"/>
              <a:gd name="connsiteX0" fmla="*/ 2242835 w 4516229"/>
              <a:gd name="connsiteY0" fmla="*/ 0 h 5175777"/>
              <a:gd name="connsiteX1" fmla="*/ 4501239 w 4516229"/>
              <a:gd name="connsiteY1" fmla="*/ 1333756 h 5175777"/>
              <a:gd name="connsiteX2" fmla="*/ 4516229 w 4516229"/>
              <a:gd name="connsiteY2" fmla="*/ 3781691 h 5175777"/>
              <a:gd name="connsiteX3" fmla="*/ 0 w 4516229"/>
              <a:gd name="connsiteY3" fmla="*/ 5175777 h 5175777"/>
              <a:gd name="connsiteX4" fmla="*/ 0 w 4516229"/>
              <a:gd name="connsiteY4" fmla="*/ 1324561 h 5175777"/>
              <a:gd name="connsiteX5" fmla="*/ 2242835 w 4516229"/>
              <a:gd name="connsiteY5" fmla="*/ 0 h 5175777"/>
              <a:gd name="connsiteX0" fmla="*/ 2242835 w 4516229"/>
              <a:gd name="connsiteY0" fmla="*/ 0 h 5194286"/>
              <a:gd name="connsiteX1" fmla="*/ 4501239 w 4516229"/>
              <a:gd name="connsiteY1" fmla="*/ 1333756 h 5194286"/>
              <a:gd name="connsiteX2" fmla="*/ 4516229 w 4516229"/>
              <a:gd name="connsiteY2" fmla="*/ 3781691 h 5194286"/>
              <a:gd name="connsiteX3" fmla="*/ 2027862 w 4516229"/>
              <a:gd name="connsiteY3" fmla="*/ 5194286 h 5194286"/>
              <a:gd name="connsiteX4" fmla="*/ 0 w 4516229"/>
              <a:gd name="connsiteY4" fmla="*/ 5175777 h 5194286"/>
              <a:gd name="connsiteX5" fmla="*/ 0 w 4516229"/>
              <a:gd name="connsiteY5" fmla="*/ 1324561 h 5194286"/>
              <a:gd name="connsiteX6" fmla="*/ 2242835 w 4516229"/>
              <a:gd name="connsiteY6" fmla="*/ 0 h 5194286"/>
              <a:gd name="connsiteX0" fmla="*/ 2242835 w 4516229"/>
              <a:gd name="connsiteY0" fmla="*/ 0 h 5194286"/>
              <a:gd name="connsiteX1" fmla="*/ 4501239 w 4516229"/>
              <a:gd name="connsiteY1" fmla="*/ 1333756 h 5194286"/>
              <a:gd name="connsiteX2" fmla="*/ 4516229 w 4516229"/>
              <a:gd name="connsiteY2" fmla="*/ 3781691 h 5194286"/>
              <a:gd name="connsiteX3" fmla="*/ 2027862 w 4516229"/>
              <a:gd name="connsiteY3" fmla="*/ 5194286 h 5194286"/>
              <a:gd name="connsiteX4" fmla="*/ 0 w 4516229"/>
              <a:gd name="connsiteY4" fmla="*/ 3871633 h 5194286"/>
              <a:gd name="connsiteX5" fmla="*/ 0 w 4516229"/>
              <a:gd name="connsiteY5" fmla="*/ 1324561 h 5194286"/>
              <a:gd name="connsiteX6" fmla="*/ 2242835 w 4516229"/>
              <a:gd name="connsiteY6" fmla="*/ 0 h 5194286"/>
              <a:gd name="connsiteX0" fmla="*/ 2242835 w 4516229"/>
              <a:gd name="connsiteY0" fmla="*/ 0 h 3871633"/>
              <a:gd name="connsiteX1" fmla="*/ 4501239 w 4516229"/>
              <a:gd name="connsiteY1" fmla="*/ 1333756 h 3871633"/>
              <a:gd name="connsiteX2" fmla="*/ 4516229 w 4516229"/>
              <a:gd name="connsiteY2" fmla="*/ 3781691 h 3871633"/>
              <a:gd name="connsiteX3" fmla="*/ 2222734 w 4516229"/>
              <a:gd name="connsiteY3" fmla="*/ 232542 h 3871633"/>
              <a:gd name="connsiteX4" fmla="*/ 0 w 4516229"/>
              <a:gd name="connsiteY4" fmla="*/ 3871633 h 3871633"/>
              <a:gd name="connsiteX5" fmla="*/ 0 w 4516229"/>
              <a:gd name="connsiteY5" fmla="*/ 1324561 h 3871633"/>
              <a:gd name="connsiteX6" fmla="*/ 2242835 w 4516229"/>
              <a:gd name="connsiteY6" fmla="*/ 0 h 3871633"/>
              <a:gd name="connsiteX0" fmla="*/ 2242835 w 4516229"/>
              <a:gd name="connsiteY0" fmla="*/ 0 h 5134325"/>
              <a:gd name="connsiteX1" fmla="*/ 4501239 w 4516229"/>
              <a:gd name="connsiteY1" fmla="*/ 1333756 h 5134325"/>
              <a:gd name="connsiteX2" fmla="*/ 4516229 w 4516229"/>
              <a:gd name="connsiteY2" fmla="*/ 3781691 h 5134325"/>
              <a:gd name="connsiteX3" fmla="*/ 2177764 w 4516229"/>
              <a:gd name="connsiteY3" fmla="*/ 5134325 h 5134325"/>
              <a:gd name="connsiteX4" fmla="*/ 0 w 4516229"/>
              <a:gd name="connsiteY4" fmla="*/ 3871633 h 5134325"/>
              <a:gd name="connsiteX5" fmla="*/ 0 w 4516229"/>
              <a:gd name="connsiteY5" fmla="*/ 1324561 h 5134325"/>
              <a:gd name="connsiteX6" fmla="*/ 2242835 w 4516229"/>
              <a:gd name="connsiteY6" fmla="*/ 0 h 5134325"/>
              <a:gd name="connsiteX0" fmla="*/ 2242835 w 4516229"/>
              <a:gd name="connsiteY0" fmla="*/ 0 h 5194286"/>
              <a:gd name="connsiteX1" fmla="*/ 4501239 w 4516229"/>
              <a:gd name="connsiteY1" fmla="*/ 1333756 h 5194286"/>
              <a:gd name="connsiteX2" fmla="*/ 4516229 w 4516229"/>
              <a:gd name="connsiteY2" fmla="*/ 3781691 h 5194286"/>
              <a:gd name="connsiteX3" fmla="*/ 2222735 w 4516229"/>
              <a:gd name="connsiteY3" fmla="*/ 5194286 h 5194286"/>
              <a:gd name="connsiteX4" fmla="*/ 0 w 4516229"/>
              <a:gd name="connsiteY4" fmla="*/ 3871633 h 5194286"/>
              <a:gd name="connsiteX5" fmla="*/ 0 w 4516229"/>
              <a:gd name="connsiteY5" fmla="*/ 1324561 h 5194286"/>
              <a:gd name="connsiteX6" fmla="*/ 2242835 w 4516229"/>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0 w 4501903"/>
              <a:gd name="connsiteY4" fmla="*/ 3871633 h 5194286"/>
              <a:gd name="connsiteX5" fmla="*/ 0 w 4501903"/>
              <a:gd name="connsiteY5" fmla="*/ 1324561 h 5194286"/>
              <a:gd name="connsiteX6" fmla="*/ 2242835 w 4501903"/>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449705 w 4501903"/>
              <a:gd name="connsiteY4" fmla="*/ 3901614 h 5194286"/>
              <a:gd name="connsiteX5" fmla="*/ 0 w 4501903"/>
              <a:gd name="connsiteY5" fmla="*/ 1324561 h 5194286"/>
              <a:gd name="connsiteX6" fmla="*/ 2242835 w 4501903"/>
              <a:gd name="connsiteY6" fmla="*/ 0 h 5194286"/>
              <a:gd name="connsiteX0" fmla="*/ 2242835 w 4501903"/>
              <a:gd name="connsiteY0" fmla="*/ 0 h 5194286"/>
              <a:gd name="connsiteX1" fmla="*/ 4501239 w 4501903"/>
              <a:gd name="connsiteY1" fmla="*/ 1333756 h 5194286"/>
              <a:gd name="connsiteX2" fmla="*/ 4486248 w 4501903"/>
              <a:gd name="connsiteY2" fmla="*/ 3856642 h 5194286"/>
              <a:gd name="connsiteX3" fmla="*/ 2222735 w 4501903"/>
              <a:gd name="connsiteY3" fmla="*/ 5194286 h 5194286"/>
              <a:gd name="connsiteX4" fmla="*/ 14990 w 4501903"/>
              <a:gd name="connsiteY4" fmla="*/ 3841654 h 5194286"/>
              <a:gd name="connsiteX5" fmla="*/ 0 w 4501903"/>
              <a:gd name="connsiteY5" fmla="*/ 1324561 h 5194286"/>
              <a:gd name="connsiteX6" fmla="*/ 2242835 w 4501903"/>
              <a:gd name="connsiteY6" fmla="*/ 0 h 5194286"/>
              <a:gd name="connsiteX0" fmla="*/ 2242835 w 4501260"/>
              <a:gd name="connsiteY0" fmla="*/ 0 h 5194286"/>
              <a:gd name="connsiteX1" fmla="*/ 4501239 w 4501260"/>
              <a:gd name="connsiteY1" fmla="*/ 1333756 h 5194286"/>
              <a:gd name="connsiteX2" fmla="*/ 3631809 w 4501260"/>
              <a:gd name="connsiteY2" fmla="*/ 3496878 h 5194286"/>
              <a:gd name="connsiteX3" fmla="*/ 2222735 w 4501260"/>
              <a:gd name="connsiteY3" fmla="*/ 5194286 h 5194286"/>
              <a:gd name="connsiteX4" fmla="*/ 14990 w 4501260"/>
              <a:gd name="connsiteY4" fmla="*/ 3841654 h 5194286"/>
              <a:gd name="connsiteX5" fmla="*/ 0 w 4501260"/>
              <a:gd name="connsiteY5" fmla="*/ 1324561 h 5194286"/>
              <a:gd name="connsiteX6" fmla="*/ 2242835 w 4501260"/>
              <a:gd name="connsiteY6" fmla="*/ 0 h 5194286"/>
              <a:gd name="connsiteX0" fmla="*/ 2242835 w 4502681"/>
              <a:gd name="connsiteY0" fmla="*/ 0 h 5194286"/>
              <a:gd name="connsiteX1" fmla="*/ 4501239 w 4502681"/>
              <a:gd name="connsiteY1" fmla="*/ 1333756 h 5194286"/>
              <a:gd name="connsiteX2" fmla="*/ 4501238 w 4502681"/>
              <a:gd name="connsiteY2" fmla="*/ 3841651 h 5194286"/>
              <a:gd name="connsiteX3" fmla="*/ 2222735 w 4502681"/>
              <a:gd name="connsiteY3" fmla="*/ 5194286 h 5194286"/>
              <a:gd name="connsiteX4" fmla="*/ 14990 w 4502681"/>
              <a:gd name="connsiteY4" fmla="*/ 3841654 h 5194286"/>
              <a:gd name="connsiteX5" fmla="*/ 0 w 4502681"/>
              <a:gd name="connsiteY5" fmla="*/ 1324561 h 5194286"/>
              <a:gd name="connsiteX6" fmla="*/ 2242835 w 4502681"/>
              <a:gd name="connsiteY6" fmla="*/ 0 h 5194286"/>
              <a:gd name="connsiteX0" fmla="*/ 2242835 w 4501915"/>
              <a:gd name="connsiteY0" fmla="*/ 0 h 5194286"/>
              <a:gd name="connsiteX1" fmla="*/ 4501239 w 4501915"/>
              <a:gd name="connsiteY1" fmla="*/ 1333756 h 5194286"/>
              <a:gd name="connsiteX2" fmla="*/ 4501238 w 4501915"/>
              <a:gd name="connsiteY2" fmla="*/ 3841651 h 5194286"/>
              <a:gd name="connsiteX3" fmla="*/ 2222735 w 4501915"/>
              <a:gd name="connsiteY3" fmla="*/ 5194286 h 5194286"/>
              <a:gd name="connsiteX4" fmla="*/ 14990 w 4501915"/>
              <a:gd name="connsiteY4" fmla="*/ 3841654 h 5194286"/>
              <a:gd name="connsiteX5" fmla="*/ 0 w 4501915"/>
              <a:gd name="connsiteY5" fmla="*/ 1324561 h 5194286"/>
              <a:gd name="connsiteX6" fmla="*/ 2242835 w 4501915"/>
              <a:gd name="connsiteY6" fmla="*/ 0 h 5194286"/>
              <a:gd name="connsiteX0" fmla="*/ 2242835 w 4501380"/>
              <a:gd name="connsiteY0" fmla="*/ 0 h 5194286"/>
              <a:gd name="connsiteX1" fmla="*/ 4501239 w 4501380"/>
              <a:gd name="connsiteY1" fmla="*/ 1333756 h 5194286"/>
              <a:gd name="connsiteX2" fmla="*/ 4397543 w 4501380"/>
              <a:gd name="connsiteY2" fmla="*/ 3653115 h 5194286"/>
              <a:gd name="connsiteX3" fmla="*/ 2222735 w 4501380"/>
              <a:gd name="connsiteY3" fmla="*/ 5194286 h 5194286"/>
              <a:gd name="connsiteX4" fmla="*/ 14990 w 4501380"/>
              <a:gd name="connsiteY4" fmla="*/ 3841654 h 5194286"/>
              <a:gd name="connsiteX5" fmla="*/ 0 w 4501380"/>
              <a:gd name="connsiteY5" fmla="*/ 1324561 h 5194286"/>
              <a:gd name="connsiteX6" fmla="*/ 2242835 w 4501380"/>
              <a:gd name="connsiteY6" fmla="*/ 0 h 5194286"/>
              <a:gd name="connsiteX0" fmla="*/ 2242835 w 4503125"/>
              <a:gd name="connsiteY0" fmla="*/ 0 h 5194286"/>
              <a:gd name="connsiteX1" fmla="*/ 4501239 w 4503125"/>
              <a:gd name="connsiteY1" fmla="*/ 1333756 h 5194286"/>
              <a:gd name="connsiteX2" fmla="*/ 4397543 w 4503125"/>
              <a:gd name="connsiteY2" fmla="*/ 3653115 h 5194286"/>
              <a:gd name="connsiteX3" fmla="*/ 2222735 w 4503125"/>
              <a:gd name="connsiteY3" fmla="*/ 5194286 h 5194286"/>
              <a:gd name="connsiteX4" fmla="*/ 14990 w 4503125"/>
              <a:gd name="connsiteY4" fmla="*/ 3841654 h 5194286"/>
              <a:gd name="connsiteX5" fmla="*/ 0 w 4503125"/>
              <a:gd name="connsiteY5" fmla="*/ 1324561 h 5194286"/>
              <a:gd name="connsiteX6" fmla="*/ 2242835 w 4503125"/>
              <a:gd name="connsiteY6" fmla="*/ 0 h 5194286"/>
              <a:gd name="connsiteX0" fmla="*/ 2242835 w 4552139"/>
              <a:gd name="connsiteY0" fmla="*/ 0 h 5194286"/>
              <a:gd name="connsiteX1" fmla="*/ 4501239 w 4552139"/>
              <a:gd name="connsiteY1" fmla="*/ 1333756 h 5194286"/>
              <a:gd name="connsiteX2" fmla="*/ 4501238 w 4552139"/>
              <a:gd name="connsiteY2" fmla="*/ 3851078 h 5194286"/>
              <a:gd name="connsiteX3" fmla="*/ 2222735 w 4552139"/>
              <a:gd name="connsiteY3" fmla="*/ 5194286 h 5194286"/>
              <a:gd name="connsiteX4" fmla="*/ 14990 w 4552139"/>
              <a:gd name="connsiteY4" fmla="*/ 3841654 h 5194286"/>
              <a:gd name="connsiteX5" fmla="*/ 0 w 4552139"/>
              <a:gd name="connsiteY5" fmla="*/ 1324561 h 5194286"/>
              <a:gd name="connsiteX6" fmla="*/ 2242835 w 4552139"/>
              <a:gd name="connsiteY6" fmla="*/ 0 h 5194286"/>
              <a:gd name="connsiteX0" fmla="*/ 2242835 w 4502258"/>
              <a:gd name="connsiteY0" fmla="*/ 0 h 5194286"/>
              <a:gd name="connsiteX1" fmla="*/ 4501239 w 4502258"/>
              <a:gd name="connsiteY1" fmla="*/ 1333756 h 5194286"/>
              <a:gd name="connsiteX2" fmla="*/ 4501238 w 4502258"/>
              <a:gd name="connsiteY2" fmla="*/ 3851078 h 5194286"/>
              <a:gd name="connsiteX3" fmla="*/ 2222735 w 4502258"/>
              <a:gd name="connsiteY3" fmla="*/ 5194286 h 5194286"/>
              <a:gd name="connsiteX4" fmla="*/ 14990 w 4502258"/>
              <a:gd name="connsiteY4" fmla="*/ 3841654 h 5194286"/>
              <a:gd name="connsiteX5" fmla="*/ 0 w 4502258"/>
              <a:gd name="connsiteY5" fmla="*/ 1324561 h 5194286"/>
              <a:gd name="connsiteX6" fmla="*/ 2242835 w 4502258"/>
              <a:gd name="connsiteY6" fmla="*/ 0 h 5194286"/>
              <a:gd name="connsiteX0" fmla="*/ 2242835 w 4506296"/>
              <a:gd name="connsiteY0" fmla="*/ 0 h 5194286"/>
              <a:gd name="connsiteX1" fmla="*/ 4501239 w 4506296"/>
              <a:gd name="connsiteY1" fmla="*/ 1333756 h 5194286"/>
              <a:gd name="connsiteX2" fmla="*/ 4501238 w 4506296"/>
              <a:gd name="connsiteY2" fmla="*/ 3851078 h 5194286"/>
              <a:gd name="connsiteX3" fmla="*/ 2222735 w 4506296"/>
              <a:gd name="connsiteY3" fmla="*/ 5194286 h 5194286"/>
              <a:gd name="connsiteX4" fmla="*/ 14990 w 4506296"/>
              <a:gd name="connsiteY4" fmla="*/ 3841654 h 5194286"/>
              <a:gd name="connsiteX5" fmla="*/ 0 w 4506296"/>
              <a:gd name="connsiteY5" fmla="*/ 1324561 h 5194286"/>
              <a:gd name="connsiteX6" fmla="*/ 2242835 w 4506296"/>
              <a:gd name="connsiteY6" fmla="*/ 0 h 5194286"/>
              <a:gd name="connsiteX0" fmla="*/ 2228951 w 4492412"/>
              <a:gd name="connsiteY0" fmla="*/ 0 h 5194286"/>
              <a:gd name="connsiteX1" fmla="*/ 4487355 w 4492412"/>
              <a:gd name="connsiteY1" fmla="*/ 1333756 h 5194286"/>
              <a:gd name="connsiteX2" fmla="*/ 4487354 w 4492412"/>
              <a:gd name="connsiteY2" fmla="*/ 3851078 h 5194286"/>
              <a:gd name="connsiteX3" fmla="*/ 2208851 w 4492412"/>
              <a:gd name="connsiteY3" fmla="*/ 5194286 h 5194286"/>
              <a:gd name="connsiteX4" fmla="*/ 1106 w 4492412"/>
              <a:gd name="connsiteY4" fmla="*/ 3841654 h 5194286"/>
              <a:gd name="connsiteX5" fmla="*/ 4970 w 4492412"/>
              <a:gd name="connsiteY5" fmla="*/ 1333988 h 5194286"/>
              <a:gd name="connsiteX6" fmla="*/ 2228951 w 4492412"/>
              <a:gd name="connsiteY6" fmla="*/ 0 h 51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2412" h="5194286">
                <a:moveTo>
                  <a:pt x="2228951" y="0"/>
                </a:moveTo>
                <a:lnTo>
                  <a:pt x="4487355" y="1333756"/>
                </a:lnTo>
                <a:cubicBezTo>
                  <a:pt x="4492352" y="2149734"/>
                  <a:pt x="4495646" y="3066780"/>
                  <a:pt x="4487354" y="3851078"/>
                </a:cubicBezTo>
                <a:cubicBezTo>
                  <a:pt x="4307472" y="3907215"/>
                  <a:pt x="2388733" y="5138149"/>
                  <a:pt x="2208851" y="5194286"/>
                </a:cubicBezTo>
                <a:lnTo>
                  <a:pt x="1106" y="3841654"/>
                </a:lnTo>
                <a:cubicBezTo>
                  <a:pt x="-3891" y="3002623"/>
                  <a:pt x="9967" y="2173019"/>
                  <a:pt x="4970" y="1333988"/>
                </a:cubicBezTo>
                <a:lnTo>
                  <a:pt x="2228951"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4912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48902-40EB-E6D2-C410-8A1331D5EE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A8BB1F-CD71-5C53-178E-AB120B780E2C}"/>
              </a:ext>
            </a:extLst>
          </p:cNvPr>
          <p:cNvSpPr>
            <a:spLocks noGrp="1"/>
          </p:cNvSpPr>
          <p:nvPr>
            <p:ph type="title"/>
          </p:nvPr>
        </p:nvSpPr>
        <p:spPr/>
        <p:txBody>
          <a:bodyPr/>
          <a:lstStyle/>
          <a:p>
            <a:r>
              <a:rPr lang="en-US"/>
              <a:t>Key Benefits and Impact</a:t>
            </a:r>
          </a:p>
        </p:txBody>
      </p:sp>
      <p:sp>
        <p:nvSpPr>
          <p:cNvPr id="19" name="TextBox 18">
            <a:extLst>
              <a:ext uri="{FF2B5EF4-FFF2-40B4-BE49-F238E27FC236}">
                <a16:creationId xmlns:a16="http://schemas.microsoft.com/office/drawing/2014/main" id="{BD817606-ABF4-2CE2-0FDA-812091E88A1D}"/>
              </a:ext>
            </a:extLst>
          </p:cNvPr>
          <p:cNvSpPr txBox="1"/>
          <p:nvPr/>
        </p:nvSpPr>
        <p:spPr>
          <a:xfrm>
            <a:off x="695325" y="4196761"/>
            <a:ext cx="9799232" cy="4739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140000"/>
              </a:lnSpc>
              <a:spcBef>
                <a:spcPts val="0"/>
              </a:spcBef>
              <a:spcAft>
                <a:spcPts val="0"/>
              </a:spcAft>
            </a:pPr>
            <a:r>
              <a:rPr lang="en-GB" sz="2000" b="1">
                <a:latin typeface="Arial" panose="020B0604020202020204" pitchFamily="34" charset="0"/>
                <a:ea typeface="Verdana"/>
                <a:cs typeface="Arial" panose="020B0604020202020204" pitchFamily="34" charset="0"/>
              </a:rPr>
              <a:t>Benefits</a:t>
            </a:r>
            <a:endParaRPr lang="en-US" sz="2000" b="1">
              <a:latin typeface="Arial" panose="020B0604020202020204" pitchFamily="34" charset="0"/>
              <a:ea typeface="Verdana"/>
              <a:cs typeface="Arial" panose="020B0604020202020204" pitchFamily="34" charset="0"/>
            </a:endParaRPr>
          </a:p>
        </p:txBody>
      </p:sp>
      <p:grpSp>
        <p:nvGrpSpPr>
          <p:cNvPr id="31" name="Group 30">
            <a:extLst>
              <a:ext uri="{FF2B5EF4-FFF2-40B4-BE49-F238E27FC236}">
                <a16:creationId xmlns:a16="http://schemas.microsoft.com/office/drawing/2014/main" id="{CCBC5A27-50D8-6BB2-4B0E-BD9308840172}"/>
              </a:ext>
              <a:ext uri="{C183D7F6-B498-43B3-948B-1728B52AA6E4}">
                <adec:decorative xmlns:adec="http://schemas.microsoft.com/office/drawing/2017/decorative" val="1"/>
              </a:ext>
            </a:extLst>
          </p:cNvPr>
          <p:cNvGrpSpPr/>
          <p:nvPr/>
        </p:nvGrpSpPr>
        <p:grpSpPr>
          <a:xfrm>
            <a:off x="678179" y="4756067"/>
            <a:ext cx="10835643" cy="1378362"/>
            <a:chOff x="678179" y="4756067"/>
            <a:chExt cx="10835643" cy="1378362"/>
          </a:xfrm>
        </p:grpSpPr>
        <p:sp>
          <p:nvSpPr>
            <p:cNvPr id="17" name="TextBox 16">
              <a:extLst>
                <a:ext uri="{FF2B5EF4-FFF2-40B4-BE49-F238E27FC236}">
                  <a16:creationId xmlns:a16="http://schemas.microsoft.com/office/drawing/2014/main" id="{604D7614-B810-B193-726C-73C04C340A9F}"/>
                </a:ext>
              </a:extLst>
            </p:cNvPr>
            <p:cNvSpPr txBox="1"/>
            <p:nvPr/>
          </p:nvSpPr>
          <p:spPr>
            <a:xfrm>
              <a:off x="8993822" y="4756067"/>
              <a:ext cx="25200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ts val="0"/>
                </a:spcBef>
                <a:spcAft>
                  <a:spcPts val="0"/>
                </a:spcAft>
              </a:pPr>
              <a:r>
                <a:rPr lang="en-US" sz="1200">
                  <a:latin typeface="Arial" panose="020B0604020202020204" pitchFamily="34" charset="0"/>
                  <a:ea typeface="Verdana"/>
                  <a:cs typeface="Arial" panose="020B0604020202020204" pitchFamily="34" charset="0"/>
                </a:rPr>
                <a:t>Identifies emerging threats before they escalate.</a:t>
              </a:r>
            </a:p>
          </p:txBody>
        </p:sp>
        <p:sp>
          <p:nvSpPr>
            <p:cNvPr id="18" name="Rounded Rectangle 19">
              <a:extLst>
                <a:ext uri="{FF2B5EF4-FFF2-40B4-BE49-F238E27FC236}">
                  <a16:creationId xmlns:a16="http://schemas.microsoft.com/office/drawing/2014/main" id="{2D305CE9-C6A4-30D8-DD59-81BA6CBBA3D0}"/>
                </a:ext>
              </a:extLst>
            </p:cNvPr>
            <p:cNvSpPr/>
            <p:nvPr/>
          </p:nvSpPr>
          <p:spPr>
            <a:xfrm>
              <a:off x="6293869" y="5491458"/>
              <a:ext cx="2520000" cy="360000"/>
            </a:xfrm>
            <a:prstGeom prst="roundRect">
              <a:avLst>
                <a:gd name="adj" fmla="val 50000"/>
              </a:avLst>
            </a:prstGeom>
            <a:noFill/>
            <a:ln w="6350" cmpd="sng">
              <a:solidFill>
                <a:schemeClr val="accent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tabLst>
                  <a:tab pos="174625" algn="l"/>
                </a:tabLst>
              </a:pPr>
              <a:r>
                <a:rPr lang="en-IE" sz="1200" i="0">
                  <a:solidFill>
                    <a:schemeClr val="tx1"/>
                  </a:solidFill>
                  <a:effectLst/>
                  <a:latin typeface="Arial" panose="020B0604020202020204" pitchFamily="34" charset="0"/>
                  <a:cs typeface="Arial" panose="020B0604020202020204" pitchFamily="34" charset="0"/>
                </a:rPr>
                <a:t>✓</a:t>
              </a:r>
              <a:r>
                <a:rPr lang="en-IE" sz="1200" b="0" i="0">
                  <a:solidFill>
                    <a:schemeClr val="tx1"/>
                  </a:solidFill>
                  <a:effectLst/>
                  <a:latin typeface="Arial" panose="020B0604020202020204" pitchFamily="34" charset="0"/>
                  <a:cs typeface="Arial" panose="020B0604020202020204" pitchFamily="34" charset="0"/>
                </a:rPr>
                <a:t>	  </a:t>
              </a:r>
              <a:r>
                <a:rPr lang="en-US" sz="1200">
                  <a:solidFill>
                    <a:schemeClr val="tx1"/>
                  </a:solidFill>
                  <a:latin typeface="Arial" panose="020B0604020202020204" pitchFamily="34" charset="0"/>
                  <a:ea typeface="Verdana"/>
                  <a:cs typeface="Arial" panose="020B0604020202020204" pitchFamily="34" charset="0"/>
                </a:rPr>
                <a:t>Data-Driven Decision Making </a:t>
              </a:r>
            </a:p>
          </p:txBody>
        </p:sp>
        <p:sp>
          <p:nvSpPr>
            <p:cNvPr id="21" name="TextBox 20">
              <a:extLst>
                <a:ext uri="{FF2B5EF4-FFF2-40B4-BE49-F238E27FC236}">
                  <a16:creationId xmlns:a16="http://schemas.microsoft.com/office/drawing/2014/main" id="{DF537454-777D-AB7E-6E99-3AE1178147AF}"/>
                </a:ext>
              </a:extLst>
            </p:cNvPr>
            <p:cNvSpPr txBox="1"/>
            <p:nvPr/>
          </p:nvSpPr>
          <p:spPr>
            <a:xfrm>
              <a:off x="3369208" y="5488099"/>
              <a:ext cx="2547405"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ts val="0"/>
                </a:spcBef>
                <a:spcAft>
                  <a:spcPts val="0"/>
                </a:spcAft>
              </a:pPr>
              <a:r>
                <a:rPr lang="en-US" sz="1200">
                  <a:latin typeface="Arial" panose="020B0604020202020204" pitchFamily="34" charset="0"/>
                  <a:ea typeface="Verdana"/>
                  <a:cs typeface="Arial" panose="020B0604020202020204" pitchFamily="34" charset="0"/>
                </a:rPr>
                <a:t>Reduces manual workload for enforcement teams</a:t>
              </a:r>
            </a:p>
          </p:txBody>
        </p:sp>
        <p:sp>
          <p:nvSpPr>
            <p:cNvPr id="22" name="TextBox 21">
              <a:extLst>
                <a:ext uri="{FF2B5EF4-FFF2-40B4-BE49-F238E27FC236}">
                  <a16:creationId xmlns:a16="http://schemas.microsoft.com/office/drawing/2014/main" id="{9C5C8599-803D-933D-B48E-9D9C501FA254}"/>
                </a:ext>
              </a:extLst>
            </p:cNvPr>
            <p:cNvSpPr txBox="1"/>
            <p:nvPr/>
          </p:nvSpPr>
          <p:spPr>
            <a:xfrm>
              <a:off x="8993822" y="5488098"/>
              <a:ext cx="24961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ts val="0"/>
                </a:spcBef>
                <a:spcAft>
                  <a:spcPts val="0"/>
                </a:spcAft>
              </a:pPr>
              <a:r>
                <a:rPr lang="en-US" sz="1200" dirty="0">
                  <a:latin typeface="Arial" panose="020B0604020202020204" pitchFamily="34" charset="0"/>
                  <a:ea typeface="Verdana"/>
                  <a:cs typeface="Arial" panose="020B0604020202020204" pitchFamily="34" charset="0"/>
                </a:rPr>
                <a:t>Provides detailed insights into fraudulent trends and compliance issues.</a:t>
              </a:r>
              <a:endParaRPr lang="en-US" sz="1200" dirty="0">
                <a:latin typeface="Arial" panose="020B0604020202020204" pitchFamily="34" charset="0"/>
                <a:ea typeface="Calibri"/>
                <a:cs typeface="Arial" panose="020B0604020202020204" pitchFamily="34" charset="0"/>
              </a:endParaRPr>
            </a:p>
          </p:txBody>
        </p:sp>
        <p:sp>
          <p:nvSpPr>
            <p:cNvPr id="23" name="Rounded Rectangle 23">
              <a:extLst>
                <a:ext uri="{FF2B5EF4-FFF2-40B4-BE49-F238E27FC236}">
                  <a16:creationId xmlns:a16="http://schemas.microsoft.com/office/drawing/2014/main" id="{C906BB9B-9C38-9CEE-F8F3-68F441E6949A}"/>
                </a:ext>
              </a:extLst>
            </p:cNvPr>
            <p:cNvSpPr/>
            <p:nvPr/>
          </p:nvSpPr>
          <p:spPr>
            <a:xfrm>
              <a:off x="678179" y="4824871"/>
              <a:ext cx="2520000" cy="360000"/>
            </a:xfrm>
            <a:prstGeom prst="roundRect">
              <a:avLst>
                <a:gd name="adj" fmla="val 50000"/>
              </a:avLst>
            </a:prstGeom>
            <a:noFill/>
            <a:ln w="6350" cmpd="sng">
              <a:solidFill>
                <a:schemeClr val="accent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ctr">
                <a:tabLst>
                  <a:tab pos="174625" algn="l"/>
                </a:tabLst>
              </a:pPr>
              <a:r>
                <a:rPr lang="en-IE" sz="1200" i="0">
                  <a:solidFill>
                    <a:schemeClr val="tx1"/>
                  </a:solidFill>
                  <a:effectLst/>
                  <a:latin typeface="Arial" panose="020B0604020202020204" pitchFamily="34" charset="0"/>
                  <a:cs typeface="Arial" panose="020B0604020202020204" pitchFamily="34" charset="0"/>
                </a:rPr>
                <a:t>✓</a:t>
              </a:r>
              <a:r>
                <a:rPr lang="en-IE" sz="1200" b="0" i="0">
                  <a:solidFill>
                    <a:schemeClr val="tx1"/>
                  </a:solidFill>
                  <a:effectLst/>
                  <a:latin typeface="Arial" panose="020B0604020202020204" pitchFamily="34" charset="0"/>
                  <a:cs typeface="Arial" panose="020B0604020202020204" pitchFamily="34" charset="0"/>
                </a:rPr>
                <a:t>	 </a:t>
              </a:r>
              <a:r>
                <a:rPr lang="en-US" sz="1200" err="1">
                  <a:solidFill>
                    <a:schemeClr val="tx1"/>
                  </a:solidFill>
                  <a:latin typeface="Arial" panose="020B0604020202020204" pitchFamily="34" charset="0"/>
                  <a:ea typeface="Verdana"/>
                  <a:cs typeface="Arial" panose="020B0604020202020204" pitchFamily="34" charset="0"/>
                </a:rPr>
                <a:t>Customisable</a:t>
              </a:r>
              <a:r>
                <a:rPr lang="en-US" sz="1200">
                  <a:solidFill>
                    <a:schemeClr val="tx1"/>
                  </a:solidFill>
                  <a:latin typeface="Arial" panose="020B0604020202020204" pitchFamily="34" charset="0"/>
                  <a:ea typeface="Verdana"/>
                  <a:cs typeface="Arial" panose="020B0604020202020204" pitchFamily="34" charset="0"/>
                </a:rPr>
                <a:t> &amp; Scalable</a:t>
              </a:r>
            </a:p>
          </p:txBody>
        </p:sp>
        <p:sp>
          <p:nvSpPr>
            <p:cNvPr id="24" name="TextBox 23">
              <a:extLst>
                <a:ext uri="{FF2B5EF4-FFF2-40B4-BE49-F238E27FC236}">
                  <a16:creationId xmlns:a16="http://schemas.microsoft.com/office/drawing/2014/main" id="{5867F8BF-2884-74C3-043E-8A83A2A7AE1B}"/>
                </a:ext>
              </a:extLst>
            </p:cNvPr>
            <p:cNvSpPr txBox="1"/>
            <p:nvPr/>
          </p:nvSpPr>
          <p:spPr>
            <a:xfrm>
              <a:off x="3369208" y="4774739"/>
              <a:ext cx="25369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ts val="0"/>
                </a:spcBef>
                <a:spcAft>
                  <a:spcPts val="0"/>
                </a:spcAft>
              </a:pPr>
              <a:r>
                <a:rPr lang="en-US" sz="1200">
                  <a:latin typeface="Arial" panose="020B0604020202020204" pitchFamily="34" charset="0"/>
                  <a:ea typeface="Verdana"/>
                  <a:cs typeface="Arial" panose="020B0604020202020204" pitchFamily="34" charset="0"/>
                </a:rPr>
                <a:t>Adaptable for various regulatory needs, with modular design for future enhancements.</a:t>
              </a:r>
            </a:p>
          </p:txBody>
        </p:sp>
        <p:sp>
          <p:nvSpPr>
            <p:cNvPr id="25" name="Rounded Rectangle 25">
              <a:extLst>
                <a:ext uri="{FF2B5EF4-FFF2-40B4-BE49-F238E27FC236}">
                  <a16:creationId xmlns:a16="http://schemas.microsoft.com/office/drawing/2014/main" id="{99F5BA2B-0BC7-821C-13FF-1BC0430E2080}"/>
                </a:ext>
              </a:extLst>
            </p:cNvPr>
            <p:cNvSpPr/>
            <p:nvPr/>
          </p:nvSpPr>
          <p:spPr>
            <a:xfrm>
              <a:off x="702062" y="5534251"/>
              <a:ext cx="2520000" cy="360000"/>
            </a:xfrm>
            <a:prstGeom prst="roundRect">
              <a:avLst>
                <a:gd name="adj" fmla="val 50000"/>
              </a:avLst>
            </a:prstGeom>
            <a:noFill/>
            <a:ln w="6350" cmpd="sng">
              <a:solidFill>
                <a:schemeClr val="accent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ctr">
                <a:tabLst>
                  <a:tab pos="174625" algn="l"/>
                </a:tabLst>
              </a:pPr>
              <a:r>
                <a:rPr lang="en-IE" sz="1200" i="0">
                  <a:solidFill>
                    <a:schemeClr val="tx1"/>
                  </a:solidFill>
                  <a:effectLst/>
                  <a:latin typeface="Arial" panose="020B0604020202020204" pitchFamily="34" charset="0"/>
                  <a:cs typeface="Arial" panose="020B0604020202020204" pitchFamily="34" charset="0"/>
                </a:rPr>
                <a:t>✓</a:t>
              </a:r>
              <a:r>
                <a:rPr lang="en-IE" sz="1200" b="0" i="0">
                  <a:solidFill>
                    <a:schemeClr val="tx1"/>
                  </a:solidFill>
                  <a:effectLst/>
                  <a:latin typeface="Arial" panose="020B0604020202020204" pitchFamily="34" charset="0"/>
                  <a:cs typeface="Arial" panose="020B0604020202020204" pitchFamily="34" charset="0"/>
                </a:rPr>
                <a:t>	 </a:t>
              </a:r>
              <a:r>
                <a:rPr lang="en-US" sz="1200">
                  <a:solidFill>
                    <a:schemeClr val="tx1"/>
                  </a:solidFill>
                  <a:latin typeface="Arial" panose="020B0604020202020204" pitchFamily="34" charset="0"/>
                  <a:ea typeface="Verdana"/>
                  <a:cs typeface="Arial" panose="020B0604020202020204" pitchFamily="34" charset="0"/>
                </a:rPr>
                <a:t>Efficiency &amp; Automation</a:t>
              </a:r>
            </a:p>
          </p:txBody>
        </p:sp>
        <p:sp>
          <p:nvSpPr>
            <p:cNvPr id="26" name="Rounded Rectangle 26">
              <a:extLst>
                <a:ext uri="{FF2B5EF4-FFF2-40B4-BE49-F238E27FC236}">
                  <a16:creationId xmlns:a16="http://schemas.microsoft.com/office/drawing/2014/main" id="{B3978506-BC78-4E05-3EA3-07BA9B089A82}"/>
                </a:ext>
              </a:extLst>
            </p:cNvPr>
            <p:cNvSpPr/>
            <p:nvPr/>
          </p:nvSpPr>
          <p:spPr>
            <a:xfrm>
              <a:off x="6275388" y="4810115"/>
              <a:ext cx="2520000" cy="360000"/>
            </a:xfrm>
            <a:prstGeom prst="roundRect">
              <a:avLst>
                <a:gd name="adj" fmla="val 50000"/>
              </a:avLst>
            </a:prstGeom>
            <a:noFill/>
            <a:ln w="6350" cmpd="sng">
              <a:solidFill>
                <a:schemeClr val="accent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tabLst>
                  <a:tab pos="174625" algn="l"/>
                </a:tabLst>
              </a:pPr>
              <a:r>
                <a:rPr lang="en-IE" sz="1200" i="0">
                  <a:solidFill>
                    <a:schemeClr val="tx1"/>
                  </a:solidFill>
                  <a:effectLst/>
                  <a:latin typeface="Arial" panose="020B0604020202020204" pitchFamily="34" charset="0"/>
                  <a:cs typeface="Arial" panose="020B0604020202020204" pitchFamily="34" charset="0"/>
                </a:rPr>
                <a:t>✓</a:t>
              </a:r>
              <a:r>
                <a:rPr lang="en-IE" sz="1200" b="0" i="0">
                  <a:solidFill>
                    <a:schemeClr val="tx1"/>
                  </a:solidFill>
                  <a:effectLst/>
                  <a:latin typeface="Arial" panose="020B0604020202020204" pitchFamily="34" charset="0"/>
                  <a:cs typeface="Arial" panose="020B0604020202020204" pitchFamily="34" charset="0"/>
                </a:rPr>
                <a:t>	</a:t>
              </a:r>
              <a:r>
                <a:rPr lang="en-US" sz="1200">
                  <a:solidFill>
                    <a:schemeClr val="tx1"/>
                  </a:solidFill>
                  <a:latin typeface="Arial" panose="020B0604020202020204" pitchFamily="34" charset="0"/>
                  <a:ea typeface="Verdana"/>
                  <a:cs typeface="Arial" panose="020B0604020202020204" pitchFamily="34" charset="0"/>
                </a:rPr>
                <a:t> </a:t>
              </a:r>
              <a:r>
                <a:rPr lang="en-US" sz="1200">
                  <a:solidFill>
                    <a:schemeClr val="tx1"/>
                  </a:solidFill>
                  <a:latin typeface="Calibri"/>
                  <a:ea typeface="Verdana"/>
                  <a:cs typeface="Calibri"/>
                </a:rPr>
                <a:t>Proactive Fraud Detection</a:t>
              </a:r>
              <a:endParaRPr lang="en-US" sz="1200">
                <a:solidFill>
                  <a:schemeClr val="tx1"/>
                </a:solidFill>
                <a:latin typeface="Arial" panose="020B0604020202020204" pitchFamily="34" charset="0"/>
                <a:ea typeface="Verdana"/>
                <a:cs typeface="Arial" panose="020B0604020202020204" pitchFamily="34" charset="0"/>
              </a:endParaRPr>
            </a:p>
          </p:txBody>
        </p:sp>
      </p:grpSp>
      <p:grpSp>
        <p:nvGrpSpPr>
          <p:cNvPr id="32" name="Group 31">
            <a:extLst>
              <a:ext uri="{FF2B5EF4-FFF2-40B4-BE49-F238E27FC236}">
                <a16:creationId xmlns:a16="http://schemas.microsoft.com/office/drawing/2014/main" id="{7ACDD33C-50C7-C4B3-7CC0-1AD1D5768EB6}"/>
              </a:ext>
              <a:ext uri="{C183D7F6-B498-43B3-948B-1728B52AA6E4}">
                <adec:decorative xmlns:adec="http://schemas.microsoft.com/office/drawing/2017/decorative" val="1"/>
              </a:ext>
            </a:extLst>
          </p:cNvPr>
          <p:cNvGrpSpPr/>
          <p:nvPr/>
        </p:nvGrpSpPr>
        <p:grpSpPr>
          <a:xfrm>
            <a:off x="433137" y="1827287"/>
            <a:ext cx="10704763" cy="2437653"/>
            <a:chOff x="433137" y="1827287"/>
            <a:chExt cx="10704763" cy="2437653"/>
          </a:xfrm>
        </p:grpSpPr>
        <p:sp>
          <p:nvSpPr>
            <p:cNvPr id="4" name="TextBox 3">
              <a:extLst>
                <a:ext uri="{FF2B5EF4-FFF2-40B4-BE49-F238E27FC236}">
                  <a16:creationId xmlns:a16="http://schemas.microsoft.com/office/drawing/2014/main" id="{16615DE1-3AD0-1360-A25C-85E9D2187F1D}"/>
                </a:ext>
              </a:extLst>
            </p:cNvPr>
            <p:cNvSpPr txBox="1"/>
            <p:nvPr/>
          </p:nvSpPr>
          <p:spPr>
            <a:xfrm>
              <a:off x="678180" y="1827287"/>
              <a:ext cx="2014680" cy="381579"/>
            </a:xfrm>
            <a:prstGeom prst="rect">
              <a:avLst/>
            </a:prstGeom>
            <a:noFill/>
            <a:ln cap="flat">
              <a:noFill/>
            </a:ln>
          </p:spPr>
          <p:txBody>
            <a:bodyPr vert="horz" wrap="square" lIns="0" tIns="0" rIns="0" bIns="0" anchor="t" anchorCtr="0" compatLnSpc="1">
              <a:spAutoFit/>
            </a:bodyPr>
            <a:lstStyle/>
            <a:p>
              <a:pPr lvl="0" algn="l" defTabSz="914335" fontAlgn="auto">
                <a:lnSpc>
                  <a:spcPct val="140000"/>
                </a:lnSpc>
                <a:spcBef>
                  <a:spcPts val="0"/>
                </a:spcBef>
                <a:spcAft>
                  <a:spcPts val="0"/>
                </a:spcAft>
                <a:defRPr sz="1800" b="0" i="0" u="none" strike="noStrike" kern="0" cap="none" spc="0" baseline="0">
                  <a:solidFill>
                    <a:srgbClr val="000000"/>
                  </a:solidFill>
                  <a:uFillTx/>
                </a:defRPr>
              </a:pPr>
              <a:r>
                <a:rPr lang="en-US" sz="2000" b="1">
                  <a:latin typeface="Arial" panose="020B0604020202020204" pitchFamily="34" charset="0"/>
                  <a:cs typeface="Arial" panose="020B0604020202020204" pitchFamily="34" charset="0"/>
                </a:rPr>
                <a:t>DATE OF RUN</a:t>
              </a:r>
            </a:p>
          </p:txBody>
        </p:sp>
        <p:sp>
          <p:nvSpPr>
            <p:cNvPr id="5" name="TextBox 3">
              <a:extLst>
                <a:ext uri="{FF2B5EF4-FFF2-40B4-BE49-F238E27FC236}">
                  <a16:creationId xmlns:a16="http://schemas.microsoft.com/office/drawing/2014/main" id="{7E175E5A-256D-6506-2202-FB5EE20008F3}"/>
                </a:ext>
              </a:extLst>
            </p:cNvPr>
            <p:cNvSpPr txBox="1"/>
            <p:nvPr/>
          </p:nvSpPr>
          <p:spPr>
            <a:xfrm>
              <a:off x="2749461" y="1827287"/>
              <a:ext cx="2823212" cy="381579"/>
            </a:xfrm>
            <a:prstGeom prst="rect">
              <a:avLst/>
            </a:prstGeom>
            <a:noFill/>
            <a:ln cap="flat">
              <a:noFill/>
            </a:ln>
          </p:spPr>
          <p:txBody>
            <a:bodyPr vert="horz" wrap="square" lIns="0" tIns="0" rIns="0" bIns="0" anchor="t" anchorCtr="0" compatLnSpc="1">
              <a:spAutoFit/>
            </a:bodyPr>
            <a:lstStyle/>
            <a:p>
              <a:pPr lvl="0" algn="l" defTabSz="914335" fontAlgn="auto">
                <a:lnSpc>
                  <a:spcPct val="140000"/>
                </a:lnSpc>
                <a:spcBef>
                  <a:spcPts val="0"/>
                </a:spcBef>
                <a:spcAft>
                  <a:spcPts val="0"/>
                </a:spcAft>
                <a:defRPr sz="1800" b="0" i="0" u="none" strike="noStrike" kern="0" cap="none" spc="0" baseline="0">
                  <a:solidFill>
                    <a:srgbClr val="000000"/>
                  </a:solidFill>
                  <a:uFillTx/>
                </a:defRPr>
              </a:pPr>
              <a:r>
                <a:rPr lang="en-US" sz="2000" b="1">
                  <a:latin typeface="Arial" panose="020B0604020202020204" pitchFamily="34" charset="0"/>
                  <a:cs typeface="Arial" panose="020B0604020202020204" pitchFamily="34" charset="0"/>
                </a:rPr>
                <a:t>TOTAL URL COUNT</a:t>
              </a:r>
            </a:p>
          </p:txBody>
        </p:sp>
        <p:sp>
          <p:nvSpPr>
            <p:cNvPr id="6" name="TextBox 3">
              <a:extLst>
                <a:ext uri="{FF2B5EF4-FFF2-40B4-BE49-F238E27FC236}">
                  <a16:creationId xmlns:a16="http://schemas.microsoft.com/office/drawing/2014/main" id="{8C99447B-836E-DB77-3B05-316A82251E56}"/>
                </a:ext>
              </a:extLst>
            </p:cNvPr>
            <p:cNvSpPr txBox="1"/>
            <p:nvPr/>
          </p:nvSpPr>
          <p:spPr>
            <a:xfrm>
              <a:off x="5589269" y="1827287"/>
              <a:ext cx="2823212" cy="381579"/>
            </a:xfrm>
            <a:prstGeom prst="rect">
              <a:avLst/>
            </a:prstGeom>
            <a:noFill/>
            <a:ln cap="flat">
              <a:noFill/>
            </a:ln>
          </p:spPr>
          <p:txBody>
            <a:bodyPr vert="horz" wrap="square" lIns="0" tIns="0" rIns="0" bIns="0" anchor="t" anchorCtr="0" compatLnSpc="1">
              <a:spAutoFit/>
            </a:bodyPr>
            <a:lstStyle/>
            <a:p>
              <a:pPr lvl="0" algn="l" defTabSz="914335" fontAlgn="auto">
                <a:lnSpc>
                  <a:spcPct val="140000"/>
                </a:lnSpc>
                <a:spcBef>
                  <a:spcPts val="0"/>
                </a:spcBef>
                <a:spcAft>
                  <a:spcPts val="0"/>
                </a:spcAft>
                <a:defRPr sz="1800" b="0" i="0" u="none" strike="noStrike" kern="0" cap="none" spc="0" baseline="0">
                  <a:solidFill>
                    <a:srgbClr val="000000"/>
                  </a:solidFill>
                  <a:uFillTx/>
                </a:defRPr>
              </a:pPr>
              <a:r>
                <a:rPr lang="en-US" sz="2000" b="1">
                  <a:latin typeface="Arial" panose="020B0604020202020204" pitchFamily="34" charset="0"/>
                  <a:cs typeface="Arial" panose="020B0604020202020204" pitchFamily="34" charset="0"/>
                </a:rPr>
                <a:t>RAG RATING</a:t>
              </a:r>
            </a:p>
          </p:txBody>
        </p:sp>
        <p:sp>
          <p:nvSpPr>
            <p:cNvPr id="7" name="TextBox 3">
              <a:extLst>
                <a:ext uri="{FF2B5EF4-FFF2-40B4-BE49-F238E27FC236}">
                  <a16:creationId xmlns:a16="http://schemas.microsoft.com/office/drawing/2014/main" id="{DB0F95AC-239E-2175-7532-93E01AA4910C}"/>
                </a:ext>
              </a:extLst>
            </p:cNvPr>
            <p:cNvSpPr txBox="1"/>
            <p:nvPr/>
          </p:nvSpPr>
          <p:spPr>
            <a:xfrm>
              <a:off x="705227" y="2543855"/>
              <a:ext cx="1419229" cy="276999"/>
            </a:xfrm>
            <a:prstGeom prst="rect">
              <a:avLst/>
            </a:prstGeom>
            <a:noFill/>
            <a:ln cap="flat">
              <a:noFill/>
            </a:ln>
          </p:spPr>
          <p:txBody>
            <a:bodyPr vert="horz" wrap="square" lIns="0" tIns="0" rIns="0" bIns="0" anchor="t" anchorCtr="0" compatLnSpc="1">
              <a:spAutoFit/>
            </a:bodyPr>
            <a:lstStyle/>
            <a:p>
              <a:pPr algn="ctr"/>
              <a:r>
                <a:rPr lang="en-US" sz="1800" b="1">
                  <a:latin typeface="Arial" panose="020B0604020202020204" pitchFamily="34" charset="0"/>
                  <a:cs typeface="Arial" panose="020B0604020202020204" pitchFamily="34" charset="0"/>
                </a:rPr>
                <a:t>12.12.2024</a:t>
              </a:r>
            </a:p>
          </p:txBody>
        </p:sp>
        <p:sp>
          <p:nvSpPr>
            <p:cNvPr id="8" name="TextBox 3">
              <a:extLst>
                <a:ext uri="{FF2B5EF4-FFF2-40B4-BE49-F238E27FC236}">
                  <a16:creationId xmlns:a16="http://schemas.microsoft.com/office/drawing/2014/main" id="{344E8345-A877-34BA-D07B-B7034F1A6E4A}"/>
                </a:ext>
              </a:extLst>
            </p:cNvPr>
            <p:cNvSpPr txBox="1"/>
            <p:nvPr/>
          </p:nvSpPr>
          <p:spPr>
            <a:xfrm>
              <a:off x="3073557" y="2543855"/>
              <a:ext cx="1419229" cy="276999"/>
            </a:xfrm>
            <a:prstGeom prst="rect">
              <a:avLst/>
            </a:prstGeom>
            <a:noFill/>
            <a:ln cap="flat">
              <a:noFill/>
            </a:ln>
          </p:spPr>
          <p:txBody>
            <a:bodyPr vert="horz" wrap="square" lIns="0" tIns="0" rIns="0" bIns="0" anchor="t" anchorCtr="0" compatLnSpc="1">
              <a:spAutoFit/>
            </a:bodyPr>
            <a:lstStyle/>
            <a:p>
              <a:pPr algn="ctr"/>
              <a:r>
                <a:rPr lang="en-US" sz="1800" b="1">
                  <a:latin typeface="Arial" panose="020B0604020202020204" pitchFamily="34" charset="0"/>
                  <a:cs typeface="Arial" panose="020B0604020202020204" pitchFamily="34" charset="0"/>
                </a:rPr>
                <a:t>266</a:t>
              </a:r>
            </a:p>
          </p:txBody>
        </p:sp>
        <p:sp>
          <p:nvSpPr>
            <p:cNvPr id="9" name="TextBox 3">
              <a:extLst>
                <a:ext uri="{FF2B5EF4-FFF2-40B4-BE49-F238E27FC236}">
                  <a16:creationId xmlns:a16="http://schemas.microsoft.com/office/drawing/2014/main" id="{32B4EF7C-AF28-0105-C413-086A32ABAB04}"/>
                </a:ext>
              </a:extLst>
            </p:cNvPr>
            <p:cNvSpPr txBox="1"/>
            <p:nvPr/>
          </p:nvSpPr>
          <p:spPr>
            <a:xfrm>
              <a:off x="5588884" y="2543855"/>
              <a:ext cx="1419229" cy="276999"/>
            </a:xfrm>
            <a:prstGeom prst="rect">
              <a:avLst/>
            </a:prstGeom>
            <a:noFill/>
            <a:ln cap="flat">
              <a:noFill/>
            </a:ln>
          </p:spPr>
          <p:txBody>
            <a:bodyPr vert="horz" wrap="square" lIns="0" tIns="0" rIns="0" bIns="0" anchor="t" anchorCtr="0" compatLnSpc="1">
              <a:spAutoFit/>
            </a:bodyPr>
            <a:lstStyle/>
            <a:p>
              <a:pPr algn="l"/>
              <a:r>
                <a:rPr lang="en-US" sz="1800" b="1">
                  <a:latin typeface="Arial" panose="020B0604020202020204" pitchFamily="34" charset="0"/>
                  <a:cs typeface="Arial" panose="020B0604020202020204" pitchFamily="34" charset="0"/>
                </a:rPr>
                <a:t>12</a:t>
              </a:r>
              <a:r>
                <a:rPr lang="en-US" sz="1800">
                  <a:latin typeface="Arial" panose="020B0604020202020204" pitchFamily="34" charset="0"/>
                  <a:cs typeface="Arial" panose="020B0604020202020204" pitchFamily="34" charset="0"/>
                </a:rPr>
                <a:t> </a:t>
              </a:r>
              <a:r>
                <a:rPr lang="en-US" sz="1800" b="1">
                  <a:solidFill>
                    <a:schemeClr val="accent4"/>
                  </a:solidFill>
                  <a:latin typeface="Arial" panose="020B0604020202020204" pitchFamily="34" charset="0"/>
                  <a:cs typeface="Arial" panose="020B0604020202020204" pitchFamily="34" charset="0"/>
                </a:rPr>
                <a:t>Red</a:t>
              </a:r>
            </a:p>
          </p:txBody>
        </p:sp>
        <p:sp>
          <p:nvSpPr>
            <p:cNvPr id="10" name="TextBox 3">
              <a:extLst>
                <a:ext uri="{FF2B5EF4-FFF2-40B4-BE49-F238E27FC236}">
                  <a16:creationId xmlns:a16="http://schemas.microsoft.com/office/drawing/2014/main" id="{EC40AE52-9646-53AC-2721-0D5FA1B68777}"/>
                </a:ext>
              </a:extLst>
            </p:cNvPr>
            <p:cNvSpPr txBox="1"/>
            <p:nvPr/>
          </p:nvSpPr>
          <p:spPr>
            <a:xfrm>
              <a:off x="5588884" y="2991911"/>
              <a:ext cx="4565012" cy="553998"/>
            </a:xfrm>
            <a:prstGeom prst="rect">
              <a:avLst/>
            </a:prstGeom>
            <a:noFill/>
            <a:ln cap="flat">
              <a:noFill/>
            </a:ln>
          </p:spPr>
          <p:txBody>
            <a:bodyPr vert="horz" wrap="square" lIns="0" tIns="0" rIns="0" bIns="0" anchor="t" anchorCtr="0" compatLnSpc="1">
              <a:spAutoFit/>
            </a:bodyPr>
            <a:lstStyle/>
            <a:p>
              <a:pPr algn="l"/>
              <a:r>
                <a:rPr lang="en-US" sz="1800" b="1">
                  <a:latin typeface="Arial" panose="020B0604020202020204" pitchFamily="34" charset="0"/>
                  <a:cs typeface="Arial" panose="020B0604020202020204" pitchFamily="34" charset="0"/>
                </a:rPr>
                <a:t>178</a:t>
              </a:r>
              <a:r>
                <a:rPr lang="en-US" sz="1800">
                  <a:latin typeface="Arial" panose="020B0604020202020204" pitchFamily="34" charset="0"/>
                  <a:cs typeface="Arial" panose="020B0604020202020204" pitchFamily="34" charset="0"/>
                </a:rPr>
                <a:t> (114 forbids scrapping + 64 analysis performed) </a:t>
              </a:r>
              <a:r>
                <a:rPr lang="en-US" sz="1800" b="1">
                  <a:solidFill>
                    <a:srgbClr val="FFC000"/>
                  </a:solidFill>
                  <a:latin typeface="Arial" panose="020B0604020202020204" pitchFamily="34" charset="0"/>
                  <a:cs typeface="Arial" panose="020B0604020202020204" pitchFamily="34" charset="0"/>
                </a:rPr>
                <a:t>Amber</a:t>
              </a:r>
            </a:p>
          </p:txBody>
        </p:sp>
        <p:sp>
          <p:nvSpPr>
            <p:cNvPr id="11" name="TextBox 3">
              <a:extLst>
                <a:ext uri="{FF2B5EF4-FFF2-40B4-BE49-F238E27FC236}">
                  <a16:creationId xmlns:a16="http://schemas.microsoft.com/office/drawing/2014/main" id="{7669DE1C-4B17-A13C-86BB-ACB26574E240}"/>
                </a:ext>
              </a:extLst>
            </p:cNvPr>
            <p:cNvSpPr txBox="1"/>
            <p:nvPr/>
          </p:nvSpPr>
          <p:spPr>
            <a:xfrm>
              <a:off x="5588884" y="3769151"/>
              <a:ext cx="1419229" cy="276999"/>
            </a:xfrm>
            <a:prstGeom prst="rect">
              <a:avLst/>
            </a:prstGeom>
            <a:noFill/>
            <a:ln cap="flat">
              <a:noFill/>
            </a:ln>
          </p:spPr>
          <p:txBody>
            <a:bodyPr vert="horz" wrap="square" lIns="0" tIns="0" rIns="0" bIns="0" anchor="t" anchorCtr="0" compatLnSpc="1">
              <a:spAutoFit/>
            </a:bodyPr>
            <a:lstStyle/>
            <a:p>
              <a:pPr algn="l"/>
              <a:r>
                <a:rPr lang="en-US" sz="1800" b="1">
                  <a:latin typeface="Arial" panose="020B0604020202020204" pitchFamily="34" charset="0"/>
                  <a:cs typeface="Arial" panose="020B0604020202020204" pitchFamily="34" charset="0"/>
                </a:rPr>
                <a:t>75</a:t>
              </a:r>
              <a:r>
                <a:rPr lang="en-US" sz="1800">
                  <a:latin typeface="Arial" panose="020B0604020202020204" pitchFamily="34" charset="0"/>
                  <a:cs typeface="Arial" panose="020B0604020202020204" pitchFamily="34" charset="0"/>
                </a:rPr>
                <a:t> </a:t>
              </a:r>
              <a:r>
                <a:rPr lang="en-US" sz="1800" b="1">
                  <a:solidFill>
                    <a:srgbClr val="006652"/>
                  </a:solidFill>
                  <a:latin typeface="Arial" panose="020B0604020202020204" pitchFamily="34" charset="0"/>
                  <a:cs typeface="Arial" panose="020B0604020202020204" pitchFamily="34" charset="0"/>
                </a:rPr>
                <a:t>Green</a:t>
              </a:r>
            </a:p>
          </p:txBody>
        </p:sp>
        <p:cxnSp>
          <p:nvCxnSpPr>
            <p:cNvPr id="12" name="Straight Connector 11">
              <a:extLst>
                <a:ext uri="{FF2B5EF4-FFF2-40B4-BE49-F238E27FC236}">
                  <a16:creationId xmlns:a16="http://schemas.microsoft.com/office/drawing/2014/main" id="{28B76774-78E0-EBBC-4F89-B343B182E4AA}"/>
                </a:ext>
                <a:ext uri="{C183D7F6-B498-43B3-948B-1728B52AA6E4}">
                  <adec:decorative xmlns:adec="http://schemas.microsoft.com/office/drawing/2017/decorative" val="1"/>
                </a:ext>
              </a:extLst>
            </p:cNvPr>
            <p:cNvCxnSpPr/>
            <p:nvPr/>
          </p:nvCxnSpPr>
          <p:spPr bwMode="auto">
            <a:xfrm>
              <a:off x="433137" y="2320868"/>
              <a:ext cx="10704763" cy="0"/>
            </a:xfrm>
            <a:prstGeom prst="line">
              <a:avLst/>
            </a:prstGeom>
            <a:noFill/>
            <a:ln w="63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a:extLst>
                <a:ext uri="{FF2B5EF4-FFF2-40B4-BE49-F238E27FC236}">
                  <a16:creationId xmlns:a16="http://schemas.microsoft.com/office/drawing/2014/main" id="{AE3C18C6-0500-C0D6-1ACC-3C008B787835}"/>
                </a:ext>
                <a:ext uri="{C183D7F6-B498-43B3-948B-1728B52AA6E4}">
                  <adec:decorative xmlns:adec="http://schemas.microsoft.com/office/drawing/2017/decorative" val="1"/>
                </a:ext>
              </a:extLst>
            </p:cNvPr>
            <p:cNvCxnSpPr/>
            <p:nvPr/>
          </p:nvCxnSpPr>
          <p:spPr bwMode="auto">
            <a:xfrm>
              <a:off x="2614323" y="1827287"/>
              <a:ext cx="0" cy="2437653"/>
            </a:xfrm>
            <a:prstGeom prst="line">
              <a:avLst/>
            </a:prstGeom>
            <a:noFill/>
            <a:ln w="63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id="{FF3FF062-CF18-A1A4-2935-FF9834F29908}"/>
                </a:ext>
                <a:ext uri="{C183D7F6-B498-43B3-948B-1728B52AA6E4}">
                  <adec:decorative xmlns:adec="http://schemas.microsoft.com/office/drawing/2017/decorative" val="1"/>
                </a:ext>
              </a:extLst>
            </p:cNvPr>
            <p:cNvCxnSpPr/>
            <p:nvPr/>
          </p:nvCxnSpPr>
          <p:spPr bwMode="auto">
            <a:xfrm>
              <a:off x="5345550" y="1827287"/>
              <a:ext cx="0" cy="2437653"/>
            </a:xfrm>
            <a:prstGeom prst="line">
              <a:avLst/>
            </a:prstGeom>
            <a:noFill/>
            <a:ln w="63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a:extLst>
                <a:ext uri="{FF2B5EF4-FFF2-40B4-BE49-F238E27FC236}">
                  <a16:creationId xmlns:a16="http://schemas.microsoft.com/office/drawing/2014/main" id="{86342443-0A1F-6127-AA8C-0FE9D2632EAE}"/>
                </a:ext>
                <a:ext uri="{C183D7F6-B498-43B3-948B-1728B52AA6E4}">
                  <adec:decorative xmlns:adec="http://schemas.microsoft.com/office/drawing/2017/decorative" val="1"/>
                </a:ext>
              </a:extLst>
            </p:cNvPr>
            <p:cNvCxnSpPr/>
            <p:nvPr/>
          </p:nvCxnSpPr>
          <p:spPr bwMode="auto">
            <a:xfrm>
              <a:off x="433137" y="4169474"/>
              <a:ext cx="10704763" cy="0"/>
            </a:xfrm>
            <a:prstGeom prst="line">
              <a:avLst/>
            </a:prstGeom>
            <a:noFill/>
            <a:ln w="63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7" name="Graphic 26" descr="Warning with solid fill">
              <a:extLst>
                <a:ext uri="{FF2B5EF4-FFF2-40B4-BE49-F238E27FC236}">
                  <a16:creationId xmlns:a16="http://schemas.microsoft.com/office/drawing/2014/main" id="{16CB7E54-CE89-32A6-8077-31EDFC37E8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27409" y="2421741"/>
              <a:ext cx="400599" cy="400599"/>
            </a:xfrm>
            <a:prstGeom prst="rect">
              <a:avLst/>
            </a:prstGeom>
          </p:spPr>
        </p:pic>
        <p:pic>
          <p:nvPicPr>
            <p:cNvPr id="28" name="Graphic 27" descr="Badge Tick with solid fill">
              <a:extLst>
                <a:ext uri="{FF2B5EF4-FFF2-40B4-BE49-F238E27FC236}">
                  <a16:creationId xmlns:a16="http://schemas.microsoft.com/office/drawing/2014/main" id="{FB1589E6-45D9-B204-82A6-BA7D4C941F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9355" y="3605852"/>
              <a:ext cx="537305" cy="537305"/>
            </a:xfrm>
            <a:prstGeom prst="rect">
              <a:avLst/>
            </a:prstGeom>
          </p:spPr>
        </p:pic>
      </p:grpSp>
      <p:sp>
        <p:nvSpPr>
          <p:cNvPr id="3" name="TextBox 2">
            <a:extLst>
              <a:ext uri="{FF2B5EF4-FFF2-40B4-BE49-F238E27FC236}">
                <a16:creationId xmlns:a16="http://schemas.microsoft.com/office/drawing/2014/main" id="{239148B2-46AE-893C-5070-FAA10858E5B3}"/>
              </a:ext>
            </a:extLst>
          </p:cNvPr>
          <p:cNvSpPr txBox="1"/>
          <p:nvPr/>
        </p:nvSpPr>
        <p:spPr>
          <a:xfrm>
            <a:off x="7424468" y="6455772"/>
            <a:ext cx="42426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i="1" dirty="0">
                <a:solidFill>
                  <a:srgbClr val="FFFFFF"/>
                </a:solidFill>
              </a:rPr>
              <a:t>Digital By Default. Secure By Design. Prove By Doing. </a:t>
            </a:r>
            <a:endParaRPr lang="en-GB" dirty="0"/>
          </a:p>
        </p:txBody>
      </p:sp>
    </p:spTree>
    <p:extLst>
      <p:ext uri="{BB962C8B-B14F-4D97-AF65-F5344CB8AC3E}">
        <p14:creationId xmlns:p14="http://schemas.microsoft.com/office/powerpoint/2010/main" val="1245505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C4DB8-CBF8-2C4E-B62C-D0F1B7126D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49BFF8-FDA2-E03A-9275-7258F56E5C97}"/>
              </a:ext>
            </a:extLst>
          </p:cNvPr>
          <p:cNvSpPr>
            <a:spLocks noGrp="1"/>
          </p:cNvSpPr>
          <p:nvPr>
            <p:ph type="ctrTitle"/>
          </p:nvPr>
        </p:nvSpPr>
        <p:spPr>
          <a:xfrm>
            <a:off x="625608" y="1711325"/>
            <a:ext cx="8297652" cy="779851"/>
          </a:xfrm>
        </p:spPr>
        <p:txBody>
          <a:bodyPr/>
          <a:lstStyle/>
          <a:p>
            <a:r>
              <a:rPr lang="en-GB"/>
              <a:t>British Pharmacopoeia</a:t>
            </a:r>
            <a:br>
              <a:rPr lang="en-GB"/>
            </a:br>
            <a:r>
              <a:rPr lang="en-GB"/>
              <a:t>Enquiry Handling</a:t>
            </a:r>
          </a:p>
        </p:txBody>
      </p:sp>
    </p:spTree>
    <p:extLst>
      <p:ext uri="{BB962C8B-B14F-4D97-AF65-F5344CB8AC3E}">
        <p14:creationId xmlns:p14="http://schemas.microsoft.com/office/powerpoint/2010/main" val="3969127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8EEDB-33B2-3B75-787D-21187263A0C8}"/>
            </a:ext>
          </a:extLst>
        </p:cNvPr>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D7CF9429-BC6A-2801-47ED-534917E79239}"/>
              </a:ext>
            </a:extLst>
          </p:cNvPr>
          <p:cNvSpPr/>
          <p:nvPr/>
        </p:nvSpPr>
        <p:spPr bwMode="auto">
          <a:xfrm>
            <a:off x="9724305" y="3892199"/>
            <a:ext cx="1339936" cy="1170741"/>
          </a:xfrm>
          <a:prstGeom prst="roundRect">
            <a:avLst/>
          </a:prstGeom>
          <a:solidFill>
            <a:schemeClr val="bg1"/>
          </a:solidFill>
          <a:ln w="57150">
            <a:solidFill>
              <a:schemeClr val="bg1">
                <a:lumMod val="85000"/>
              </a:schemeClr>
            </a:solid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43" name="Rectangle: Rounded Corners 42">
            <a:extLst>
              <a:ext uri="{FF2B5EF4-FFF2-40B4-BE49-F238E27FC236}">
                <a16:creationId xmlns:a16="http://schemas.microsoft.com/office/drawing/2014/main" id="{2988AB85-AE94-9F75-4A14-109DD28F2C80}"/>
              </a:ext>
            </a:extLst>
          </p:cNvPr>
          <p:cNvSpPr/>
          <p:nvPr/>
        </p:nvSpPr>
        <p:spPr bwMode="auto">
          <a:xfrm>
            <a:off x="6089119" y="1601804"/>
            <a:ext cx="2485921" cy="886991"/>
          </a:xfrm>
          <a:prstGeom prst="roundRect">
            <a:avLst/>
          </a:prstGeom>
          <a:solidFill>
            <a:schemeClr val="bg1"/>
          </a:solidFill>
          <a:ln w="57150">
            <a:solidFill>
              <a:schemeClr val="bg1">
                <a:lumMod val="85000"/>
              </a:schemeClr>
            </a:solid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grpSp>
        <p:nvGrpSpPr>
          <p:cNvPr id="40" name="Group 39">
            <a:extLst>
              <a:ext uri="{FF2B5EF4-FFF2-40B4-BE49-F238E27FC236}">
                <a16:creationId xmlns:a16="http://schemas.microsoft.com/office/drawing/2014/main" id="{543FD6C0-41F5-C14B-7E99-CF502F8464E4}"/>
              </a:ext>
            </a:extLst>
          </p:cNvPr>
          <p:cNvGrpSpPr/>
          <p:nvPr/>
        </p:nvGrpSpPr>
        <p:grpSpPr>
          <a:xfrm>
            <a:off x="6466982" y="3520985"/>
            <a:ext cx="1523380" cy="1523380"/>
            <a:chOff x="843126" y="3539560"/>
            <a:chExt cx="1523380" cy="1523380"/>
          </a:xfrm>
        </p:grpSpPr>
        <p:sp>
          <p:nvSpPr>
            <p:cNvPr id="41" name="Oval 40">
              <a:extLst>
                <a:ext uri="{FF2B5EF4-FFF2-40B4-BE49-F238E27FC236}">
                  <a16:creationId xmlns:a16="http://schemas.microsoft.com/office/drawing/2014/main" id="{4DF08521-CB80-9AB7-F721-08F9527AC497}"/>
                </a:ext>
              </a:extLst>
            </p:cNvPr>
            <p:cNvSpPr/>
            <p:nvPr/>
          </p:nvSpPr>
          <p:spPr bwMode="auto">
            <a:xfrm>
              <a:off x="843126" y="3539560"/>
              <a:ext cx="1523380" cy="1523380"/>
            </a:xfrm>
            <a:prstGeom prst="ellipse">
              <a:avLst/>
            </a:prstGeom>
            <a:solidFill>
              <a:schemeClr val="bg1">
                <a:lumMod val="85000"/>
              </a:scheme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42" name="Oval 41">
              <a:extLst>
                <a:ext uri="{FF2B5EF4-FFF2-40B4-BE49-F238E27FC236}">
                  <a16:creationId xmlns:a16="http://schemas.microsoft.com/office/drawing/2014/main" id="{3F0A2030-A5A6-5C00-9836-B14E633A155D}"/>
                </a:ext>
              </a:extLst>
            </p:cNvPr>
            <p:cNvSpPr/>
            <p:nvPr/>
          </p:nvSpPr>
          <p:spPr bwMode="auto">
            <a:xfrm>
              <a:off x="1012364" y="3711295"/>
              <a:ext cx="1197046" cy="1197046"/>
            </a:xfrm>
            <a:prstGeom prst="ellipse">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grpSp>
      <p:grpSp>
        <p:nvGrpSpPr>
          <p:cNvPr id="39" name="Group 38">
            <a:extLst>
              <a:ext uri="{FF2B5EF4-FFF2-40B4-BE49-F238E27FC236}">
                <a16:creationId xmlns:a16="http://schemas.microsoft.com/office/drawing/2014/main" id="{9D3273E4-B23A-9B05-B8F7-7C0AF65BDC9D}"/>
              </a:ext>
            </a:extLst>
          </p:cNvPr>
          <p:cNvGrpSpPr/>
          <p:nvPr/>
        </p:nvGrpSpPr>
        <p:grpSpPr>
          <a:xfrm>
            <a:off x="843126" y="3539560"/>
            <a:ext cx="1523380" cy="1523380"/>
            <a:chOff x="843126" y="3539560"/>
            <a:chExt cx="1523380" cy="1523380"/>
          </a:xfrm>
        </p:grpSpPr>
        <p:sp>
          <p:nvSpPr>
            <p:cNvPr id="37" name="Oval 36">
              <a:extLst>
                <a:ext uri="{FF2B5EF4-FFF2-40B4-BE49-F238E27FC236}">
                  <a16:creationId xmlns:a16="http://schemas.microsoft.com/office/drawing/2014/main" id="{2D47BF88-C942-9F44-FF83-26053A2047F6}"/>
                </a:ext>
              </a:extLst>
            </p:cNvPr>
            <p:cNvSpPr/>
            <p:nvPr/>
          </p:nvSpPr>
          <p:spPr bwMode="auto">
            <a:xfrm>
              <a:off x="843126" y="3539560"/>
              <a:ext cx="1523380" cy="1523380"/>
            </a:xfrm>
            <a:prstGeom prst="ellipse">
              <a:avLst/>
            </a:prstGeom>
            <a:solidFill>
              <a:schemeClr val="bg1">
                <a:lumMod val="85000"/>
              </a:scheme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38" name="Oval 37">
              <a:extLst>
                <a:ext uri="{FF2B5EF4-FFF2-40B4-BE49-F238E27FC236}">
                  <a16:creationId xmlns:a16="http://schemas.microsoft.com/office/drawing/2014/main" id="{486A452A-C419-16D3-8365-354A83ACF9BE}"/>
                </a:ext>
              </a:extLst>
            </p:cNvPr>
            <p:cNvSpPr/>
            <p:nvPr/>
          </p:nvSpPr>
          <p:spPr bwMode="auto">
            <a:xfrm>
              <a:off x="1012364" y="3711295"/>
              <a:ext cx="1197046" cy="1197046"/>
            </a:xfrm>
            <a:prstGeom prst="ellipse">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grpSp>
      <p:sp>
        <p:nvSpPr>
          <p:cNvPr id="14" name="Arrow: Left-Right 13">
            <a:extLst>
              <a:ext uri="{FF2B5EF4-FFF2-40B4-BE49-F238E27FC236}">
                <a16:creationId xmlns:a16="http://schemas.microsoft.com/office/drawing/2014/main" id="{DE8197D7-D8C9-58BA-FC62-E1DA2580AE80}"/>
              </a:ext>
            </a:extLst>
          </p:cNvPr>
          <p:cNvSpPr/>
          <p:nvPr/>
        </p:nvSpPr>
        <p:spPr bwMode="auto">
          <a:xfrm>
            <a:off x="2705977" y="4261220"/>
            <a:ext cx="3322182" cy="138938"/>
          </a:xfrm>
          <a:prstGeom prst="leftRightArrow">
            <a:avLst>
              <a:gd name="adj1" fmla="val 22096"/>
              <a:gd name="adj2" fmla="val 50000"/>
            </a:avLst>
          </a:prstGeom>
          <a:solidFill>
            <a:schemeClr val="accent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pic>
        <p:nvPicPr>
          <p:cNvPr id="3074" name="Picture 2" descr="CWS ABROAD British Pharmacopoeia ...">
            <a:extLst>
              <a:ext uri="{FF2B5EF4-FFF2-40B4-BE49-F238E27FC236}">
                <a16:creationId xmlns:a16="http://schemas.microsoft.com/office/drawing/2014/main" id="{55F18708-68B3-8E17-F416-F505EFD2F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5136" y="1788918"/>
            <a:ext cx="2040241" cy="55384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erson Icon Images – Browse 7,473,211 ...">
            <a:extLst>
              <a:ext uri="{FF2B5EF4-FFF2-40B4-BE49-F238E27FC236}">
                <a16:creationId xmlns:a16="http://schemas.microsoft.com/office/drawing/2014/main" id="{BF4002DC-E041-02A1-CE81-2E6EA38B1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813" t="17700" r="19242" b="17484"/>
          <a:stretch/>
        </p:blipFill>
        <p:spPr bwMode="auto">
          <a:xfrm>
            <a:off x="1282739" y="3845733"/>
            <a:ext cx="654008" cy="719140"/>
          </a:xfrm>
          <a:prstGeom prst="rect">
            <a:avLst/>
          </a:prstGeom>
          <a:solidFill>
            <a:srgbClr val="00AF9F">
              <a:alpha val="1000"/>
            </a:srgbClr>
          </a:solidFill>
        </p:spPr>
      </p:pic>
      <p:pic>
        <p:nvPicPr>
          <p:cNvPr id="3084" name="Picture 12" descr="Email - Free communications icons">
            <a:extLst>
              <a:ext uri="{FF2B5EF4-FFF2-40B4-BE49-F238E27FC236}">
                <a16:creationId xmlns:a16="http://schemas.microsoft.com/office/drawing/2014/main" id="{DB2D4BEA-BAAE-4D8B-B3B3-1D219F09AF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8079" y="4013810"/>
            <a:ext cx="624961" cy="62496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2847E830-6B39-BB63-DB47-FA64A33B0A95}"/>
              </a:ext>
            </a:extLst>
          </p:cNvPr>
          <p:cNvSpPr/>
          <p:nvPr/>
        </p:nvSpPr>
        <p:spPr bwMode="auto">
          <a:xfrm>
            <a:off x="678180" y="2788286"/>
            <a:ext cx="3322182" cy="1417017"/>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4A26DCCF-2501-7FF3-9DC1-6E11FF1E9EF2}"/>
              </a:ext>
            </a:extLst>
          </p:cNvPr>
          <p:cNvSpPr txBox="1"/>
          <p:nvPr/>
        </p:nvSpPr>
        <p:spPr>
          <a:xfrm>
            <a:off x="949845" y="4564873"/>
            <a:ext cx="1349218" cy="307777"/>
          </a:xfrm>
          <a:prstGeom prst="rect">
            <a:avLst/>
          </a:prstGeom>
          <a:noFill/>
        </p:spPr>
        <p:txBody>
          <a:bodyPr wrap="square" rtlCol="0">
            <a:spAutoFit/>
          </a:bodyPr>
          <a:lstStyle/>
          <a:p>
            <a:pPr algn="l"/>
            <a:r>
              <a:rPr lang="en-GB" sz="1400" b="1"/>
              <a:t>External User</a:t>
            </a:r>
          </a:p>
        </p:txBody>
      </p:sp>
      <p:pic>
        <p:nvPicPr>
          <p:cNvPr id="12" name="Picture 8" descr="Person Icon Images – Browse 7,473,211 ...">
            <a:extLst>
              <a:ext uri="{FF2B5EF4-FFF2-40B4-BE49-F238E27FC236}">
                <a16:creationId xmlns:a16="http://schemas.microsoft.com/office/drawing/2014/main" id="{5D84381B-97C6-440E-43A6-2B0A72455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813" t="17700" r="19242" b="17484"/>
          <a:stretch/>
        </p:blipFill>
        <p:spPr bwMode="auto">
          <a:xfrm>
            <a:off x="6907746" y="3845733"/>
            <a:ext cx="654008" cy="719140"/>
          </a:xfrm>
          <a:prstGeom prst="rect">
            <a:avLst/>
          </a:prstGeom>
          <a:solidFill>
            <a:schemeClr val="accent2">
              <a:alpha val="1000"/>
            </a:schemeClr>
          </a:solidFill>
        </p:spPr>
      </p:pic>
      <p:sp>
        <p:nvSpPr>
          <p:cNvPr id="13" name="TextBox 12">
            <a:extLst>
              <a:ext uri="{FF2B5EF4-FFF2-40B4-BE49-F238E27FC236}">
                <a16:creationId xmlns:a16="http://schemas.microsoft.com/office/drawing/2014/main" id="{CD726BC2-41FA-F7F6-B101-B7377B74563F}"/>
              </a:ext>
            </a:extLst>
          </p:cNvPr>
          <p:cNvSpPr txBox="1"/>
          <p:nvPr/>
        </p:nvSpPr>
        <p:spPr>
          <a:xfrm>
            <a:off x="6640994" y="4580261"/>
            <a:ext cx="1236316" cy="307777"/>
          </a:xfrm>
          <a:prstGeom prst="rect">
            <a:avLst/>
          </a:prstGeom>
          <a:noFill/>
        </p:spPr>
        <p:txBody>
          <a:bodyPr wrap="square" rtlCol="0">
            <a:spAutoFit/>
          </a:bodyPr>
          <a:lstStyle/>
          <a:p>
            <a:pPr algn="l"/>
            <a:r>
              <a:rPr lang="en-GB" sz="1400" b="1"/>
              <a:t>MHRA Team</a:t>
            </a:r>
          </a:p>
        </p:txBody>
      </p:sp>
      <p:pic>
        <p:nvPicPr>
          <p:cNvPr id="3086" name="Picture 14" descr="Free Email Database Icon - Free ...">
            <a:extLst>
              <a:ext uri="{FF2B5EF4-FFF2-40B4-BE49-F238E27FC236}">
                <a16:creationId xmlns:a16="http://schemas.microsoft.com/office/drawing/2014/main" id="{2F2B0F98-52E7-5376-8603-B197BC726B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3053" y="4033546"/>
            <a:ext cx="706207" cy="706207"/>
          </a:xfrm>
          <a:prstGeom prst="rect">
            <a:avLst/>
          </a:prstGeom>
          <a:noFill/>
          <a:extLst>
            <a:ext uri="{909E8E84-426E-40DD-AFC4-6F175D3DCCD1}">
              <a14:hiddenFill xmlns:a14="http://schemas.microsoft.com/office/drawing/2010/main">
                <a:solidFill>
                  <a:srgbClr val="FFFFFF"/>
                </a:solidFill>
              </a14:hiddenFill>
            </a:ext>
          </a:extLst>
        </p:spPr>
      </p:pic>
      <p:sp>
        <p:nvSpPr>
          <p:cNvPr id="17" name="Arrow: Left-Right 16">
            <a:extLst>
              <a:ext uri="{FF2B5EF4-FFF2-40B4-BE49-F238E27FC236}">
                <a16:creationId xmlns:a16="http://schemas.microsoft.com/office/drawing/2014/main" id="{9225C528-4450-02A4-C643-FDDC2E08BF3C}"/>
              </a:ext>
            </a:extLst>
          </p:cNvPr>
          <p:cNvSpPr/>
          <p:nvPr/>
        </p:nvSpPr>
        <p:spPr bwMode="auto">
          <a:xfrm rot="5400000">
            <a:off x="6820251" y="3158397"/>
            <a:ext cx="832278" cy="142562"/>
          </a:xfrm>
          <a:prstGeom prst="leftRightArrow">
            <a:avLst>
              <a:gd name="adj1" fmla="val 22096"/>
              <a:gd name="adj2" fmla="val 50000"/>
            </a:avLst>
          </a:prstGeom>
          <a:solidFill>
            <a:schemeClr val="accent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8" name="Arrow: Left-Right 17">
            <a:extLst>
              <a:ext uri="{FF2B5EF4-FFF2-40B4-BE49-F238E27FC236}">
                <a16:creationId xmlns:a16="http://schemas.microsoft.com/office/drawing/2014/main" id="{3660C9F1-3438-543C-CD06-6BA2C5893770}"/>
              </a:ext>
            </a:extLst>
          </p:cNvPr>
          <p:cNvSpPr/>
          <p:nvPr/>
        </p:nvSpPr>
        <p:spPr bwMode="auto">
          <a:xfrm rot="10800000">
            <a:off x="7764424" y="4310059"/>
            <a:ext cx="1972035" cy="126768"/>
          </a:xfrm>
          <a:prstGeom prst="leftRightArrow">
            <a:avLst>
              <a:gd name="adj1" fmla="val 22096"/>
              <a:gd name="adj2" fmla="val 50000"/>
            </a:avLst>
          </a:prstGeom>
          <a:solidFill>
            <a:schemeClr val="accent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9" name="TextBox 18">
            <a:extLst>
              <a:ext uri="{FF2B5EF4-FFF2-40B4-BE49-F238E27FC236}">
                <a16:creationId xmlns:a16="http://schemas.microsoft.com/office/drawing/2014/main" id="{EF3925D8-A058-AAFC-E412-874172986ADC}"/>
              </a:ext>
            </a:extLst>
          </p:cNvPr>
          <p:cNvSpPr txBox="1"/>
          <p:nvPr/>
        </p:nvSpPr>
        <p:spPr>
          <a:xfrm>
            <a:off x="3002797" y="3539560"/>
            <a:ext cx="1773104" cy="338554"/>
          </a:xfrm>
          <a:prstGeom prst="rect">
            <a:avLst/>
          </a:prstGeom>
          <a:noFill/>
        </p:spPr>
        <p:txBody>
          <a:bodyPr wrap="square" rtlCol="0">
            <a:spAutoFit/>
          </a:bodyPr>
          <a:lstStyle/>
          <a:p>
            <a:pPr algn="l"/>
            <a:r>
              <a:rPr lang="en-GB" b="1"/>
              <a:t>Sends Query</a:t>
            </a:r>
          </a:p>
        </p:txBody>
      </p:sp>
      <p:sp>
        <p:nvSpPr>
          <p:cNvPr id="5" name="Rectangle: Rounded Corners 4">
            <a:extLst>
              <a:ext uri="{FF2B5EF4-FFF2-40B4-BE49-F238E27FC236}">
                <a16:creationId xmlns:a16="http://schemas.microsoft.com/office/drawing/2014/main" id="{D17DC55A-0D4A-999D-DAE1-082CDA257505}"/>
              </a:ext>
            </a:extLst>
          </p:cNvPr>
          <p:cNvSpPr/>
          <p:nvPr/>
        </p:nvSpPr>
        <p:spPr bwMode="auto">
          <a:xfrm>
            <a:off x="2725392" y="3472141"/>
            <a:ext cx="1809162" cy="434963"/>
          </a:xfrm>
          <a:prstGeom prst="roundRect">
            <a:avLst/>
          </a:prstGeom>
          <a:noFill/>
          <a:ln w="19050" cap="flat" cmpd="sng" algn="ctr">
            <a:solidFill>
              <a:srgbClr val="00AF9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76929D4F-8EF2-A554-D8F2-8E8CB0A5A767}"/>
              </a:ext>
            </a:extLst>
          </p:cNvPr>
          <p:cNvSpPr txBox="1"/>
          <p:nvPr/>
        </p:nvSpPr>
        <p:spPr>
          <a:xfrm>
            <a:off x="7764424" y="2678077"/>
            <a:ext cx="1497186" cy="338554"/>
          </a:xfrm>
          <a:prstGeom prst="rect">
            <a:avLst/>
          </a:prstGeom>
          <a:noFill/>
        </p:spPr>
        <p:txBody>
          <a:bodyPr wrap="square" rtlCol="0">
            <a:spAutoFit/>
          </a:bodyPr>
          <a:lstStyle/>
          <a:p>
            <a:pPr algn="l"/>
            <a:r>
              <a:rPr lang="en-GB" b="1"/>
              <a:t>Reviews BP</a:t>
            </a:r>
          </a:p>
        </p:txBody>
      </p:sp>
      <p:sp>
        <p:nvSpPr>
          <p:cNvPr id="9" name="Rectangle: Rounded Corners 8">
            <a:extLst>
              <a:ext uri="{FF2B5EF4-FFF2-40B4-BE49-F238E27FC236}">
                <a16:creationId xmlns:a16="http://schemas.microsoft.com/office/drawing/2014/main" id="{3944B3B9-2BE1-F12E-8CB9-BB4D63578C68}"/>
              </a:ext>
            </a:extLst>
          </p:cNvPr>
          <p:cNvSpPr/>
          <p:nvPr/>
        </p:nvSpPr>
        <p:spPr bwMode="auto">
          <a:xfrm>
            <a:off x="7454671" y="2614586"/>
            <a:ext cx="1843444" cy="483332"/>
          </a:xfrm>
          <a:prstGeom prst="roundRect">
            <a:avLst/>
          </a:prstGeom>
          <a:noFill/>
          <a:ln w="19050" cap="flat" cmpd="sng" algn="ctr">
            <a:solidFill>
              <a:srgbClr val="00AF9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5" name="Rectangle: Rounded Corners 14">
            <a:extLst>
              <a:ext uri="{FF2B5EF4-FFF2-40B4-BE49-F238E27FC236}">
                <a16:creationId xmlns:a16="http://schemas.microsoft.com/office/drawing/2014/main" id="{2216E5E0-D9FD-0B31-6CF3-BCC769237569}"/>
              </a:ext>
            </a:extLst>
          </p:cNvPr>
          <p:cNvSpPr/>
          <p:nvPr/>
        </p:nvSpPr>
        <p:spPr bwMode="auto">
          <a:xfrm>
            <a:off x="4307003" y="4994501"/>
            <a:ext cx="2202263" cy="415449"/>
          </a:xfrm>
          <a:prstGeom prst="roundRect">
            <a:avLst/>
          </a:prstGeom>
          <a:noFill/>
          <a:ln w="19050" cap="flat" cmpd="sng" algn="ctr">
            <a:solidFill>
              <a:srgbClr val="00AF9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6" name="TextBox 15">
            <a:extLst>
              <a:ext uri="{FF2B5EF4-FFF2-40B4-BE49-F238E27FC236}">
                <a16:creationId xmlns:a16="http://schemas.microsoft.com/office/drawing/2014/main" id="{DBDFF9E1-5835-FDDC-7927-82497758BA4B}"/>
              </a:ext>
            </a:extLst>
          </p:cNvPr>
          <p:cNvSpPr txBox="1"/>
          <p:nvPr/>
        </p:nvSpPr>
        <p:spPr>
          <a:xfrm>
            <a:off x="4601456" y="5052919"/>
            <a:ext cx="1907954" cy="338554"/>
          </a:xfrm>
          <a:prstGeom prst="rect">
            <a:avLst/>
          </a:prstGeom>
          <a:noFill/>
        </p:spPr>
        <p:txBody>
          <a:bodyPr wrap="square" rtlCol="0">
            <a:spAutoFit/>
          </a:bodyPr>
          <a:lstStyle/>
          <a:p>
            <a:pPr algn="l"/>
            <a:r>
              <a:rPr lang="en-GB" b="1"/>
              <a:t>Sends Response</a:t>
            </a:r>
          </a:p>
        </p:txBody>
      </p:sp>
      <p:sp>
        <p:nvSpPr>
          <p:cNvPr id="23" name="TextBox 22">
            <a:extLst>
              <a:ext uri="{FF2B5EF4-FFF2-40B4-BE49-F238E27FC236}">
                <a16:creationId xmlns:a16="http://schemas.microsoft.com/office/drawing/2014/main" id="{F1C0CBA5-1343-B67F-797F-8376168129C6}"/>
              </a:ext>
            </a:extLst>
          </p:cNvPr>
          <p:cNvSpPr txBox="1"/>
          <p:nvPr/>
        </p:nvSpPr>
        <p:spPr>
          <a:xfrm>
            <a:off x="8035790" y="5185712"/>
            <a:ext cx="1995417" cy="584775"/>
          </a:xfrm>
          <a:prstGeom prst="rect">
            <a:avLst/>
          </a:prstGeom>
          <a:noFill/>
        </p:spPr>
        <p:txBody>
          <a:bodyPr wrap="square" rtlCol="0">
            <a:spAutoFit/>
          </a:bodyPr>
          <a:lstStyle/>
          <a:p>
            <a:pPr algn="ctr"/>
            <a:r>
              <a:rPr lang="en-GB" b="1"/>
              <a:t>Reviews Historic Queries</a:t>
            </a:r>
          </a:p>
        </p:txBody>
      </p:sp>
      <p:sp>
        <p:nvSpPr>
          <p:cNvPr id="25" name="Rectangle: Rounded Corners 24">
            <a:extLst>
              <a:ext uri="{FF2B5EF4-FFF2-40B4-BE49-F238E27FC236}">
                <a16:creationId xmlns:a16="http://schemas.microsoft.com/office/drawing/2014/main" id="{2EC2E31C-2B24-F6B9-B3FA-158F13B49AC8}"/>
              </a:ext>
            </a:extLst>
          </p:cNvPr>
          <p:cNvSpPr/>
          <p:nvPr/>
        </p:nvSpPr>
        <p:spPr bwMode="auto">
          <a:xfrm>
            <a:off x="7747735" y="5184045"/>
            <a:ext cx="2285927" cy="559986"/>
          </a:xfrm>
          <a:prstGeom prst="roundRect">
            <a:avLst/>
          </a:prstGeom>
          <a:noFill/>
          <a:ln w="19050" cap="flat" cmpd="sng" algn="ctr">
            <a:solidFill>
              <a:srgbClr val="00AF9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pic>
        <p:nvPicPr>
          <p:cNvPr id="22" name="Graphic 21" descr="Badge 4 with solid fill">
            <a:extLst>
              <a:ext uri="{FF2B5EF4-FFF2-40B4-BE49-F238E27FC236}">
                <a16:creationId xmlns:a16="http://schemas.microsoft.com/office/drawing/2014/main" id="{5692B40B-3A6B-B9FC-C1C0-833AE42848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58805" y="4837670"/>
            <a:ext cx="442794" cy="442794"/>
          </a:xfrm>
          <a:prstGeom prst="rect">
            <a:avLst/>
          </a:prstGeom>
        </p:spPr>
      </p:pic>
      <p:pic>
        <p:nvPicPr>
          <p:cNvPr id="32" name="Graphic 31" descr="Badge with solid fill">
            <a:extLst>
              <a:ext uri="{FF2B5EF4-FFF2-40B4-BE49-F238E27FC236}">
                <a16:creationId xmlns:a16="http://schemas.microsoft.com/office/drawing/2014/main" id="{B91B873B-EFD6-83B2-F99C-98B2CCEB39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34212" y="2510789"/>
            <a:ext cx="442794" cy="442794"/>
          </a:xfrm>
          <a:prstGeom prst="rect">
            <a:avLst/>
          </a:prstGeom>
        </p:spPr>
      </p:pic>
      <p:pic>
        <p:nvPicPr>
          <p:cNvPr id="34" name="Graphic 33" descr="Badge 3 with solid fill">
            <a:extLst>
              <a:ext uri="{FF2B5EF4-FFF2-40B4-BE49-F238E27FC236}">
                <a16:creationId xmlns:a16="http://schemas.microsoft.com/office/drawing/2014/main" id="{FEC320CD-CDAB-B3CB-AEDE-B1C391B408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60026" y="5022911"/>
            <a:ext cx="442794" cy="442794"/>
          </a:xfrm>
          <a:prstGeom prst="rect">
            <a:avLst/>
          </a:prstGeom>
        </p:spPr>
      </p:pic>
      <p:pic>
        <p:nvPicPr>
          <p:cNvPr id="36" name="Graphic 35" descr="Badge 1 with solid fill">
            <a:extLst>
              <a:ext uri="{FF2B5EF4-FFF2-40B4-BE49-F238E27FC236}">
                <a16:creationId xmlns:a16="http://schemas.microsoft.com/office/drawing/2014/main" id="{C08E08B8-B334-6A30-81E0-8AE7F967EF9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20827" y="3335040"/>
            <a:ext cx="442794" cy="442794"/>
          </a:xfrm>
          <a:prstGeom prst="rect">
            <a:avLst/>
          </a:prstGeom>
        </p:spPr>
      </p:pic>
      <p:sp>
        <p:nvSpPr>
          <p:cNvPr id="8" name="Title 1">
            <a:extLst>
              <a:ext uri="{FF2B5EF4-FFF2-40B4-BE49-F238E27FC236}">
                <a16:creationId xmlns:a16="http://schemas.microsoft.com/office/drawing/2014/main" id="{610EABDE-3682-9EAB-54EA-B8DA8834635C}"/>
              </a:ext>
            </a:extLst>
          </p:cNvPr>
          <p:cNvSpPr txBox="1">
            <a:spLocks/>
          </p:cNvSpPr>
          <p:nvPr/>
        </p:nvSpPr>
        <p:spPr bwMode="auto">
          <a:xfrm>
            <a:off x="-6881" y="7001"/>
            <a:ext cx="12192000" cy="719139"/>
          </a:xfrm>
          <a:prstGeom prst="rect">
            <a:avLst/>
          </a:prstGeom>
          <a:solidFill>
            <a:srgbClr val="006655"/>
          </a:solidFill>
          <a:ln>
            <a:noFill/>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3000" baseline="0">
                <a:solidFill>
                  <a:schemeClr val="tx1"/>
                </a:solidFill>
                <a:latin typeface="+mj-lt"/>
                <a:ea typeface="+mj-ea"/>
                <a:cs typeface="+mj-cs"/>
              </a:defRPr>
            </a:lvl1pPr>
            <a:lvl2pPr algn="l" rtl="0" eaLnBrk="1" fontAlgn="base" hangingPunct="1">
              <a:spcBef>
                <a:spcPct val="0"/>
              </a:spcBef>
              <a:spcAft>
                <a:spcPct val="0"/>
              </a:spcAft>
              <a:defRPr sz="4800">
                <a:solidFill>
                  <a:schemeClr val="tx1"/>
                </a:solidFill>
                <a:latin typeface="Arial" charset="0"/>
              </a:defRPr>
            </a:lvl2pPr>
            <a:lvl3pPr algn="l" rtl="0" eaLnBrk="1" fontAlgn="base" hangingPunct="1">
              <a:spcBef>
                <a:spcPct val="0"/>
              </a:spcBef>
              <a:spcAft>
                <a:spcPct val="0"/>
              </a:spcAft>
              <a:defRPr sz="4800">
                <a:solidFill>
                  <a:schemeClr val="tx1"/>
                </a:solidFill>
                <a:latin typeface="Arial" charset="0"/>
              </a:defRPr>
            </a:lvl3pPr>
            <a:lvl4pPr algn="l" rtl="0" eaLnBrk="1" fontAlgn="base" hangingPunct="1">
              <a:spcBef>
                <a:spcPct val="0"/>
              </a:spcBef>
              <a:spcAft>
                <a:spcPct val="0"/>
              </a:spcAft>
              <a:defRPr sz="4800">
                <a:solidFill>
                  <a:schemeClr val="tx1"/>
                </a:solidFill>
                <a:latin typeface="Arial" charset="0"/>
              </a:defRPr>
            </a:lvl4pPr>
            <a:lvl5pPr algn="l" rtl="0" eaLnBrk="1" fontAlgn="base" hangingPunct="1">
              <a:spcBef>
                <a:spcPct val="0"/>
              </a:spcBef>
              <a:spcAft>
                <a:spcPct val="0"/>
              </a:spcAft>
              <a:defRPr sz="4800">
                <a:solidFill>
                  <a:schemeClr val="tx1"/>
                </a:solidFill>
                <a:latin typeface="Arial" charset="0"/>
              </a:defRPr>
            </a:lvl5pPr>
            <a:lvl6pPr marL="609585" algn="l" rtl="0" eaLnBrk="1" fontAlgn="base" hangingPunct="1">
              <a:spcBef>
                <a:spcPct val="0"/>
              </a:spcBef>
              <a:spcAft>
                <a:spcPct val="0"/>
              </a:spcAft>
              <a:defRPr sz="4800">
                <a:solidFill>
                  <a:schemeClr val="tx1"/>
                </a:solidFill>
                <a:latin typeface="Arial" charset="0"/>
              </a:defRPr>
            </a:lvl6pPr>
            <a:lvl7pPr marL="1219170" algn="l" rtl="0" eaLnBrk="1" fontAlgn="base" hangingPunct="1">
              <a:spcBef>
                <a:spcPct val="0"/>
              </a:spcBef>
              <a:spcAft>
                <a:spcPct val="0"/>
              </a:spcAft>
              <a:defRPr sz="4800">
                <a:solidFill>
                  <a:schemeClr val="tx1"/>
                </a:solidFill>
                <a:latin typeface="Arial" charset="0"/>
              </a:defRPr>
            </a:lvl7pPr>
            <a:lvl8pPr marL="1828754" algn="l" rtl="0" eaLnBrk="1" fontAlgn="base" hangingPunct="1">
              <a:spcBef>
                <a:spcPct val="0"/>
              </a:spcBef>
              <a:spcAft>
                <a:spcPct val="0"/>
              </a:spcAft>
              <a:defRPr sz="4800">
                <a:solidFill>
                  <a:schemeClr val="tx1"/>
                </a:solidFill>
                <a:latin typeface="Arial" charset="0"/>
              </a:defRPr>
            </a:lvl8pPr>
            <a:lvl9pPr marL="2438339" algn="l" rtl="0" eaLnBrk="1" fontAlgn="base" hangingPunct="1">
              <a:spcBef>
                <a:spcPct val="0"/>
              </a:spcBef>
              <a:spcAft>
                <a:spcPct val="0"/>
              </a:spcAft>
              <a:defRPr sz="4800">
                <a:solidFill>
                  <a:schemeClr val="tx1"/>
                </a:solidFill>
                <a:latin typeface="Arial" charset="0"/>
              </a:defRPr>
            </a:lvl9pPr>
          </a:lstStyle>
          <a:p>
            <a:pPr algn="ctr"/>
            <a:r>
              <a:rPr lang="en-GB" sz="3200" b="1" kern="0" dirty="0">
                <a:solidFill>
                  <a:schemeClr val="bg1"/>
                </a:solidFill>
                <a:latin typeface="Calibri" panose="020F0502020204030204" pitchFamily="34" charset="0"/>
                <a:ea typeface="Calibri" panose="020F0502020204030204" pitchFamily="34" charset="0"/>
                <a:cs typeface="Calibri" panose="020F0502020204030204" pitchFamily="34" charset="0"/>
              </a:rPr>
              <a:t>Manual Process</a:t>
            </a:r>
            <a:endParaRPr lang="en-GB" sz="3200" b="1" kern="0"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206FD7C-3A71-308C-D891-C9743E02C366}"/>
              </a:ext>
            </a:extLst>
          </p:cNvPr>
          <p:cNvSpPr txBox="1"/>
          <p:nvPr/>
        </p:nvSpPr>
        <p:spPr>
          <a:xfrm>
            <a:off x="7424468" y="6452558"/>
            <a:ext cx="42426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i="1" dirty="0">
                <a:solidFill>
                  <a:srgbClr val="FFFFFF"/>
                </a:solidFill>
              </a:rPr>
              <a:t>Digital By Default. Secure By Design. Prove By Doing. </a:t>
            </a:r>
            <a:endParaRPr lang="en-GB" dirty="0"/>
          </a:p>
        </p:txBody>
      </p:sp>
    </p:spTree>
    <p:extLst>
      <p:ext uri="{BB962C8B-B14F-4D97-AF65-F5344CB8AC3E}">
        <p14:creationId xmlns:p14="http://schemas.microsoft.com/office/powerpoint/2010/main" val="897534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9102E-5105-F290-4556-B2E20806E447}"/>
            </a:ext>
          </a:extLst>
        </p:cNvPr>
        <p:cNvGrpSpPr/>
        <p:nvPr/>
      </p:nvGrpSpPr>
      <p:grpSpPr>
        <a:xfrm>
          <a:off x="0" y="0"/>
          <a:ext cx="0" cy="0"/>
          <a:chOff x="0" y="0"/>
          <a:chExt cx="0" cy="0"/>
        </a:xfrm>
      </p:grpSpPr>
      <p:sp>
        <p:nvSpPr>
          <p:cNvPr id="3087" name="Rectangle: Rounded Corners 3086">
            <a:extLst>
              <a:ext uri="{FF2B5EF4-FFF2-40B4-BE49-F238E27FC236}">
                <a16:creationId xmlns:a16="http://schemas.microsoft.com/office/drawing/2014/main" id="{E0C6E1A3-00C3-47F4-16E4-26D5AFC592DC}"/>
              </a:ext>
            </a:extLst>
          </p:cNvPr>
          <p:cNvSpPr/>
          <p:nvPr/>
        </p:nvSpPr>
        <p:spPr bwMode="auto">
          <a:xfrm>
            <a:off x="8463280" y="993940"/>
            <a:ext cx="2905760" cy="1770347"/>
          </a:xfrm>
          <a:prstGeom prst="roundRect">
            <a:avLst/>
          </a:prstGeom>
          <a:solidFill>
            <a:schemeClr val="bg1"/>
          </a:solidFill>
          <a:ln w="57150">
            <a:solidFill>
              <a:schemeClr val="bg1">
                <a:lumMod val="85000"/>
              </a:schemeClr>
            </a:solid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pic>
        <p:nvPicPr>
          <p:cNvPr id="3074" name="Picture 2" descr="CWS ABROAD British Pharmacopoeia ...">
            <a:extLst>
              <a:ext uri="{FF2B5EF4-FFF2-40B4-BE49-F238E27FC236}">
                <a16:creationId xmlns:a16="http://schemas.microsoft.com/office/drawing/2014/main" id="{54C0FBCB-0DEB-DEAE-4DC1-E48250851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6527" y="1410058"/>
            <a:ext cx="2040241" cy="553847"/>
          </a:xfrm>
          <a:prstGeom prst="rect">
            <a:avLst/>
          </a:prstGeom>
          <a:noFill/>
          <a:extLst>
            <a:ext uri="{909E8E84-426E-40DD-AFC4-6F175D3DCCD1}">
              <a14:hiddenFill xmlns:a14="http://schemas.microsoft.com/office/drawing/2010/main">
                <a:solidFill>
                  <a:srgbClr val="FFFFFF"/>
                </a:solidFill>
              </a14:hiddenFill>
            </a:ext>
          </a:extLst>
        </p:spPr>
      </p:pic>
      <p:sp>
        <p:nvSpPr>
          <p:cNvPr id="17" name="Arrow: Left-Right 16">
            <a:extLst>
              <a:ext uri="{FF2B5EF4-FFF2-40B4-BE49-F238E27FC236}">
                <a16:creationId xmlns:a16="http://schemas.microsoft.com/office/drawing/2014/main" id="{A821383C-00A2-C0ED-1418-ABB5D9EAA8FF}"/>
              </a:ext>
            </a:extLst>
          </p:cNvPr>
          <p:cNvSpPr/>
          <p:nvPr/>
        </p:nvSpPr>
        <p:spPr bwMode="auto">
          <a:xfrm rot="5400000">
            <a:off x="6818611" y="3288959"/>
            <a:ext cx="832278" cy="142562"/>
          </a:xfrm>
          <a:prstGeom prst="leftRightArrow">
            <a:avLst>
              <a:gd name="adj1" fmla="val 22096"/>
              <a:gd name="adj2" fmla="val 50000"/>
            </a:avLst>
          </a:prstGeom>
          <a:solidFill>
            <a:schemeClr val="accent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pic>
        <p:nvPicPr>
          <p:cNvPr id="3088" name="Picture 16" descr="Bot Icon Vector Art, Icons, and ...">
            <a:extLst>
              <a:ext uri="{FF2B5EF4-FFF2-40B4-BE49-F238E27FC236}">
                <a16:creationId xmlns:a16="http://schemas.microsoft.com/office/drawing/2014/main" id="{D0012FFC-40B0-7259-5860-2D6FFAADE8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92" t="16699" r="8113" b="15769"/>
          <a:stretch/>
        </p:blipFill>
        <p:spPr bwMode="auto">
          <a:xfrm>
            <a:off x="6699006" y="1554452"/>
            <a:ext cx="1120291" cy="9329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Free Email Database Icon - Free ...">
            <a:extLst>
              <a:ext uri="{FF2B5EF4-FFF2-40B4-BE49-F238E27FC236}">
                <a16:creationId xmlns:a16="http://schemas.microsoft.com/office/drawing/2014/main" id="{67A936F4-CE0D-E5BE-68E9-1EAC43CA29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8402" y="2079239"/>
            <a:ext cx="443918" cy="443918"/>
          </a:xfrm>
          <a:prstGeom prst="rect">
            <a:avLst/>
          </a:prstGeom>
          <a:noFill/>
          <a:extLst>
            <a:ext uri="{909E8E84-426E-40DD-AFC4-6F175D3DCCD1}">
              <a14:hiddenFill xmlns:a14="http://schemas.microsoft.com/office/drawing/2010/main">
                <a:solidFill>
                  <a:srgbClr val="FFFFFF"/>
                </a:solidFill>
              </a14:hiddenFill>
            </a:ext>
          </a:extLst>
        </p:spPr>
      </p:pic>
      <p:sp>
        <p:nvSpPr>
          <p:cNvPr id="24" name="Arrow: Left-Right 23">
            <a:extLst>
              <a:ext uri="{FF2B5EF4-FFF2-40B4-BE49-F238E27FC236}">
                <a16:creationId xmlns:a16="http://schemas.microsoft.com/office/drawing/2014/main" id="{8AF3722A-AD62-2DC4-3EC2-3F1A7C5F4FE8}"/>
              </a:ext>
            </a:extLst>
          </p:cNvPr>
          <p:cNvSpPr/>
          <p:nvPr/>
        </p:nvSpPr>
        <p:spPr bwMode="auto">
          <a:xfrm rot="10800000">
            <a:off x="7954390" y="2106607"/>
            <a:ext cx="832278" cy="142562"/>
          </a:xfrm>
          <a:prstGeom prst="leftRightArrow">
            <a:avLst>
              <a:gd name="adj1" fmla="val 22096"/>
              <a:gd name="adj2" fmla="val 50000"/>
            </a:avLst>
          </a:prstGeom>
          <a:solidFill>
            <a:schemeClr val="accent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25" name="TextBox 24">
            <a:extLst>
              <a:ext uri="{FF2B5EF4-FFF2-40B4-BE49-F238E27FC236}">
                <a16:creationId xmlns:a16="http://schemas.microsoft.com/office/drawing/2014/main" id="{EFF35B05-AD50-2A28-CE3E-2823A54487FF}"/>
              </a:ext>
            </a:extLst>
          </p:cNvPr>
          <p:cNvSpPr txBox="1"/>
          <p:nvPr/>
        </p:nvSpPr>
        <p:spPr>
          <a:xfrm>
            <a:off x="6616592" y="2456510"/>
            <a:ext cx="1236316" cy="307777"/>
          </a:xfrm>
          <a:prstGeom prst="rect">
            <a:avLst/>
          </a:prstGeom>
          <a:noFill/>
        </p:spPr>
        <p:txBody>
          <a:bodyPr wrap="square" rtlCol="0">
            <a:spAutoFit/>
          </a:bodyPr>
          <a:lstStyle/>
          <a:p>
            <a:pPr algn="ctr"/>
            <a:r>
              <a:rPr lang="en-GB" sz="1400" b="1"/>
              <a:t>AI Assistant</a:t>
            </a:r>
          </a:p>
        </p:txBody>
      </p:sp>
      <p:sp>
        <p:nvSpPr>
          <p:cNvPr id="20" name="TextBox 19">
            <a:extLst>
              <a:ext uri="{FF2B5EF4-FFF2-40B4-BE49-F238E27FC236}">
                <a16:creationId xmlns:a16="http://schemas.microsoft.com/office/drawing/2014/main" id="{E082D4BB-51C9-5279-D1FF-D5D9171E82F3}"/>
              </a:ext>
            </a:extLst>
          </p:cNvPr>
          <p:cNvSpPr txBox="1"/>
          <p:nvPr/>
        </p:nvSpPr>
        <p:spPr>
          <a:xfrm>
            <a:off x="7763127" y="3016995"/>
            <a:ext cx="2550551" cy="338554"/>
          </a:xfrm>
          <a:prstGeom prst="rect">
            <a:avLst/>
          </a:prstGeom>
          <a:noFill/>
        </p:spPr>
        <p:txBody>
          <a:bodyPr wrap="square" rtlCol="0">
            <a:spAutoFit/>
          </a:bodyPr>
          <a:lstStyle/>
          <a:p>
            <a:pPr algn="l"/>
            <a:r>
              <a:rPr lang="en-GB" b="1"/>
              <a:t>Access AI Assistant</a:t>
            </a:r>
          </a:p>
        </p:txBody>
      </p:sp>
      <p:sp>
        <p:nvSpPr>
          <p:cNvPr id="21" name="Rectangle: Rounded Corners 20">
            <a:extLst>
              <a:ext uri="{FF2B5EF4-FFF2-40B4-BE49-F238E27FC236}">
                <a16:creationId xmlns:a16="http://schemas.microsoft.com/office/drawing/2014/main" id="{341C4214-F65A-8AAF-7AFD-4C05D1462758}"/>
              </a:ext>
            </a:extLst>
          </p:cNvPr>
          <p:cNvSpPr/>
          <p:nvPr/>
        </p:nvSpPr>
        <p:spPr bwMode="auto">
          <a:xfrm>
            <a:off x="7453374" y="2955170"/>
            <a:ext cx="2686306" cy="558801"/>
          </a:xfrm>
          <a:prstGeom prst="roundRect">
            <a:avLst/>
          </a:prstGeom>
          <a:noFill/>
          <a:ln w="9525" cap="flat" cmpd="sng" algn="ctr">
            <a:solidFill>
              <a:srgbClr val="00AF9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pic>
        <p:nvPicPr>
          <p:cNvPr id="28" name="Graphic 27" descr="Badge with solid fill">
            <a:extLst>
              <a:ext uri="{FF2B5EF4-FFF2-40B4-BE49-F238E27FC236}">
                <a16:creationId xmlns:a16="http://schemas.microsoft.com/office/drawing/2014/main" id="{0D58C9B4-8A0F-91F7-0501-005B1D0552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32916" y="2849707"/>
            <a:ext cx="442794" cy="442794"/>
          </a:xfrm>
          <a:prstGeom prst="rect">
            <a:avLst/>
          </a:prstGeom>
        </p:spPr>
      </p:pic>
      <p:grpSp>
        <p:nvGrpSpPr>
          <p:cNvPr id="57" name="Group 56">
            <a:extLst>
              <a:ext uri="{FF2B5EF4-FFF2-40B4-BE49-F238E27FC236}">
                <a16:creationId xmlns:a16="http://schemas.microsoft.com/office/drawing/2014/main" id="{3ABC0580-A19B-D8A3-6A8B-4FB6BBBAA7C1}"/>
              </a:ext>
            </a:extLst>
          </p:cNvPr>
          <p:cNvGrpSpPr/>
          <p:nvPr/>
        </p:nvGrpSpPr>
        <p:grpSpPr>
          <a:xfrm>
            <a:off x="6466982" y="3520985"/>
            <a:ext cx="1523380" cy="1523380"/>
            <a:chOff x="843126" y="3539560"/>
            <a:chExt cx="1523380" cy="1523380"/>
          </a:xfrm>
        </p:grpSpPr>
        <p:sp>
          <p:nvSpPr>
            <p:cNvPr id="58" name="Oval 57">
              <a:extLst>
                <a:ext uri="{FF2B5EF4-FFF2-40B4-BE49-F238E27FC236}">
                  <a16:creationId xmlns:a16="http://schemas.microsoft.com/office/drawing/2014/main" id="{EB13A786-9A07-F5B9-844B-DBD88F05030F}"/>
                </a:ext>
              </a:extLst>
            </p:cNvPr>
            <p:cNvSpPr/>
            <p:nvPr/>
          </p:nvSpPr>
          <p:spPr bwMode="auto">
            <a:xfrm>
              <a:off x="843126" y="3539560"/>
              <a:ext cx="1523380" cy="1523380"/>
            </a:xfrm>
            <a:prstGeom prst="ellipse">
              <a:avLst/>
            </a:prstGeom>
            <a:solidFill>
              <a:schemeClr val="bg1">
                <a:lumMod val="85000"/>
              </a:scheme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59" name="Oval 58">
              <a:extLst>
                <a:ext uri="{FF2B5EF4-FFF2-40B4-BE49-F238E27FC236}">
                  <a16:creationId xmlns:a16="http://schemas.microsoft.com/office/drawing/2014/main" id="{26C6D159-1F60-DF64-66BA-9E49B66AC3FE}"/>
                </a:ext>
              </a:extLst>
            </p:cNvPr>
            <p:cNvSpPr/>
            <p:nvPr/>
          </p:nvSpPr>
          <p:spPr bwMode="auto">
            <a:xfrm>
              <a:off x="1012364" y="3711295"/>
              <a:ext cx="1197046" cy="1197046"/>
            </a:xfrm>
            <a:prstGeom prst="ellipse">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grpSp>
      <p:grpSp>
        <p:nvGrpSpPr>
          <p:cNvPr id="60" name="Group 59">
            <a:extLst>
              <a:ext uri="{FF2B5EF4-FFF2-40B4-BE49-F238E27FC236}">
                <a16:creationId xmlns:a16="http://schemas.microsoft.com/office/drawing/2014/main" id="{BD00B70B-5977-C696-5910-FBF7D51404DB}"/>
              </a:ext>
            </a:extLst>
          </p:cNvPr>
          <p:cNvGrpSpPr/>
          <p:nvPr/>
        </p:nvGrpSpPr>
        <p:grpSpPr>
          <a:xfrm>
            <a:off x="843126" y="3539560"/>
            <a:ext cx="1523380" cy="1523380"/>
            <a:chOff x="843126" y="3539560"/>
            <a:chExt cx="1523380" cy="1523380"/>
          </a:xfrm>
        </p:grpSpPr>
        <p:sp>
          <p:nvSpPr>
            <p:cNvPr id="61" name="Oval 60">
              <a:extLst>
                <a:ext uri="{FF2B5EF4-FFF2-40B4-BE49-F238E27FC236}">
                  <a16:creationId xmlns:a16="http://schemas.microsoft.com/office/drawing/2014/main" id="{718EC80C-1830-28ED-CCF4-58930283518B}"/>
                </a:ext>
              </a:extLst>
            </p:cNvPr>
            <p:cNvSpPr/>
            <p:nvPr/>
          </p:nvSpPr>
          <p:spPr bwMode="auto">
            <a:xfrm>
              <a:off x="843126" y="3539560"/>
              <a:ext cx="1523380" cy="1523380"/>
            </a:xfrm>
            <a:prstGeom prst="ellipse">
              <a:avLst/>
            </a:prstGeom>
            <a:solidFill>
              <a:schemeClr val="bg1">
                <a:lumMod val="85000"/>
              </a:scheme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62" name="Oval 61">
              <a:extLst>
                <a:ext uri="{FF2B5EF4-FFF2-40B4-BE49-F238E27FC236}">
                  <a16:creationId xmlns:a16="http://schemas.microsoft.com/office/drawing/2014/main" id="{B6DD0EBB-4F27-E8E3-D9C9-3960BF170215}"/>
                </a:ext>
              </a:extLst>
            </p:cNvPr>
            <p:cNvSpPr/>
            <p:nvPr/>
          </p:nvSpPr>
          <p:spPr bwMode="auto">
            <a:xfrm>
              <a:off x="1012364" y="3711295"/>
              <a:ext cx="1197046" cy="1197046"/>
            </a:xfrm>
            <a:prstGeom prst="ellipse">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grpSp>
      <p:sp>
        <p:nvSpPr>
          <p:cNvPr id="63" name="Arrow: Left-Right 62">
            <a:extLst>
              <a:ext uri="{FF2B5EF4-FFF2-40B4-BE49-F238E27FC236}">
                <a16:creationId xmlns:a16="http://schemas.microsoft.com/office/drawing/2014/main" id="{A10963C4-8333-31B3-7463-1EE05F417FB4}"/>
              </a:ext>
            </a:extLst>
          </p:cNvPr>
          <p:cNvSpPr/>
          <p:nvPr/>
        </p:nvSpPr>
        <p:spPr bwMode="auto">
          <a:xfrm>
            <a:off x="2705977" y="4261220"/>
            <a:ext cx="3322182" cy="138938"/>
          </a:xfrm>
          <a:prstGeom prst="leftRightArrow">
            <a:avLst>
              <a:gd name="adj1" fmla="val 22096"/>
              <a:gd name="adj2" fmla="val 50000"/>
            </a:avLst>
          </a:prstGeom>
          <a:solidFill>
            <a:schemeClr val="accent1"/>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pic>
        <p:nvPicPr>
          <p:cNvPr id="3072" name="Picture 8" descr="Person Icon Images – Browse 7,473,211 ...">
            <a:extLst>
              <a:ext uri="{FF2B5EF4-FFF2-40B4-BE49-F238E27FC236}">
                <a16:creationId xmlns:a16="http://schemas.microsoft.com/office/drawing/2014/main" id="{66A49684-BF72-D320-5203-1894B1E972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813" t="17700" r="19242" b="17484"/>
          <a:stretch/>
        </p:blipFill>
        <p:spPr bwMode="auto">
          <a:xfrm>
            <a:off x="1282739" y="3845733"/>
            <a:ext cx="654008" cy="719140"/>
          </a:xfrm>
          <a:prstGeom prst="rect">
            <a:avLst/>
          </a:prstGeom>
          <a:solidFill>
            <a:srgbClr val="00AF9F">
              <a:alpha val="1000"/>
            </a:srgbClr>
          </a:solidFill>
        </p:spPr>
      </p:pic>
      <p:pic>
        <p:nvPicPr>
          <p:cNvPr id="3073" name="Picture 12" descr="Email - Free communications icons">
            <a:extLst>
              <a:ext uri="{FF2B5EF4-FFF2-40B4-BE49-F238E27FC236}">
                <a16:creationId xmlns:a16="http://schemas.microsoft.com/office/drawing/2014/main" id="{F3A356E6-2E45-BB1C-09BA-0604B08220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8079" y="4013810"/>
            <a:ext cx="624961" cy="624961"/>
          </a:xfrm>
          <a:prstGeom prst="rect">
            <a:avLst/>
          </a:prstGeom>
          <a:noFill/>
          <a:extLst>
            <a:ext uri="{909E8E84-426E-40DD-AFC4-6F175D3DCCD1}">
              <a14:hiddenFill xmlns:a14="http://schemas.microsoft.com/office/drawing/2010/main">
                <a:solidFill>
                  <a:srgbClr val="FFFFFF"/>
                </a:solidFill>
              </a14:hiddenFill>
            </a:ext>
          </a:extLst>
        </p:spPr>
      </p:pic>
      <p:sp>
        <p:nvSpPr>
          <p:cNvPr id="3075" name="TextBox 3074">
            <a:extLst>
              <a:ext uri="{FF2B5EF4-FFF2-40B4-BE49-F238E27FC236}">
                <a16:creationId xmlns:a16="http://schemas.microsoft.com/office/drawing/2014/main" id="{3E9A1D1D-68FD-FCD6-3513-150D43DB7DCD}"/>
              </a:ext>
            </a:extLst>
          </p:cNvPr>
          <p:cNvSpPr txBox="1"/>
          <p:nvPr/>
        </p:nvSpPr>
        <p:spPr>
          <a:xfrm>
            <a:off x="949845" y="4564873"/>
            <a:ext cx="1349218" cy="307777"/>
          </a:xfrm>
          <a:prstGeom prst="rect">
            <a:avLst/>
          </a:prstGeom>
          <a:noFill/>
        </p:spPr>
        <p:txBody>
          <a:bodyPr wrap="square" rtlCol="0">
            <a:spAutoFit/>
          </a:bodyPr>
          <a:lstStyle/>
          <a:p>
            <a:pPr algn="l"/>
            <a:r>
              <a:rPr lang="en-GB" sz="1400" b="1"/>
              <a:t>External User</a:t>
            </a:r>
          </a:p>
        </p:txBody>
      </p:sp>
      <p:pic>
        <p:nvPicPr>
          <p:cNvPr id="3076" name="Picture 8" descr="Person Icon Images – Browse 7,473,211 ...">
            <a:extLst>
              <a:ext uri="{FF2B5EF4-FFF2-40B4-BE49-F238E27FC236}">
                <a16:creationId xmlns:a16="http://schemas.microsoft.com/office/drawing/2014/main" id="{EFD57E47-66C2-E41F-1C27-79B0664B03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813" t="17700" r="19242" b="17484"/>
          <a:stretch/>
        </p:blipFill>
        <p:spPr bwMode="auto">
          <a:xfrm>
            <a:off x="6907746" y="3845733"/>
            <a:ext cx="654008" cy="719140"/>
          </a:xfrm>
          <a:prstGeom prst="rect">
            <a:avLst/>
          </a:prstGeom>
          <a:solidFill>
            <a:schemeClr val="accent2">
              <a:alpha val="1000"/>
            </a:schemeClr>
          </a:solidFill>
        </p:spPr>
      </p:pic>
      <p:sp>
        <p:nvSpPr>
          <p:cNvPr id="3077" name="TextBox 3076">
            <a:extLst>
              <a:ext uri="{FF2B5EF4-FFF2-40B4-BE49-F238E27FC236}">
                <a16:creationId xmlns:a16="http://schemas.microsoft.com/office/drawing/2014/main" id="{FDE5CB14-2856-7FF3-ABFD-3B2AAE04FA14}"/>
              </a:ext>
            </a:extLst>
          </p:cNvPr>
          <p:cNvSpPr txBox="1"/>
          <p:nvPr/>
        </p:nvSpPr>
        <p:spPr>
          <a:xfrm>
            <a:off x="6640994" y="4580261"/>
            <a:ext cx="1236316" cy="307777"/>
          </a:xfrm>
          <a:prstGeom prst="rect">
            <a:avLst/>
          </a:prstGeom>
          <a:noFill/>
        </p:spPr>
        <p:txBody>
          <a:bodyPr wrap="square" rtlCol="0">
            <a:spAutoFit/>
          </a:bodyPr>
          <a:lstStyle/>
          <a:p>
            <a:pPr algn="l"/>
            <a:r>
              <a:rPr lang="en-GB" sz="1400" b="1"/>
              <a:t>MHRA Team</a:t>
            </a:r>
          </a:p>
        </p:txBody>
      </p:sp>
      <p:sp>
        <p:nvSpPr>
          <p:cNvPr id="3078" name="TextBox 3077">
            <a:extLst>
              <a:ext uri="{FF2B5EF4-FFF2-40B4-BE49-F238E27FC236}">
                <a16:creationId xmlns:a16="http://schemas.microsoft.com/office/drawing/2014/main" id="{86B9BD18-6E44-F300-044F-F25A2F7A95C6}"/>
              </a:ext>
            </a:extLst>
          </p:cNvPr>
          <p:cNvSpPr txBox="1"/>
          <p:nvPr/>
        </p:nvSpPr>
        <p:spPr>
          <a:xfrm>
            <a:off x="3002797" y="3539560"/>
            <a:ext cx="1773104" cy="338554"/>
          </a:xfrm>
          <a:prstGeom prst="rect">
            <a:avLst/>
          </a:prstGeom>
          <a:noFill/>
        </p:spPr>
        <p:txBody>
          <a:bodyPr wrap="square" rtlCol="0">
            <a:spAutoFit/>
          </a:bodyPr>
          <a:lstStyle/>
          <a:p>
            <a:pPr algn="l"/>
            <a:r>
              <a:rPr lang="en-GB" b="1"/>
              <a:t>Sends Query</a:t>
            </a:r>
          </a:p>
        </p:txBody>
      </p:sp>
      <p:sp>
        <p:nvSpPr>
          <p:cNvPr id="3079" name="Rectangle: Rounded Corners 3078">
            <a:extLst>
              <a:ext uri="{FF2B5EF4-FFF2-40B4-BE49-F238E27FC236}">
                <a16:creationId xmlns:a16="http://schemas.microsoft.com/office/drawing/2014/main" id="{6619C518-9114-5AF4-AFF2-C279B222C37B}"/>
              </a:ext>
            </a:extLst>
          </p:cNvPr>
          <p:cNvSpPr/>
          <p:nvPr/>
        </p:nvSpPr>
        <p:spPr bwMode="auto">
          <a:xfrm>
            <a:off x="2725392" y="3473808"/>
            <a:ext cx="1809162" cy="434963"/>
          </a:xfrm>
          <a:prstGeom prst="roundRect">
            <a:avLst/>
          </a:prstGeom>
          <a:noFill/>
          <a:ln w="9525" cap="flat" cmpd="sng" algn="ctr">
            <a:solidFill>
              <a:srgbClr val="00AF9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3081" name="Rectangle: Rounded Corners 3080">
            <a:extLst>
              <a:ext uri="{FF2B5EF4-FFF2-40B4-BE49-F238E27FC236}">
                <a16:creationId xmlns:a16="http://schemas.microsoft.com/office/drawing/2014/main" id="{0CAA3EFC-6766-14E0-A69D-E94B6BAA03EC}"/>
              </a:ext>
            </a:extLst>
          </p:cNvPr>
          <p:cNvSpPr/>
          <p:nvPr/>
        </p:nvSpPr>
        <p:spPr bwMode="auto">
          <a:xfrm>
            <a:off x="4307003" y="4996168"/>
            <a:ext cx="2202263" cy="415449"/>
          </a:xfrm>
          <a:prstGeom prst="roundRect">
            <a:avLst/>
          </a:prstGeom>
          <a:noFill/>
          <a:ln w="9525" cap="flat" cmpd="sng" algn="ctr">
            <a:solidFill>
              <a:srgbClr val="00AF9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3082" name="TextBox 3081">
            <a:extLst>
              <a:ext uri="{FF2B5EF4-FFF2-40B4-BE49-F238E27FC236}">
                <a16:creationId xmlns:a16="http://schemas.microsoft.com/office/drawing/2014/main" id="{63C0825A-42FF-8817-3BA5-E00A717B18E8}"/>
              </a:ext>
            </a:extLst>
          </p:cNvPr>
          <p:cNvSpPr txBox="1"/>
          <p:nvPr/>
        </p:nvSpPr>
        <p:spPr>
          <a:xfrm>
            <a:off x="4601456" y="5052919"/>
            <a:ext cx="1907954" cy="338554"/>
          </a:xfrm>
          <a:prstGeom prst="rect">
            <a:avLst/>
          </a:prstGeom>
          <a:noFill/>
        </p:spPr>
        <p:txBody>
          <a:bodyPr wrap="square" rtlCol="0">
            <a:spAutoFit/>
          </a:bodyPr>
          <a:lstStyle/>
          <a:p>
            <a:pPr algn="l"/>
            <a:r>
              <a:rPr lang="en-GB" b="1"/>
              <a:t>Sends Response</a:t>
            </a:r>
          </a:p>
        </p:txBody>
      </p:sp>
      <p:pic>
        <p:nvPicPr>
          <p:cNvPr id="3085" name="Graphic 3084" descr="Badge 3 with solid fill">
            <a:extLst>
              <a:ext uri="{FF2B5EF4-FFF2-40B4-BE49-F238E27FC236}">
                <a16:creationId xmlns:a16="http://schemas.microsoft.com/office/drawing/2014/main" id="{C67AAC1B-7738-72B2-7378-167E481781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49907" y="4855992"/>
            <a:ext cx="442794" cy="442794"/>
          </a:xfrm>
          <a:prstGeom prst="rect">
            <a:avLst/>
          </a:prstGeom>
        </p:spPr>
      </p:pic>
      <p:pic>
        <p:nvPicPr>
          <p:cNvPr id="3086" name="Graphic 3085" descr="Badge 1 with solid fill">
            <a:extLst>
              <a:ext uri="{FF2B5EF4-FFF2-40B4-BE49-F238E27FC236}">
                <a16:creationId xmlns:a16="http://schemas.microsoft.com/office/drawing/2014/main" id="{089F8900-29DE-DFA9-E75D-3A2E1D41A07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20827" y="3335040"/>
            <a:ext cx="442794" cy="442794"/>
          </a:xfrm>
          <a:prstGeom prst="rect">
            <a:avLst/>
          </a:prstGeom>
        </p:spPr>
      </p:pic>
      <p:sp>
        <p:nvSpPr>
          <p:cNvPr id="5" name="Title 1">
            <a:extLst>
              <a:ext uri="{FF2B5EF4-FFF2-40B4-BE49-F238E27FC236}">
                <a16:creationId xmlns:a16="http://schemas.microsoft.com/office/drawing/2014/main" id="{8A63CF15-3BB9-F4E7-A59D-68F7EC1935BC}"/>
              </a:ext>
            </a:extLst>
          </p:cNvPr>
          <p:cNvSpPr txBox="1">
            <a:spLocks/>
          </p:cNvSpPr>
          <p:nvPr/>
        </p:nvSpPr>
        <p:spPr bwMode="auto">
          <a:xfrm>
            <a:off x="0" y="21445"/>
            <a:ext cx="12192000" cy="719139"/>
          </a:xfrm>
          <a:prstGeom prst="rect">
            <a:avLst/>
          </a:prstGeom>
          <a:solidFill>
            <a:srgbClr val="006655"/>
          </a:solidFill>
          <a:ln>
            <a:noFill/>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3000" baseline="0">
                <a:solidFill>
                  <a:schemeClr val="tx1"/>
                </a:solidFill>
                <a:latin typeface="+mj-lt"/>
                <a:ea typeface="+mj-ea"/>
                <a:cs typeface="+mj-cs"/>
              </a:defRPr>
            </a:lvl1pPr>
            <a:lvl2pPr algn="l" rtl="0" eaLnBrk="1" fontAlgn="base" hangingPunct="1">
              <a:spcBef>
                <a:spcPct val="0"/>
              </a:spcBef>
              <a:spcAft>
                <a:spcPct val="0"/>
              </a:spcAft>
              <a:defRPr sz="4800">
                <a:solidFill>
                  <a:schemeClr val="tx1"/>
                </a:solidFill>
                <a:latin typeface="Arial" charset="0"/>
              </a:defRPr>
            </a:lvl2pPr>
            <a:lvl3pPr algn="l" rtl="0" eaLnBrk="1" fontAlgn="base" hangingPunct="1">
              <a:spcBef>
                <a:spcPct val="0"/>
              </a:spcBef>
              <a:spcAft>
                <a:spcPct val="0"/>
              </a:spcAft>
              <a:defRPr sz="4800">
                <a:solidFill>
                  <a:schemeClr val="tx1"/>
                </a:solidFill>
                <a:latin typeface="Arial" charset="0"/>
              </a:defRPr>
            </a:lvl3pPr>
            <a:lvl4pPr algn="l" rtl="0" eaLnBrk="1" fontAlgn="base" hangingPunct="1">
              <a:spcBef>
                <a:spcPct val="0"/>
              </a:spcBef>
              <a:spcAft>
                <a:spcPct val="0"/>
              </a:spcAft>
              <a:defRPr sz="4800">
                <a:solidFill>
                  <a:schemeClr val="tx1"/>
                </a:solidFill>
                <a:latin typeface="Arial" charset="0"/>
              </a:defRPr>
            </a:lvl4pPr>
            <a:lvl5pPr algn="l" rtl="0" eaLnBrk="1" fontAlgn="base" hangingPunct="1">
              <a:spcBef>
                <a:spcPct val="0"/>
              </a:spcBef>
              <a:spcAft>
                <a:spcPct val="0"/>
              </a:spcAft>
              <a:defRPr sz="4800">
                <a:solidFill>
                  <a:schemeClr val="tx1"/>
                </a:solidFill>
                <a:latin typeface="Arial" charset="0"/>
              </a:defRPr>
            </a:lvl5pPr>
            <a:lvl6pPr marL="609585" algn="l" rtl="0" eaLnBrk="1" fontAlgn="base" hangingPunct="1">
              <a:spcBef>
                <a:spcPct val="0"/>
              </a:spcBef>
              <a:spcAft>
                <a:spcPct val="0"/>
              </a:spcAft>
              <a:defRPr sz="4800">
                <a:solidFill>
                  <a:schemeClr val="tx1"/>
                </a:solidFill>
                <a:latin typeface="Arial" charset="0"/>
              </a:defRPr>
            </a:lvl6pPr>
            <a:lvl7pPr marL="1219170" algn="l" rtl="0" eaLnBrk="1" fontAlgn="base" hangingPunct="1">
              <a:spcBef>
                <a:spcPct val="0"/>
              </a:spcBef>
              <a:spcAft>
                <a:spcPct val="0"/>
              </a:spcAft>
              <a:defRPr sz="4800">
                <a:solidFill>
                  <a:schemeClr val="tx1"/>
                </a:solidFill>
                <a:latin typeface="Arial" charset="0"/>
              </a:defRPr>
            </a:lvl7pPr>
            <a:lvl8pPr marL="1828754" algn="l" rtl="0" eaLnBrk="1" fontAlgn="base" hangingPunct="1">
              <a:spcBef>
                <a:spcPct val="0"/>
              </a:spcBef>
              <a:spcAft>
                <a:spcPct val="0"/>
              </a:spcAft>
              <a:defRPr sz="4800">
                <a:solidFill>
                  <a:schemeClr val="tx1"/>
                </a:solidFill>
                <a:latin typeface="Arial" charset="0"/>
              </a:defRPr>
            </a:lvl8pPr>
            <a:lvl9pPr marL="2438339" algn="l" rtl="0" eaLnBrk="1" fontAlgn="base" hangingPunct="1">
              <a:spcBef>
                <a:spcPct val="0"/>
              </a:spcBef>
              <a:spcAft>
                <a:spcPct val="0"/>
              </a:spcAft>
              <a:defRPr sz="4800">
                <a:solidFill>
                  <a:schemeClr val="tx1"/>
                </a:solidFill>
                <a:latin typeface="Arial" charset="0"/>
              </a:defRPr>
            </a:lvl9pPr>
          </a:lstStyle>
          <a:p>
            <a:pPr algn="ctr"/>
            <a:r>
              <a:rPr lang="en-GB" sz="3200" b="1" kern="0" dirty="0">
                <a:solidFill>
                  <a:schemeClr val="bg1"/>
                </a:solidFill>
                <a:latin typeface="Calibri" panose="020F0502020204030204" pitchFamily="34" charset="0"/>
                <a:ea typeface="Calibri" panose="020F0502020204030204" pitchFamily="34" charset="0"/>
                <a:cs typeface="Calibri" panose="020F0502020204030204" pitchFamily="34" charset="0"/>
              </a:rPr>
              <a:t>AI Enabled Process</a:t>
            </a:r>
            <a:endParaRPr lang="en-GB" sz="3200" b="1" kern="0"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3A48D9D-B6E8-AAA8-B32A-406ABCE4AB4C}"/>
              </a:ext>
            </a:extLst>
          </p:cNvPr>
          <p:cNvSpPr txBox="1"/>
          <p:nvPr/>
        </p:nvSpPr>
        <p:spPr>
          <a:xfrm>
            <a:off x="7424468" y="6452558"/>
            <a:ext cx="42426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i="1" dirty="0">
                <a:solidFill>
                  <a:srgbClr val="FFFFFF"/>
                </a:solidFill>
              </a:rPr>
              <a:t>Digital By Default. Secure By Design. Prove By Doing. </a:t>
            </a:r>
            <a:endParaRPr lang="en-GB" dirty="0"/>
          </a:p>
        </p:txBody>
      </p:sp>
    </p:spTree>
    <p:extLst>
      <p:ext uri="{BB962C8B-B14F-4D97-AF65-F5344CB8AC3E}">
        <p14:creationId xmlns:p14="http://schemas.microsoft.com/office/powerpoint/2010/main" val="1150706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363FF-8992-0D72-5172-68835FC0ED37}"/>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6C0EF78-7868-F6F9-9A77-CC34843A8553}"/>
              </a:ext>
              <a:ext uri="{C183D7F6-B498-43B3-948B-1728B52AA6E4}">
                <adec:decorative xmlns:adec="http://schemas.microsoft.com/office/drawing/2017/decorative" val="1"/>
              </a:ext>
            </a:extLst>
          </p:cNvPr>
          <p:cNvSpPr/>
          <p:nvPr/>
        </p:nvSpPr>
        <p:spPr bwMode="auto">
          <a:xfrm>
            <a:off x="678180" y="2697446"/>
            <a:ext cx="3322182" cy="1417017"/>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11" name="Group 10">
            <a:extLst>
              <a:ext uri="{FF2B5EF4-FFF2-40B4-BE49-F238E27FC236}">
                <a16:creationId xmlns:a16="http://schemas.microsoft.com/office/drawing/2014/main" id="{72803309-0C11-2065-65D4-11A4103B2DA8}"/>
              </a:ext>
              <a:ext uri="{C183D7F6-B498-43B3-948B-1728B52AA6E4}">
                <adec:decorative xmlns:adec="http://schemas.microsoft.com/office/drawing/2017/decorative" val="1"/>
              </a:ext>
            </a:extLst>
          </p:cNvPr>
          <p:cNvGrpSpPr/>
          <p:nvPr/>
        </p:nvGrpSpPr>
        <p:grpSpPr>
          <a:xfrm>
            <a:off x="204141" y="472613"/>
            <a:ext cx="11700183" cy="5711456"/>
            <a:chOff x="0" y="383646"/>
            <a:chExt cx="12192000" cy="5951537"/>
          </a:xfrm>
        </p:grpSpPr>
        <p:pic>
          <p:nvPicPr>
            <p:cNvPr id="6146" name="Picture 2">
              <a:extLst>
                <a:ext uri="{FF2B5EF4-FFF2-40B4-BE49-F238E27FC236}">
                  <a16:creationId xmlns:a16="http://schemas.microsoft.com/office/drawing/2014/main" id="{30193363-3C8C-5970-B108-7CC9835B4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3646"/>
              <a:ext cx="12192000" cy="5951537"/>
            </a:xfrm>
            <a:prstGeom prst="rect">
              <a:avLst/>
            </a:prstGeom>
          </p:spPr>
          <p:style>
            <a:lnRef idx="3">
              <a:schemeClr val="lt1"/>
            </a:lnRef>
            <a:fillRef idx="1">
              <a:schemeClr val="accent1"/>
            </a:fillRef>
            <a:effectRef idx="1">
              <a:schemeClr val="accent1"/>
            </a:effectRef>
            <a:fontRef idx="minor">
              <a:schemeClr val="lt1"/>
            </a:fontRef>
          </p:style>
        </p:pic>
        <p:sp>
          <p:nvSpPr>
            <p:cNvPr id="10" name="TextBox 9">
              <a:extLst>
                <a:ext uri="{FF2B5EF4-FFF2-40B4-BE49-F238E27FC236}">
                  <a16:creationId xmlns:a16="http://schemas.microsoft.com/office/drawing/2014/main" id="{0F9C878F-2769-A96C-A9DC-A0A0E2D5668B}"/>
                </a:ext>
              </a:extLst>
            </p:cNvPr>
            <p:cNvSpPr txBox="1"/>
            <p:nvPr/>
          </p:nvSpPr>
          <p:spPr>
            <a:xfrm>
              <a:off x="325644" y="383646"/>
              <a:ext cx="825500" cy="22450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800" b="1" i="0" u="none" strike="noStrike" kern="1200" cap="none" spc="0" normalizeH="0" baseline="0" noProof="0">
                <a:ln>
                  <a:noFill/>
                </a:ln>
                <a:solidFill>
                  <a:srgbClr val="000000">
                    <a:lumMod val="65000"/>
                    <a:lumOff val="35000"/>
                  </a:srgbClr>
                </a:solidFill>
                <a:effectLst/>
                <a:uLnTx/>
                <a:uFillTx/>
                <a:latin typeface="Inter" panose="02000503000000020004" pitchFamily="2" charset="0"/>
                <a:ea typeface="Inter" panose="02000503000000020004" pitchFamily="2" charset="0"/>
                <a:cs typeface="+mn-cs"/>
              </a:endParaRPr>
            </a:p>
          </p:txBody>
        </p:sp>
      </p:grpSp>
      <p:sp>
        <p:nvSpPr>
          <p:cNvPr id="12" name="Rectangle 11">
            <a:extLst>
              <a:ext uri="{FF2B5EF4-FFF2-40B4-BE49-F238E27FC236}">
                <a16:creationId xmlns:a16="http://schemas.microsoft.com/office/drawing/2014/main" id="{052625DF-AA42-E85A-EA07-70106701FCEC}"/>
              </a:ext>
              <a:ext uri="{C183D7F6-B498-43B3-948B-1728B52AA6E4}">
                <adec:decorative xmlns:adec="http://schemas.microsoft.com/office/drawing/2017/decorative" val="1"/>
              </a:ext>
            </a:extLst>
          </p:cNvPr>
          <p:cNvSpPr/>
          <p:nvPr/>
        </p:nvSpPr>
        <p:spPr bwMode="auto">
          <a:xfrm>
            <a:off x="0" y="0"/>
            <a:ext cx="12192000" cy="304534"/>
          </a:xfrm>
          <a:prstGeom prst="rect">
            <a:avLst/>
          </a:prstGeom>
          <a:solidFill>
            <a:schemeClr val="accent1"/>
          </a:solidFill>
          <a:ln>
            <a:noFill/>
          </a:ln>
          <a:effectLst/>
        </p:spPr>
        <p:txBody>
          <a:bodyPr vert="horz" wrap="square" lIns="91440" tIns="45720" rIns="91440" bIns="45720" numCol="1" rtlCol="0" anchor="t" anchorCtr="0" compatLnSpc="1">
            <a:prstTxWarp prst="textNoShape">
              <a:avLst/>
            </a:prstTxWarp>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38C104D5-AF01-A996-919A-C357053DC36F}"/>
              </a:ext>
            </a:extLst>
          </p:cNvPr>
          <p:cNvSpPr>
            <a:spLocks noGrp="1"/>
          </p:cNvSpPr>
          <p:nvPr>
            <p:ph type="title"/>
          </p:nvPr>
        </p:nvSpPr>
        <p:spPr>
          <a:xfrm>
            <a:off x="1647201" y="-527649"/>
            <a:ext cx="10896600" cy="719139"/>
          </a:xfrm>
        </p:spPr>
        <p:txBody>
          <a:bodyPr/>
          <a:lstStyle/>
          <a:p>
            <a:r>
              <a:rPr lang="en-GB" dirty="0"/>
              <a:t>		BP Enquiry Automation </a:t>
            </a:r>
            <a:endParaRPr lang="en-GB" dirty="0">
              <a:solidFill>
                <a:srgbClr val="006652"/>
              </a:solidFill>
            </a:endParaRPr>
          </a:p>
        </p:txBody>
      </p:sp>
      <p:sp>
        <p:nvSpPr>
          <p:cNvPr id="3" name="TextBox 2">
            <a:extLst>
              <a:ext uri="{FF2B5EF4-FFF2-40B4-BE49-F238E27FC236}">
                <a16:creationId xmlns:a16="http://schemas.microsoft.com/office/drawing/2014/main" id="{52E578B4-0831-5246-731F-F31C09DABBB9}"/>
              </a:ext>
            </a:extLst>
          </p:cNvPr>
          <p:cNvSpPr txBox="1"/>
          <p:nvPr/>
        </p:nvSpPr>
        <p:spPr>
          <a:xfrm>
            <a:off x="7424468" y="6452558"/>
            <a:ext cx="42426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i="1" dirty="0">
                <a:solidFill>
                  <a:srgbClr val="FFFFFF"/>
                </a:solidFill>
              </a:rPr>
              <a:t>Digital By Default. Secure By Design. Prove By Doing. </a:t>
            </a:r>
            <a:endParaRPr lang="en-GB" dirty="0"/>
          </a:p>
        </p:txBody>
      </p:sp>
    </p:spTree>
    <p:extLst>
      <p:ext uri="{BB962C8B-B14F-4D97-AF65-F5344CB8AC3E}">
        <p14:creationId xmlns:p14="http://schemas.microsoft.com/office/powerpoint/2010/main" val="421965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5FE15-A67C-F4C5-3326-9CC2C290163F}"/>
              </a:ext>
            </a:extLst>
          </p:cNvPr>
          <p:cNvSpPr>
            <a:spLocks noGrp="1"/>
          </p:cNvSpPr>
          <p:nvPr>
            <p:ph type="ctrTitle"/>
          </p:nvPr>
        </p:nvSpPr>
        <p:spPr/>
        <p:txBody>
          <a:bodyPr/>
          <a:lstStyle/>
          <a:p>
            <a:r>
              <a:rPr lang="en-GB"/>
              <a:t>AI for Clinical Trials</a:t>
            </a:r>
          </a:p>
        </p:txBody>
      </p:sp>
    </p:spTree>
    <p:extLst>
      <p:ext uri="{BB962C8B-B14F-4D97-AF65-F5344CB8AC3E}">
        <p14:creationId xmlns:p14="http://schemas.microsoft.com/office/powerpoint/2010/main" val="121279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93ED5-3AB0-3550-5DC5-CAE4CE965113}"/>
            </a:ext>
          </a:extLst>
        </p:cNvPr>
        <p:cNvGrpSpPr/>
        <p:nvPr/>
      </p:nvGrpSpPr>
      <p:grpSpPr>
        <a:xfrm>
          <a:off x="0" y="0"/>
          <a:ext cx="0" cy="0"/>
          <a:chOff x="0" y="0"/>
          <a:chExt cx="0" cy="0"/>
        </a:xfrm>
      </p:grpSpPr>
      <p:grpSp>
        <p:nvGrpSpPr>
          <p:cNvPr id="47" name="Group 46">
            <a:extLst>
              <a:ext uri="{FF2B5EF4-FFF2-40B4-BE49-F238E27FC236}">
                <a16:creationId xmlns:a16="http://schemas.microsoft.com/office/drawing/2014/main" id="{C9DFC3EF-1709-1460-99D6-F2DF084C5A82}"/>
              </a:ext>
              <a:ext uri="{C183D7F6-B498-43B3-948B-1728B52AA6E4}">
                <adec:decorative xmlns:adec="http://schemas.microsoft.com/office/drawing/2017/decorative" val="1"/>
              </a:ext>
            </a:extLst>
          </p:cNvPr>
          <p:cNvGrpSpPr/>
          <p:nvPr/>
        </p:nvGrpSpPr>
        <p:grpSpPr>
          <a:xfrm>
            <a:off x="6789487" y="1797587"/>
            <a:ext cx="4827426" cy="3306277"/>
            <a:chOff x="5621867" y="1662631"/>
            <a:chExt cx="5874808" cy="4023632"/>
          </a:xfrm>
        </p:grpSpPr>
        <p:sp>
          <p:nvSpPr>
            <p:cNvPr id="43" name="Rectangle 42">
              <a:extLst>
                <a:ext uri="{FF2B5EF4-FFF2-40B4-BE49-F238E27FC236}">
                  <a16:creationId xmlns:a16="http://schemas.microsoft.com/office/drawing/2014/main" id="{1A2E51D9-9BC2-55E2-131E-55445CEA8896}"/>
                </a:ext>
              </a:extLst>
            </p:cNvPr>
            <p:cNvSpPr/>
            <p:nvPr/>
          </p:nvSpPr>
          <p:spPr bwMode="auto">
            <a:xfrm>
              <a:off x="5695232" y="1722922"/>
              <a:ext cx="5734768" cy="202131"/>
            </a:xfrm>
            <a:prstGeom prst="rect">
              <a:avLst/>
            </a:prstGeom>
            <a:solidFill>
              <a:schemeClr val="tx1"/>
            </a:solidFill>
            <a:ln>
              <a:noFill/>
            </a:ln>
            <a:effectLst/>
          </p:spPr>
          <p:txBody>
            <a:bodyPr vert="horz" wrap="square" lIns="91440" tIns="45720" rIns="91440" bIns="45720" numCol="1" rtlCol="0" anchor="t" anchorCtr="0" compatLnSpc="1">
              <a:prstTxWarp prst="textNoShape">
                <a:avLst/>
              </a:prstTxWarp>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46" name="Group 45">
              <a:extLst>
                <a:ext uri="{FF2B5EF4-FFF2-40B4-BE49-F238E27FC236}">
                  <a16:creationId xmlns:a16="http://schemas.microsoft.com/office/drawing/2014/main" id="{5D3EEF9E-789B-2672-F506-80CD5E4FEB5B}"/>
                </a:ext>
              </a:extLst>
            </p:cNvPr>
            <p:cNvGrpSpPr/>
            <p:nvPr/>
          </p:nvGrpSpPr>
          <p:grpSpPr>
            <a:xfrm>
              <a:off x="6166019" y="1726415"/>
              <a:ext cx="4786504" cy="3293160"/>
              <a:chOff x="6166019" y="1726415"/>
              <a:chExt cx="4786504" cy="3293160"/>
            </a:xfrm>
          </p:grpSpPr>
          <p:pic>
            <p:nvPicPr>
              <p:cNvPr id="35" name="Picture 34">
                <a:extLst>
                  <a:ext uri="{FF2B5EF4-FFF2-40B4-BE49-F238E27FC236}">
                    <a16:creationId xmlns:a16="http://schemas.microsoft.com/office/drawing/2014/main" id="{E37A487A-B3F0-6E64-B03D-EBEC44AE478E}"/>
                  </a:ext>
                </a:extLst>
              </p:cNvPr>
              <p:cNvPicPr>
                <a:picLocks noChangeAspect="1"/>
              </p:cNvPicPr>
              <p:nvPr/>
            </p:nvPicPr>
            <p:blipFill>
              <a:blip r:embed="rId3"/>
              <a:srcRect r="1542" b="20796"/>
              <a:stretch/>
            </p:blipFill>
            <p:spPr>
              <a:xfrm>
                <a:off x="6166019" y="1726415"/>
                <a:ext cx="4786504" cy="3254838"/>
              </a:xfrm>
              <a:prstGeom prst="rect">
                <a:avLst/>
              </a:prstGeom>
            </p:spPr>
          </p:pic>
          <p:sp>
            <p:nvSpPr>
              <p:cNvPr id="44" name="Rectangle 43">
                <a:extLst>
                  <a:ext uri="{FF2B5EF4-FFF2-40B4-BE49-F238E27FC236}">
                    <a16:creationId xmlns:a16="http://schemas.microsoft.com/office/drawing/2014/main" id="{5092FCD5-E193-58A0-93CE-0CEB980D8B64}"/>
                  </a:ext>
                </a:extLst>
              </p:cNvPr>
              <p:cNvSpPr/>
              <p:nvPr/>
            </p:nvSpPr>
            <p:spPr bwMode="auto">
              <a:xfrm>
                <a:off x="6381549" y="3426593"/>
                <a:ext cx="4206239" cy="152560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9" name="Picture 28">
                <a:extLst>
                  <a:ext uri="{FF2B5EF4-FFF2-40B4-BE49-F238E27FC236}">
                    <a16:creationId xmlns:a16="http://schemas.microsoft.com/office/drawing/2014/main" id="{9C5F82A2-F6CF-458A-CF3F-10591F5F6506}"/>
                  </a:ext>
                </a:extLst>
              </p:cNvPr>
              <p:cNvPicPr>
                <a:picLocks noChangeAspect="1"/>
              </p:cNvPicPr>
              <p:nvPr/>
            </p:nvPicPr>
            <p:blipFill>
              <a:blip r:embed="rId4"/>
              <a:srcRect l="4735" b="47996"/>
              <a:stretch/>
            </p:blipFill>
            <p:spPr>
              <a:xfrm>
                <a:off x="6688156" y="4078275"/>
                <a:ext cx="3135590" cy="941300"/>
              </a:xfrm>
              <a:prstGeom prst="rect">
                <a:avLst/>
              </a:prstGeom>
            </p:spPr>
          </p:pic>
          <p:pic>
            <p:nvPicPr>
              <p:cNvPr id="30" name="Picture 29">
                <a:extLst>
                  <a:ext uri="{FF2B5EF4-FFF2-40B4-BE49-F238E27FC236}">
                    <a16:creationId xmlns:a16="http://schemas.microsoft.com/office/drawing/2014/main" id="{E8655840-907A-208A-AD24-F0706FC5EE9E}"/>
                  </a:ext>
                </a:extLst>
              </p:cNvPr>
              <p:cNvPicPr>
                <a:picLocks noChangeAspect="1"/>
              </p:cNvPicPr>
              <p:nvPr/>
            </p:nvPicPr>
            <p:blipFill>
              <a:blip r:embed="rId5">
                <a:alphaModFix/>
              </a:blip>
              <a:srcRect l="28762" t="64016" r="67488" b="31801"/>
              <a:stretch/>
            </p:blipFill>
            <p:spPr>
              <a:xfrm>
                <a:off x="6730695" y="4152965"/>
                <a:ext cx="181798" cy="171882"/>
              </a:xfrm>
              <a:prstGeom prst="rect">
                <a:avLst/>
              </a:prstGeom>
            </p:spPr>
          </p:pic>
          <p:pic>
            <p:nvPicPr>
              <p:cNvPr id="31" name="Picture 30">
                <a:extLst>
                  <a:ext uri="{FF2B5EF4-FFF2-40B4-BE49-F238E27FC236}">
                    <a16:creationId xmlns:a16="http://schemas.microsoft.com/office/drawing/2014/main" id="{EE65461B-1A22-2266-B728-59E02892E58B}"/>
                  </a:ext>
                </a:extLst>
              </p:cNvPr>
              <p:cNvPicPr>
                <a:picLocks noChangeAspect="1"/>
              </p:cNvPicPr>
              <p:nvPr/>
            </p:nvPicPr>
            <p:blipFill>
              <a:blip r:embed="rId5"/>
              <a:srcRect l="28322" t="41370" r="7395" b="42867"/>
              <a:stretch/>
            </p:blipFill>
            <p:spPr>
              <a:xfrm>
                <a:off x="6667304" y="3435439"/>
                <a:ext cx="3248741" cy="675247"/>
              </a:xfrm>
              <a:prstGeom prst="rect">
                <a:avLst/>
              </a:prstGeom>
            </p:spPr>
          </p:pic>
        </p:grpSp>
        <p:pic>
          <p:nvPicPr>
            <p:cNvPr id="37" name="Picture 36">
              <a:extLst>
                <a:ext uri="{FF2B5EF4-FFF2-40B4-BE49-F238E27FC236}">
                  <a16:creationId xmlns:a16="http://schemas.microsoft.com/office/drawing/2014/main" id="{38442C2D-8917-93BC-E270-7995E723C5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1867" y="1662631"/>
              <a:ext cx="5874808" cy="4023632"/>
            </a:xfrm>
            <a:prstGeom prst="rect">
              <a:avLst/>
            </a:prstGeom>
          </p:spPr>
        </p:pic>
      </p:grpSp>
      <p:sp>
        <p:nvSpPr>
          <p:cNvPr id="2" name="Title 1">
            <a:extLst>
              <a:ext uri="{FF2B5EF4-FFF2-40B4-BE49-F238E27FC236}">
                <a16:creationId xmlns:a16="http://schemas.microsoft.com/office/drawing/2014/main" id="{6DD9E1EF-647B-C147-A383-8DD3245B2446}"/>
              </a:ext>
            </a:extLst>
          </p:cNvPr>
          <p:cNvSpPr>
            <a:spLocks noGrp="1"/>
          </p:cNvSpPr>
          <p:nvPr>
            <p:ph type="title"/>
          </p:nvPr>
        </p:nvSpPr>
        <p:spPr>
          <a:xfrm>
            <a:off x="152400" y="300507"/>
            <a:ext cx="11887200" cy="719139"/>
          </a:xfrm>
        </p:spPr>
        <p:txBody>
          <a:bodyPr/>
          <a:lstStyle/>
          <a:p>
            <a:r>
              <a:rPr lang="en-GB" dirty="0"/>
              <a:t>Solution 1: Data Driven Guidance for Applicants </a:t>
            </a:r>
          </a:p>
        </p:txBody>
      </p:sp>
      <p:grpSp>
        <p:nvGrpSpPr>
          <p:cNvPr id="62" name="Group 61">
            <a:extLst>
              <a:ext uri="{FF2B5EF4-FFF2-40B4-BE49-F238E27FC236}">
                <a16:creationId xmlns:a16="http://schemas.microsoft.com/office/drawing/2014/main" id="{19402D35-D20E-3CEB-B0E0-A00721DDD4D8}"/>
              </a:ext>
              <a:ext uri="{C183D7F6-B498-43B3-948B-1728B52AA6E4}">
                <adec:decorative xmlns:adec="http://schemas.microsoft.com/office/drawing/2017/decorative" val="1"/>
              </a:ext>
            </a:extLst>
          </p:cNvPr>
          <p:cNvGrpSpPr/>
          <p:nvPr/>
        </p:nvGrpSpPr>
        <p:grpSpPr>
          <a:xfrm>
            <a:off x="980589" y="1541840"/>
            <a:ext cx="4941649" cy="4656083"/>
            <a:chOff x="695325" y="1590590"/>
            <a:chExt cx="4316215" cy="4066792"/>
          </a:xfrm>
        </p:grpSpPr>
        <p:pic>
          <p:nvPicPr>
            <p:cNvPr id="3" name="Picture 2">
              <a:extLst>
                <a:ext uri="{FF2B5EF4-FFF2-40B4-BE49-F238E27FC236}">
                  <a16:creationId xmlns:a16="http://schemas.microsoft.com/office/drawing/2014/main" id="{92864D89-97F3-A76C-07D9-BE629620B6B1}"/>
                </a:ext>
              </a:extLst>
            </p:cNvPr>
            <p:cNvPicPr>
              <a:picLocks noChangeAspect="1"/>
            </p:cNvPicPr>
            <p:nvPr/>
          </p:nvPicPr>
          <p:blipFill>
            <a:blip r:embed="rId7" cstate="hqprint">
              <a:extLst>
                <a:ext uri="{28A0092B-C50C-407E-A947-70E740481C1C}">
                  <a14:useLocalDpi xmlns:a14="http://schemas.microsoft.com/office/drawing/2010/main"/>
                </a:ext>
              </a:extLst>
            </a:blip>
            <a:srcRect l="2886" t="5726"/>
            <a:stretch/>
          </p:blipFill>
          <p:spPr>
            <a:xfrm>
              <a:off x="902707" y="1590590"/>
              <a:ext cx="3911037" cy="3720285"/>
            </a:xfrm>
            <a:prstGeom prst="rect">
              <a:avLst/>
            </a:prstGeom>
          </p:spPr>
        </p:pic>
        <p:pic>
          <p:nvPicPr>
            <p:cNvPr id="18" name="Picture 17">
              <a:extLst>
                <a:ext uri="{FF2B5EF4-FFF2-40B4-BE49-F238E27FC236}">
                  <a16:creationId xmlns:a16="http://schemas.microsoft.com/office/drawing/2014/main" id="{4814B116-71A2-94C1-CF98-8BA0CE2DC891}"/>
                </a:ext>
              </a:extLst>
            </p:cNvPr>
            <p:cNvPicPr>
              <a:picLocks noChangeAspect="1"/>
            </p:cNvPicPr>
            <p:nvPr/>
          </p:nvPicPr>
          <p:blipFill>
            <a:blip r:embed="rId8" cstate="hqprint">
              <a:extLst>
                <a:ext uri="{28A0092B-C50C-407E-A947-70E740481C1C}">
                  <a14:useLocalDpi xmlns:a14="http://schemas.microsoft.com/office/drawing/2010/main"/>
                </a:ext>
              </a:extLst>
            </a:blip>
            <a:srcRect l="11218" t="22735" r="10344" b="38110"/>
            <a:stretch/>
          </p:blipFill>
          <p:spPr>
            <a:xfrm>
              <a:off x="711321" y="4230939"/>
              <a:ext cx="4293809" cy="1426443"/>
            </a:xfrm>
            <a:prstGeom prst="rect">
              <a:avLst/>
            </a:prstGeom>
            <a:ln w="12700">
              <a:solidFill>
                <a:schemeClr val="tx1"/>
              </a:solidFill>
            </a:ln>
          </p:spPr>
        </p:pic>
        <p:cxnSp>
          <p:nvCxnSpPr>
            <p:cNvPr id="17" name="Straight Connector 16">
              <a:extLst>
                <a:ext uri="{FF2B5EF4-FFF2-40B4-BE49-F238E27FC236}">
                  <a16:creationId xmlns:a16="http://schemas.microsoft.com/office/drawing/2014/main" id="{098E190A-65DF-43FC-6DDE-EB1813A0C9FB}"/>
                </a:ext>
              </a:extLst>
            </p:cNvPr>
            <p:cNvCxnSpPr>
              <a:cxnSpLocks/>
            </p:cNvCxnSpPr>
            <p:nvPr/>
          </p:nvCxnSpPr>
          <p:spPr>
            <a:xfrm>
              <a:off x="3467264" y="2794218"/>
              <a:ext cx="1544276" cy="1428505"/>
            </a:xfrm>
            <a:prstGeom prst="line">
              <a:avLst/>
            </a:prstGeom>
            <a:ln w="12700"/>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915BD49F-4AF3-2316-3700-44DBAC94175F}"/>
                </a:ext>
              </a:extLst>
            </p:cNvPr>
            <p:cNvSpPr/>
            <p:nvPr/>
          </p:nvSpPr>
          <p:spPr>
            <a:xfrm>
              <a:off x="2988800" y="2477144"/>
              <a:ext cx="484836" cy="319377"/>
            </a:xfrm>
            <a:prstGeom prst="rect">
              <a:avLst/>
            </a:prstGeom>
            <a:noFill/>
            <a:ln w="127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cxnSp>
          <p:nvCxnSpPr>
            <p:cNvPr id="21" name="Straight Connector 20">
              <a:extLst>
                <a:ext uri="{FF2B5EF4-FFF2-40B4-BE49-F238E27FC236}">
                  <a16:creationId xmlns:a16="http://schemas.microsoft.com/office/drawing/2014/main" id="{0625622E-A9E5-FDA4-C9F4-BDB4AD1C361C}"/>
                </a:ext>
              </a:extLst>
            </p:cNvPr>
            <p:cNvCxnSpPr>
              <a:cxnSpLocks/>
            </p:cNvCxnSpPr>
            <p:nvPr/>
          </p:nvCxnSpPr>
          <p:spPr>
            <a:xfrm flipH="1">
              <a:off x="695325" y="2792256"/>
              <a:ext cx="2293154" cy="1436353"/>
            </a:xfrm>
            <a:prstGeom prst="line">
              <a:avLst/>
            </a:prstGeom>
            <a:ln w="12700"/>
          </p:spPr>
          <p:style>
            <a:lnRef idx="1">
              <a:schemeClr val="dk1"/>
            </a:lnRef>
            <a:fillRef idx="0">
              <a:schemeClr val="dk1"/>
            </a:fillRef>
            <a:effectRef idx="0">
              <a:schemeClr val="dk1"/>
            </a:effectRef>
            <a:fontRef idx="minor">
              <a:schemeClr val="tx1"/>
            </a:fontRef>
          </p:style>
        </p:cxnSp>
      </p:grpSp>
      <p:sp>
        <p:nvSpPr>
          <p:cNvPr id="4" name="TextBox 3">
            <a:extLst>
              <a:ext uri="{FF2B5EF4-FFF2-40B4-BE49-F238E27FC236}">
                <a16:creationId xmlns:a16="http://schemas.microsoft.com/office/drawing/2014/main" id="{5CEB84DE-1CC8-A869-F156-BDA42DDFB13C}"/>
              </a:ext>
            </a:extLst>
          </p:cNvPr>
          <p:cNvSpPr txBox="1"/>
          <p:nvPr/>
        </p:nvSpPr>
        <p:spPr>
          <a:xfrm>
            <a:off x="7413731" y="6464060"/>
            <a:ext cx="42426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i="1" dirty="0">
                <a:solidFill>
                  <a:srgbClr val="FFFFFF"/>
                </a:solidFill>
              </a:rPr>
              <a:t>Digital By Default. Secure By Design. Prove By Doing. </a:t>
            </a:r>
            <a:endParaRPr lang="en-GB" dirty="0"/>
          </a:p>
        </p:txBody>
      </p:sp>
    </p:spTree>
    <p:extLst>
      <p:ext uri="{BB962C8B-B14F-4D97-AF65-F5344CB8AC3E}">
        <p14:creationId xmlns:p14="http://schemas.microsoft.com/office/powerpoint/2010/main" val="2980582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E750D-075B-E4F9-6288-3F611A18EC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3D0CF0-3971-BB69-1745-56221ECFAC2F}"/>
              </a:ext>
            </a:extLst>
          </p:cNvPr>
          <p:cNvSpPr>
            <a:spLocks noGrp="1"/>
          </p:cNvSpPr>
          <p:nvPr>
            <p:ph type="title"/>
          </p:nvPr>
        </p:nvSpPr>
        <p:spPr>
          <a:xfrm>
            <a:off x="89941" y="443286"/>
            <a:ext cx="12102059" cy="719139"/>
          </a:xfrm>
        </p:spPr>
        <p:txBody>
          <a:bodyPr/>
          <a:lstStyle/>
          <a:p>
            <a:r>
              <a:rPr lang="en-GB" dirty="0"/>
              <a:t>            Solution 2: Good Manufacturing Practice – Interface</a:t>
            </a:r>
          </a:p>
        </p:txBody>
      </p:sp>
      <p:pic>
        <p:nvPicPr>
          <p:cNvPr id="5" name="Picture 4">
            <a:extLst>
              <a:ext uri="{FF2B5EF4-FFF2-40B4-BE49-F238E27FC236}">
                <a16:creationId xmlns:a16="http://schemas.microsoft.com/office/drawing/2014/main" id="{5633C7FC-2E12-DB9C-53CF-16D347B9C524}"/>
              </a:ext>
              <a:ext uri="{C183D7F6-B498-43B3-948B-1728B52AA6E4}">
                <adec:decorative xmlns:adec="http://schemas.microsoft.com/office/drawing/2017/decorative" val="1"/>
              </a:ext>
            </a:extLst>
          </p:cNvPr>
          <p:cNvPicPr>
            <a:picLocks noChangeAspect="1"/>
          </p:cNvPicPr>
          <p:nvPr/>
        </p:nvPicPr>
        <p:blipFill>
          <a:blip r:embed="rId3"/>
          <a:srcRect b="10361"/>
          <a:stretch/>
        </p:blipFill>
        <p:spPr>
          <a:xfrm>
            <a:off x="963466" y="1753849"/>
            <a:ext cx="5043781" cy="4132601"/>
          </a:xfrm>
          <a:prstGeom prst="rect">
            <a:avLst/>
          </a:prstGeom>
        </p:spPr>
      </p:pic>
      <p:pic>
        <p:nvPicPr>
          <p:cNvPr id="6" name="Picture 5">
            <a:extLst>
              <a:ext uri="{FF2B5EF4-FFF2-40B4-BE49-F238E27FC236}">
                <a16:creationId xmlns:a16="http://schemas.microsoft.com/office/drawing/2014/main" id="{373C3483-0FF4-C2C6-97BC-CAABD76FD8ED}"/>
              </a:ext>
              <a:ext uri="{C183D7F6-B498-43B3-948B-1728B52AA6E4}">
                <adec:decorative xmlns:adec="http://schemas.microsoft.com/office/drawing/2017/decorative" val="1"/>
              </a:ext>
            </a:extLst>
          </p:cNvPr>
          <p:cNvPicPr>
            <a:picLocks noChangeAspect="1"/>
          </p:cNvPicPr>
          <p:nvPr/>
        </p:nvPicPr>
        <p:blipFill>
          <a:blip r:embed="rId4"/>
          <a:srcRect l="586" r="8452" b="40494"/>
          <a:stretch/>
        </p:blipFill>
        <p:spPr>
          <a:xfrm>
            <a:off x="6572454" y="1753848"/>
            <a:ext cx="4803088" cy="4168831"/>
          </a:xfrm>
          <a:prstGeom prst="rect">
            <a:avLst/>
          </a:prstGeom>
        </p:spPr>
      </p:pic>
      <p:sp>
        <p:nvSpPr>
          <p:cNvPr id="7" name="Rectangle: Rounded Corners 6">
            <a:extLst>
              <a:ext uri="{FF2B5EF4-FFF2-40B4-BE49-F238E27FC236}">
                <a16:creationId xmlns:a16="http://schemas.microsoft.com/office/drawing/2014/main" id="{21259338-97A5-FEF0-43A7-E7236002970B}"/>
              </a:ext>
              <a:ext uri="{C183D7F6-B498-43B3-948B-1728B52AA6E4}">
                <adec:decorative xmlns:adec="http://schemas.microsoft.com/office/drawing/2017/decorative" val="1"/>
              </a:ext>
            </a:extLst>
          </p:cNvPr>
          <p:cNvSpPr/>
          <p:nvPr/>
        </p:nvSpPr>
        <p:spPr>
          <a:xfrm>
            <a:off x="6455492" y="1664413"/>
            <a:ext cx="5037013" cy="4213460"/>
          </a:xfrm>
          <a:prstGeom prst="roundRect">
            <a:avLst>
              <a:gd name="adj" fmla="val 1507"/>
            </a:avLst>
          </a:prstGeom>
          <a:noFill/>
          <a:ln w="127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GB" sz="506" b="0" i="0" u="none" strike="noStrike" kern="1200" cap="none" spc="0" normalizeH="0" baseline="0" noProof="0">
              <a:ln>
                <a:noFill/>
              </a:ln>
              <a:solidFill>
                <a:srgbClr val="FFFFFF"/>
              </a:solidFill>
              <a:effectLst/>
              <a:uLnTx/>
              <a:uFillTx/>
              <a:latin typeface="Lato" panose="020F0502020204030203" pitchFamily="34" charset="0"/>
              <a:ea typeface="+mn-ea"/>
              <a:cs typeface="+mn-cs"/>
            </a:endParaRPr>
          </a:p>
        </p:txBody>
      </p:sp>
      <p:sp>
        <p:nvSpPr>
          <p:cNvPr id="8" name="Rectangle: Rounded Corners 7">
            <a:extLst>
              <a:ext uri="{FF2B5EF4-FFF2-40B4-BE49-F238E27FC236}">
                <a16:creationId xmlns:a16="http://schemas.microsoft.com/office/drawing/2014/main" id="{5D0252B3-F66A-A81C-67B1-AB1B69CEB5CD}"/>
              </a:ext>
              <a:ext uri="{C183D7F6-B498-43B3-948B-1728B52AA6E4}">
                <adec:decorative xmlns:adec="http://schemas.microsoft.com/office/drawing/2017/decorative" val="1"/>
              </a:ext>
            </a:extLst>
          </p:cNvPr>
          <p:cNvSpPr/>
          <p:nvPr/>
        </p:nvSpPr>
        <p:spPr>
          <a:xfrm>
            <a:off x="695325" y="1655837"/>
            <a:ext cx="5580063" cy="4222036"/>
          </a:xfrm>
          <a:prstGeom prst="roundRect">
            <a:avLst>
              <a:gd name="adj" fmla="val 1504"/>
            </a:avLst>
          </a:prstGeom>
          <a:noFill/>
          <a:ln w="127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GB" sz="506" b="0" i="0" u="none" strike="noStrike" kern="1200" cap="none" spc="0" normalizeH="0" baseline="0" noProof="0">
              <a:ln>
                <a:noFill/>
              </a:ln>
              <a:solidFill>
                <a:srgbClr val="FFFFFF"/>
              </a:solidFill>
              <a:effectLst/>
              <a:uLnTx/>
              <a:uFillTx/>
              <a:latin typeface="Lato" panose="020F0502020204030203" pitchFamily="34" charset="0"/>
              <a:ea typeface="+mn-ea"/>
              <a:cs typeface="+mn-cs"/>
            </a:endParaRPr>
          </a:p>
        </p:txBody>
      </p:sp>
      <p:sp>
        <p:nvSpPr>
          <p:cNvPr id="3" name="TextBox 2">
            <a:extLst>
              <a:ext uri="{FF2B5EF4-FFF2-40B4-BE49-F238E27FC236}">
                <a16:creationId xmlns:a16="http://schemas.microsoft.com/office/drawing/2014/main" id="{3BB9205D-1BE5-1F67-F80D-CE97C8553608}"/>
              </a:ext>
            </a:extLst>
          </p:cNvPr>
          <p:cNvSpPr txBox="1"/>
          <p:nvPr/>
        </p:nvSpPr>
        <p:spPr>
          <a:xfrm>
            <a:off x="7389962" y="6469812"/>
            <a:ext cx="42426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i="1" dirty="0">
                <a:solidFill>
                  <a:srgbClr val="FFFFFF"/>
                </a:solidFill>
              </a:rPr>
              <a:t>Digital By Default. Secure By Design. Prove By Doing. </a:t>
            </a:r>
            <a:endParaRPr lang="en-GB" dirty="0"/>
          </a:p>
        </p:txBody>
      </p:sp>
    </p:spTree>
    <p:extLst>
      <p:ext uri="{BB962C8B-B14F-4D97-AF65-F5344CB8AC3E}">
        <p14:creationId xmlns:p14="http://schemas.microsoft.com/office/powerpoint/2010/main" val="747968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4A349-6168-50F8-E883-B7F984005AE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07AFB19-12C4-8B6A-985F-6BA81B722D81}"/>
              </a:ext>
            </a:extLst>
          </p:cNvPr>
          <p:cNvPicPr>
            <a:picLocks noChangeAspect="1"/>
          </p:cNvPicPr>
          <p:nvPr/>
        </p:nvPicPr>
        <p:blipFill>
          <a:blip r:embed="rId3"/>
          <a:stretch>
            <a:fillRect/>
          </a:stretch>
        </p:blipFill>
        <p:spPr>
          <a:xfrm>
            <a:off x="0" y="64730"/>
            <a:ext cx="12192000" cy="6356831"/>
          </a:xfrm>
          <a:prstGeom prst="rect">
            <a:avLst/>
          </a:prstGeom>
        </p:spPr>
      </p:pic>
      <p:sp>
        <p:nvSpPr>
          <p:cNvPr id="2" name="TextBox 1">
            <a:extLst>
              <a:ext uri="{FF2B5EF4-FFF2-40B4-BE49-F238E27FC236}">
                <a16:creationId xmlns:a16="http://schemas.microsoft.com/office/drawing/2014/main" id="{CE885AFE-94C3-DDF0-6F7C-3C4B9BF9029C}"/>
              </a:ext>
            </a:extLst>
          </p:cNvPr>
          <p:cNvSpPr txBox="1"/>
          <p:nvPr/>
        </p:nvSpPr>
        <p:spPr>
          <a:xfrm>
            <a:off x="7389963" y="6516271"/>
            <a:ext cx="42426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i="1" dirty="0">
                <a:solidFill>
                  <a:srgbClr val="FFFFFF"/>
                </a:solidFill>
              </a:rPr>
              <a:t>Digital By Default. Secure By Design. Prove By Doing. </a:t>
            </a:r>
            <a:endParaRPr lang="en-GB" dirty="0"/>
          </a:p>
        </p:txBody>
      </p:sp>
    </p:spTree>
    <p:extLst>
      <p:ext uri="{BB962C8B-B14F-4D97-AF65-F5344CB8AC3E}">
        <p14:creationId xmlns:p14="http://schemas.microsoft.com/office/powerpoint/2010/main" val="556919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6A46D-1900-975A-666B-58EEA2388D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29824F-DA58-3565-242F-2B24FECC0920}"/>
              </a:ext>
            </a:extLst>
          </p:cNvPr>
          <p:cNvSpPr>
            <a:spLocks noGrp="1"/>
          </p:cNvSpPr>
          <p:nvPr>
            <p:ph type="title"/>
          </p:nvPr>
        </p:nvSpPr>
        <p:spPr>
          <a:xfrm>
            <a:off x="329784" y="548217"/>
            <a:ext cx="11548707" cy="719139"/>
          </a:xfrm>
        </p:spPr>
        <p:txBody>
          <a:bodyPr/>
          <a:lstStyle/>
          <a:p>
            <a:r>
              <a:rPr lang="en-GB" dirty="0"/>
              <a:t>Solution 3: AI-enabled Knowledge </a:t>
            </a:r>
            <a:r>
              <a:rPr lang="en-GB"/>
              <a:t>Hub Interface</a:t>
            </a:r>
            <a:endParaRPr lang="en-GB" dirty="0"/>
          </a:p>
        </p:txBody>
      </p:sp>
      <p:pic>
        <p:nvPicPr>
          <p:cNvPr id="5" name="Picture 4">
            <a:extLst>
              <a:ext uri="{FF2B5EF4-FFF2-40B4-BE49-F238E27FC236}">
                <a16:creationId xmlns:a16="http://schemas.microsoft.com/office/drawing/2014/main" id="{C2A30640-CE08-BE9C-1A5A-E72D963F4057}"/>
              </a:ext>
              <a:ext uri="{C183D7F6-B498-43B3-948B-1728B52AA6E4}">
                <adec:decorative xmlns:adec="http://schemas.microsoft.com/office/drawing/2017/decorative" val="1"/>
              </a:ext>
            </a:extLst>
          </p:cNvPr>
          <p:cNvPicPr>
            <a:picLocks noChangeAspect="1"/>
          </p:cNvPicPr>
          <p:nvPr/>
        </p:nvPicPr>
        <p:blipFill>
          <a:blip r:embed="rId3"/>
          <a:srcRect b="11013"/>
          <a:stretch/>
        </p:blipFill>
        <p:spPr>
          <a:xfrm>
            <a:off x="1010419" y="1563227"/>
            <a:ext cx="4595132" cy="4216083"/>
          </a:xfrm>
          <a:prstGeom prst="rect">
            <a:avLst/>
          </a:prstGeom>
        </p:spPr>
      </p:pic>
      <p:pic>
        <p:nvPicPr>
          <p:cNvPr id="6" name="Picture 5">
            <a:extLst>
              <a:ext uri="{FF2B5EF4-FFF2-40B4-BE49-F238E27FC236}">
                <a16:creationId xmlns:a16="http://schemas.microsoft.com/office/drawing/2014/main" id="{0FE84D34-2C40-FBB7-8D94-DAA331A9B2A3}"/>
              </a:ext>
              <a:ext uri="{C183D7F6-B498-43B3-948B-1728B52AA6E4}">
                <adec:decorative xmlns:adec="http://schemas.microsoft.com/office/drawing/2017/decorative" val="1"/>
              </a:ext>
            </a:extLst>
          </p:cNvPr>
          <p:cNvPicPr>
            <a:picLocks noChangeAspect="1"/>
          </p:cNvPicPr>
          <p:nvPr/>
        </p:nvPicPr>
        <p:blipFill>
          <a:blip r:embed="rId4"/>
          <a:srcRect t="21986" r="23222" b="9085"/>
          <a:stretch/>
        </p:blipFill>
        <p:spPr>
          <a:xfrm>
            <a:off x="7013752" y="1606739"/>
            <a:ext cx="3748591" cy="4040436"/>
          </a:xfrm>
          <a:prstGeom prst="rect">
            <a:avLst/>
          </a:prstGeom>
        </p:spPr>
      </p:pic>
      <p:sp>
        <p:nvSpPr>
          <p:cNvPr id="8" name="Rectangle: Rounded Corners 7">
            <a:extLst>
              <a:ext uri="{FF2B5EF4-FFF2-40B4-BE49-F238E27FC236}">
                <a16:creationId xmlns:a16="http://schemas.microsoft.com/office/drawing/2014/main" id="{1BDC6848-DC73-F875-84CA-663FDA26E92C}"/>
              </a:ext>
              <a:ext uri="{C183D7F6-B498-43B3-948B-1728B52AA6E4}">
                <adec:decorative xmlns:adec="http://schemas.microsoft.com/office/drawing/2017/decorative" val="1"/>
              </a:ext>
            </a:extLst>
          </p:cNvPr>
          <p:cNvSpPr/>
          <p:nvPr/>
        </p:nvSpPr>
        <p:spPr>
          <a:xfrm>
            <a:off x="699357" y="1538561"/>
            <a:ext cx="5217256" cy="4222800"/>
          </a:xfrm>
          <a:prstGeom prst="roundRect">
            <a:avLst>
              <a:gd name="adj" fmla="val 1203"/>
            </a:avLst>
          </a:prstGeom>
          <a:noFill/>
          <a:ln w="127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GB" sz="506" b="0" i="0" u="none" strike="noStrike" kern="1200" cap="none" spc="0" normalizeH="0" baseline="0" noProof="0">
              <a:ln>
                <a:noFill/>
              </a:ln>
              <a:solidFill>
                <a:srgbClr val="FFFFFF"/>
              </a:solidFill>
              <a:effectLst/>
              <a:uLnTx/>
              <a:uFillTx/>
              <a:latin typeface="Lato" panose="020F0502020204030203" pitchFamily="34" charset="0"/>
              <a:ea typeface="+mn-ea"/>
              <a:cs typeface="+mn-cs"/>
            </a:endParaRPr>
          </a:p>
        </p:txBody>
      </p:sp>
      <p:sp>
        <p:nvSpPr>
          <p:cNvPr id="3" name="Rectangle: Rounded Corners 2">
            <a:extLst>
              <a:ext uri="{FF2B5EF4-FFF2-40B4-BE49-F238E27FC236}">
                <a16:creationId xmlns:a16="http://schemas.microsoft.com/office/drawing/2014/main" id="{5DBF36CB-8150-F276-D4D9-76CBA3723379}"/>
              </a:ext>
              <a:ext uri="{C183D7F6-B498-43B3-948B-1728B52AA6E4}">
                <adec:decorative xmlns:adec="http://schemas.microsoft.com/office/drawing/2017/decorative" val="1"/>
              </a:ext>
            </a:extLst>
          </p:cNvPr>
          <p:cNvSpPr/>
          <p:nvPr/>
        </p:nvSpPr>
        <p:spPr>
          <a:xfrm>
            <a:off x="6279419" y="1524000"/>
            <a:ext cx="5217256" cy="4222800"/>
          </a:xfrm>
          <a:prstGeom prst="roundRect">
            <a:avLst>
              <a:gd name="adj" fmla="val 1203"/>
            </a:avLst>
          </a:prstGeom>
          <a:noFill/>
          <a:ln w="127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GB" sz="506" b="0" i="0" u="none" strike="noStrike" kern="1200" cap="none" spc="0" normalizeH="0" baseline="0" noProof="0">
              <a:ln>
                <a:noFill/>
              </a:ln>
              <a:solidFill>
                <a:srgbClr val="FFFFFF"/>
              </a:solidFill>
              <a:effectLst/>
              <a:uLnTx/>
              <a:uFillTx/>
              <a:latin typeface="Lato" panose="020F0502020204030203" pitchFamily="34" charset="0"/>
              <a:ea typeface="+mn-ea"/>
              <a:cs typeface="+mn-cs"/>
            </a:endParaRPr>
          </a:p>
        </p:txBody>
      </p:sp>
      <p:sp>
        <p:nvSpPr>
          <p:cNvPr id="4" name="TextBox 3">
            <a:extLst>
              <a:ext uri="{FF2B5EF4-FFF2-40B4-BE49-F238E27FC236}">
                <a16:creationId xmlns:a16="http://schemas.microsoft.com/office/drawing/2014/main" id="{6C00BA80-C40E-088E-9279-6C2498C673BC}"/>
              </a:ext>
            </a:extLst>
          </p:cNvPr>
          <p:cNvSpPr txBox="1"/>
          <p:nvPr/>
        </p:nvSpPr>
        <p:spPr>
          <a:xfrm>
            <a:off x="7378460" y="6435306"/>
            <a:ext cx="42426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i="1" dirty="0">
                <a:solidFill>
                  <a:srgbClr val="FFFFFF"/>
                </a:solidFill>
              </a:rPr>
              <a:t>Digital By Default. Secure By Design. Prove By Doing. </a:t>
            </a:r>
            <a:endParaRPr lang="en-GB" dirty="0"/>
          </a:p>
        </p:txBody>
      </p:sp>
    </p:spTree>
    <p:extLst>
      <p:ext uri="{BB962C8B-B14F-4D97-AF65-F5344CB8AC3E}">
        <p14:creationId xmlns:p14="http://schemas.microsoft.com/office/powerpoint/2010/main" val="956269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685D6-BE8B-D6C6-32FB-1A4D6FEA7C3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A4D309E-1C1A-4E22-5DA9-A26DC74E79E0}"/>
              </a:ext>
            </a:extLst>
          </p:cNvPr>
          <p:cNvSpPr>
            <a:spLocks noGrp="1"/>
          </p:cNvSpPr>
          <p:nvPr>
            <p:ph type="body" sz="quarter" idx="10"/>
          </p:nvPr>
        </p:nvSpPr>
        <p:spPr>
          <a:xfrm>
            <a:off x="644525" y="1122362"/>
            <a:ext cx="10902950" cy="4356100"/>
          </a:xfrm>
        </p:spPr>
        <p:txBody>
          <a:bodyPr/>
          <a:lstStyle/>
          <a:p>
            <a:pPr marL="342900" indent="-342900">
              <a:buFont typeface="Arial" panose="020B0604020202020204" pitchFamily="34" charset="0"/>
              <a:buChar char="•"/>
            </a:pPr>
            <a:r>
              <a:rPr lang="en-GB" sz="2400" dirty="0">
                <a:latin typeface="Calibri" panose="020F0502020204030204" pitchFamily="34" charset="0"/>
                <a:ea typeface="Calibri" panose="020F0502020204030204" pitchFamily="34" charset="0"/>
                <a:cs typeface="Calibri" panose="020F0502020204030204" pitchFamily="34" charset="0"/>
              </a:rPr>
              <a:t>Political pressure for faster clinical trial assessments</a:t>
            </a:r>
          </a:p>
          <a:p>
            <a:pPr marL="342900" indent="-342900">
              <a:buFont typeface="Arial" panose="020B0604020202020204" pitchFamily="34" charset="0"/>
              <a:buChar char="•"/>
            </a:pPr>
            <a:r>
              <a:rPr lang="en-GB" sz="2400" dirty="0">
                <a:latin typeface="Calibri" panose="020F0502020204030204" pitchFamily="34" charset="0"/>
                <a:ea typeface="Calibri" panose="020F0502020204030204" pitchFamily="34" charset="0"/>
                <a:cs typeface="Calibri" panose="020F0502020204030204" pitchFamily="34" charset="0"/>
              </a:rPr>
              <a:t>Align with national technology and growth strategies, and global best practices</a:t>
            </a:r>
          </a:p>
          <a:p>
            <a:pPr marL="342900" indent="-342900">
              <a:buFont typeface="Arial" panose="020B0604020202020204" pitchFamily="34" charset="0"/>
              <a:buChar char="•"/>
            </a:pPr>
            <a:r>
              <a:rPr lang="en-GB" sz="2400" dirty="0">
                <a:latin typeface="Calibri" panose="020F0502020204030204" pitchFamily="34" charset="0"/>
                <a:ea typeface="Calibri" panose="020F0502020204030204" pitchFamily="34" charset="0"/>
                <a:cs typeface="Calibri" panose="020F0502020204030204" pitchFamily="34" charset="0"/>
              </a:rPr>
              <a:t>Increasing threat of counterfeit medical products</a:t>
            </a:r>
          </a:p>
          <a:p>
            <a:pPr marL="342900" indent="-342900">
              <a:buFont typeface="Arial" panose="020B0604020202020204" pitchFamily="34" charset="0"/>
              <a:buChar char="•"/>
            </a:pPr>
            <a:r>
              <a:rPr lang="en-GB" sz="2400" dirty="0">
                <a:latin typeface="Calibri" panose="020F0502020204030204" pitchFamily="34" charset="0"/>
                <a:ea typeface="Calibri" panose="020F0502020204030204" pitchFamily="34" charset="0"/>
                <a:cs typeface="Calibri" panose="020F0502020204030204" pitchFamily="34" charset="0"/>
              </a:rPr>
              <a:t>Outdated legacy systems </a:t>
            </a:r>
          </a:p>
          <a:p>
            <a:pPr marL="342900" indent="-342900">
              <a:buFont typeface="Arial" panose="020B0604020202020204" pitchFamily="34" charset="0"/>
              <a:buChar char="•"/>
            </a:pPr>
            <a:r>
              <a:rPr lang="en-GB" sz="2400" dirty="0">
                <a:latin typeface="Calibri" panose="020F0502020204030204" pitchFamily="34" charset="0"/>
                <a:ea typeface="Calibri" panose="020F0502020204030204" pitchFamily="34" charset="0"/>
                <a:cs typeface="Calibri" panose="020F0502020204030204" pitchFamily="34" charset="0"/>
              </a:rPr>
              <a:t>Demand for smarter, faster, safer regulatory tools</a:t>
            </a:r>
          </a:p>
          <a:p>
            <a:pPr marL="342900" indent="-342900">
              <a:buFont typeface="Arial" panose="020B0604020202020204" pitchFamily="34" charset="0"/>
              <a:buChar char="•"/>
            </a:pPr>
            <a:r>
              <a:rPr lang="en-GB" sz="2400" dirty="0">
                <a:latin typeface="Calibri" panose="020F0502020204030204" pitchFamily="34" charset="0"/>
                <a:ea typeface="Calibri" panose="020F0502020204030204" pitchFamily="34" charset="0"/>
                <a:cs typeface="Calibri" panose="020F0502020204030204" pitchFamily="34" charset="0"/>
              </a:rPr>
              <a:t>Cyber vulnerabilities</a:t>
            </a:r>
          </a:p>
          <a:p>
            <a:pPr marL="342900" indent="-342900">
              <a:buFont typeface="Arial" panose="020B0604020202020204" pitchFamily="34" charset="0"/>
              <a:buChar char="•"/>
            </a:pPr>
            <a:r>
              <a:rPr lang="en-GB" sz="2400" dirty="0">
                <a:latin typeface="Calibri" panose="020F0502020204030204" pitchFamily="34" charset="0"/>
                <a:ea typeface="Calibri" panose="020F0502020204030204" pitchFamily="34" charset="0"/>
                <a:cs typeface="Calibri" panose="020F0502020204030204" pitchFamily="34" charset="0"/>
              </a:rPr>
              <a:t>Partnerships to replace supplier-driven digital delivery</a:t>
            </a:r>
          </a:p>
          <a:p>
            <a:pPr marL="342900" indent="-342900">
              <a:buFont typeface="Arial" panose="020B0604020202020204" pitchFamily="34" charset="0"/>
              <a:buChar char="•"/>
            </a:pPr>
            <a:r>
              <a:rPr lang="en-GB" sz="2400" dirty="0">
                <a:latin typeface="Calibri" panose="020F0502020204030204" pitchFamily="34" charset="0"/>
                <a:ea typeface="Calibri" panose="020F0502020204030204" pitchFamily="34" charset="0"/>
                <a:cs typeface="Calibri" panose="020F0502020204030204" pitchFamily="34" charset="0"/>
              </a:rPr>
              <a:t>Support UK science &amp; technology superpower ambitions</a:t>
            </a:r>
          </a:p>
          <a:p>
            <a:r>
              <a:rPr lang="en-GB" sz="2400" b="1" i="1" dirty="0">
                <a:latin typeface="Calibri" panose="020F0502020204030204" pitchFamily="34" charset="0"/>
                <a:ea typeface="Calibri" panose="020F0502020204030204" pitchFamily="34" charset="0"/>
                <a:cs typeface="Calibri" panose="020F0502020204030204" pitchFamily="34" charset="0"/>
              </a:rPr>
              <a:t>* AI concerns … ethics … safety </a:t>
            </a:r>
            <a:r>
              <a:rPr lang="en-GB" sz="2400" b="1" i="1" u="sng" dirty="0">
                <a:latin typeface="Calibri" panose="020F0502020204030204" pitchFamily="34" charset="0"/>
                <a:ea typeface="Calibri" panose="020F0502020204030204" pitchFamily="34" charset="0"/>
                <a:cs typeface="Calibri" panose="020F0502020204030204" pitchFamily="34" charset="0"/>
              </a:rPr>
              <a:t>(risk proportionate)</a:t>
            </a:r>
          </a:p>
          <a:p>
            <a:endParaRPr lang="en-GB" sz="2200" dirty="0">
              <a:latin typeface="Calibri" panose="020F0502020204030204" pitchFamily="34" charset="0"/>
              <a:ea typeface="Calibri" panose="020F0502020204030204" pitchFamily="34" charset="0"/>
              <a:cs typeface="Calibri" panose="020F0502020204030204" pitchFamily="34" charset="0"/>
            </a:endParaRPr>
          </a:p>
          <a:p>
            <a:r>
              <a:rPr lang="en-GB" sz="2200" b="1" dirty="0">
                <a:latin typeface="Calibri" panose="020F0502020204030204" pitchFamily="34" charset="0"/>
                <a:ea typeface="Calibri" panose="020F0502020204030204" pitchFamily="34" charset="0"/>
                <a:cs typeface="Calibri" panose="020F0502020204030204" pitchFamily="34" charset="0"/>
              </a:rPr>
              <a:t>… a moment to lead, not lag</a:t>
            </a:r>
          </a:p>
          <a:p>
            <a:endParaRPr lang="en-US" dirty="0"/>
          </a:p>
        </p:txBody>
      </p:sp>
      <p:sp>
        <p:nvSpPr>
          <p:cNvPr id="3" name="Title 1">
            <a:extLst>
              <a:ext uri="{FF2B5EF4-FFF2-40B4-BE49-F238E27FC236}">
                <a16:creationId xmlns:a16="http://schemas.microsoft.com/office/drawing/2014/main" id="{0EB339BF-7089-AB95-F992-4B4439E17538}"/>
              </a:ext>
            </a:extLst>
          </p:cNvPr>
          <p:cNvSpPr txBox="1">
            <a:spLocks/>
          </p:cNvSpPr>
          <p:nvPr/>
        </p:nvSpPr>
        <p:spPr bwMode="auto">
          <a:xfrm>
            <a:off x="0" y="0"/>
            <a:ext cx="12192000" cy="719139"/>
          </a:xfrm>
          <a:prstGeom prst="rect">
            <a:avLst/>
          </a:prstGeom>
          <a:solidFill>
            <a:srgbClr val="006655"/>
          </a:solidFill>
          <a:ln>
            <a:noFill/>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3000" baseline="0">
                <a:solidFill>
                  <a:schemeClr val="tx1"/>
                </a:solidFill>
                <a:latin typeface="+mj-lt"/>
                <a:ea typeface="+mj-ea"/>
                <a:cs typeface="+mj-cs"/>
              </a:defRPr>
            </a:lvl1pPr>
            <a:lvl2pPr algn="l" rtl="0" eaLnBrk="1" fontAlgn="base" hangingPunct="1">
              <a:spcBef>
                <a:spcPct val="0"/>
              </a:spcBef>
              <a:spcAft>
                <a:spcPct val="0"/>
              </a:spcAft>
              <a:defRPr sz="4800">
                <a:solidFill>
                  <a:schemeClr val="tx1"/>
                </a:solidFill>
                <a:latin typeface="Arial" charset="0"/>
              </a:defRPr>
            </a:lvl2pPr>
            <a:lvl3pPr algn="l" rtl="0" eaLnBrk="1" fontAlgn="base" hangingPunct="1">
              <a:spcBef>
                <a:spcPct val="0"/>
              </a:spcBef>
              <a:spcAft>
                <a:spcPct val="0"/>
              </a:spcAft>
              <a:defRPr sz="4800">
                <a:solidFill>
                  <a:schemeClr val="tx1"/>
                </a:solidFill>
                <a:latin typeface="Arial" charset="0"/>
              </a:defRPr>
            </a:lvl3pPr>
            <a:lvl4pPr algn="l" rtl="0" eaLnBrk="1" fontAlgn="base" hangingPunct="1">
              <a:spcBef>
                <a:spcPct val="0"/>
              </a:spcBef>
              <a:spcAft>
                <a:spcPct val="0"/>
              </a:spcAft>
              <a:defRPr sz="4800">
                <a:solidFill>
                  <a:schemeClr val="tx1"/>
                </a:solidFill>
                <a:latin typeface="Arial" charset="0"/>
              </a:defRPr>
            </a:lvl4pPr>
            <a:lvl5pPr algn="l" rtl="0" eaLnBrk="1" fontAlgn="base" hangingPunct="1">
              <a:spcBef>
                <a:spcPct val="0"/>
              </a:spcBef>
              <a:spcAft>
                <a:spcPct val="0"/>
              </a:spcAft>
              <a:defRPr sz="4800">
                <a:solidFill>
                  <a:schemeClr val="tx1"/>
                </a:solidFill>
                <a:latin typeface="Arial" charset="0"/>
              </a:defRPr>
            </a:lvl5pPr>
            <a:lvl6pPr marL="609585" algn="l" rtl="0" eaLnBrk="1" fontAlgn="base" hangingPunct="1">
              <a:spcBef>
                <a:spcPct val="0"/>
              </a:spcBef>
              <a:spcAft>
                <a:spcPct val="0"/>
              </a:spcAft>
              <a:defRPr sz="4800">
                <a:solidFill>
                  <a:schemeClr val="tx1"/>
                </a:solidFill>
                <a:latin typeface="Arial" charset="0"/>
              </a:defRPr>
            </a:lvl6pPr>
            <a:lvl7pPr marL="1219170" algn="l" rtl="0" eaLnBrk="1" fontAlgn="base" hangingPunct="1">
              <a:spcBef>
                <a:spcPct val="0"/>
              </a:spcBef>
              <a:spcAft>
                <a:spcPct val="0"/>
              </a:spcAft>
              <a:defRPr sz="4800">
                <a:solidFill>
                  <a:schemeClr val="tx1"/>
                </a:solidFill>
                <a:latin typeface="Arial" charset="0"/>
              </a:defRPr>
            </a:lvl7pPr>
            <a:lvl8pPr marL="1828754" algn="l" rtl="0" eaLnBrk="1" fontAlgn="base" hangingPunct="1">
              <a:spcBef>
                <a:spcPct val="0"/>
              </a:spcBef>
              <a:spcAft>
                <a:spcPct val="0"/>
              </a:spcAft>
              <a:defRPr sz="4800">
                <a:solidFill>
                  <a:schemeClr val="tx1"/>
                </a:solidFill>
                <a:latin typeface="Arial" charset="0"/>
              </a:defRPr>
            </a:lvl8pPr>
            <a:lvl9pPr marL="2438339" algn="l" rtl="0" eaLnBrk="1" fontAlgn="base" hangingPunct="1">
              <a:spcBef>
                <a:spcPct val="0"/>
              </a:spcBef>
              <a:spcAft>
                <a:spcPct val="0"/>
              </a:spcAft>
              <a:defRPr sz="4800">
                <a:solidFill>
                  <a:schemeClr val="tx1"/>
                </a:solidFill>
                <a:latin typeface="Arial" charset="0"/>
              </a:defRPr>
            </a:lvl9pPr>
          </a:lstStyle>
          <a:p>
            <a:pPr algn="ctr"/>
            <a:r>
              <a:rPr lang="en-GB" sz="3200" b="1" kern="0" dirty="0">
                <a:solidFill>
                  <a:schemeClr val="bg1"/>
                </a:solidFill>
                <a:latin typeface="Calibri" panose="020F0502020204030204" pitchFamily="34" charset="0"/>
                <a:ea typeface="Calibri" panose="020F0502020204030204" pitchFamily="34" charset="0"/>
                <a:cs typeface="Calibri" panose="020F0502020204030204" pitchFamily="34" charset="0"/>
              </a:rPr>
              <a:t>Why Transformation Was Essential</a:t>
            </a:r>
          </a:p>
        </p:txBody>
      </p:sp>
      <p:sp>
        <p:nvSpPr>
          <p:cNvPr id="6" name="TextBox 5">
            <a:extLst>
              <a:ext uri="{FF2B5EF4-FFF2-40B4-BE49-F238E27FC236}">
                <a16:creationId xmlns:a16="http://schemas.microsoft.com/office/drawing/2014/main" id="{0A82E43E-A031-7C51-0E34-452568997DC4}"/>
              </a:ext>
            </a:extLst>
          </p:cNvPr>
          <p:cNvSpPr txBox="1"/>
          <p:nvPr/>
        </p:nvSpPr>
        <p:spPr>
          <a:xfrm>
            <a:off x="7556739" y="6489721"/>
            <a:ext cx="42426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i="1" dirty="0">
                <a:solidFill>
                  <a:srgbClr val="FFFFFF"/>
                </a:solidFill>
              </a:rPr>
              <a:t>Digital By Default. Secure By Design. Prove By Doing. </a:t>
            </a:r>
            <a:endParaRPr lang="en-GB" dirty="0"/>
          </a:p>
        </p:txBody>
      </p:sp>
    </p:spTree>
    <p:extLst>
      <p:ext uri="{BB962C8B-B14F-4D97-AF65-F5344CB8AC3E}">
        <p14:creationId xmlns:p14="http://schemas.microsoft.com/office/powerpoint/2010/main" val="1804768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50EA5-8070-1C07-A2C2-D506CAD992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2070C6-4DE9-D25F-7550-30C571D319C5}"/>
              </a:ext>
            </a:extLst>
          </p:cNvPr>
          <p:cNvSpPr>
            <a:spLocks noGrp="1"/>
          </p:cNvSpPr>
          <p:nvPr>
            <p:ph type="ctrTitle"/>
          </p:nvPr>
        </p:nvSpPr>
        <p:spPr/>
        <p:txBody>
          <a:bodyPr/>
          <a:lstStyle/>
          <a:p>
            <a:r>
              <a:rPr lang="en-GB" dirty="0"/>
              <a:t>Corporate Chatbot</a:t>
            </a:r>
          </a:p>
        </p:txBody>
      </p:sp>
    </p:spTree>
    <p:extLst>
      <p:ext uri="{BB962C8B-B14F-4D97-AF65-F5344CB8AC3E}">
        <p14:creationId xmlns:p14="http://schemas.microsoft.com/office/powerpoint/2010/main" val="1575332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DD56B2-28C4-B0DF-C4BD-AE1B0BAEAACE}"/>
              </a:ext>
            </a:extLst>
          </p:cNvPr>
          <p:cNvSpPr>
            <a:spLocks noGrp="1"/>
          </p:cNvSpPr>
          <p:nvPr>
            <p:ph type="title"/>
          </p:nvPr>
        </p:nvSpPr>
        <p:spPr/>
        <p:txBody>
          <a:bodyPr wrap="square" anchor="t">
            <a:normAutofit/>
          </a:bodyPr>
          <a:lstStyle/>
          <a:p>
            <a:r>
              <a:rPr lang="en-US"/>
              <a:t>		MHRA </a:t>
            </a:r>
            <a:r>
              <a:rPr lang="en-US" dirty="0"/>
              <a:t>HR Chatbot</a:t>
            </a:r>
          </a:p>
        </p:txBody>
      </p:sp>
      <p:pic>
        <p:nvPicPr>
          <p:cNvPr id="15" name="Picture Placeholder 14" descr="A screenshot of a computer&#10;&#10;AI-generated content may be incorrect.">
            <a:extLst>
              <a:ext uri="{FF2B5EF4-FFF2-40B4-BE49-F238E27FC236}">
                <a16:creationId xmlns:a16="http://schemas.microsoft.com/office/drawing/2014/main" id="{FB518CF7-BD37-D1D2-F979-21159D36EFB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9702" y="1825625"/>
            <a:ext cx="9292596" cy="4351338"/>
          </a:xfrm>
          <a:noFill/>
        </p:spPr>
      </p:pic>
      <p:sp>
        <p:nvSpPr>
          <p:cNvPr id="2" name="TextBox 1">
            <a:extLst>
              <a:ext uri="{FF2B5EF4-FFF2-40B4-BE49-F238E27FC236}">
                <a16:creationId xmlns:a16="http://schemas.microsoft.com/office/drawing/2014/main" id="{F13DB764-B6AA-BD29-D14C-E4BD26D90AEA}"/>
              </a:ext>
            </a:extLst>
          </p:cNvPr>
          <p:cNvSpPr txBox="1"/>
          <p:nvPr/>
        </p:nvSpPr>
        <p:spPr>
          <a:xfrm>
            <a:off x="7424468" y="6452558"/>
            <a:ext cx="42426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i="1" dirty="0">
                <a:solidFill>
                  <a:srgbClr val="FFFFFF"/>
                </a:solidFill>
              </a:rPr>
              <a:t>Digital By Default. Secure By Design. Prove By Doing. </a:t>
            </a:r>
            <a:endParaRPr lang="en-GB" dirty="0"/>
          </a:p>
        </p:txBody>
      </p:sp>
    </p:spTree>
    <p:extLst>
      <p:ext uri="{BB962C8B-B14F-4D97-AF65-F5344CB8AC3E}">
        <p14:creationId xmlns:p14="http://schemas.microsoft.com/office/powerpoint/2010/main" val="3192674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3D3B7C-664D-E1C8-057C-9AFAFFB7D797}"/>
              </a:ext>
            </a:extLst>
          </p:cNvPr>
          <p:cNvSpPr>
            <a:spLocks noGrp="1"/>
          </p:cNvSpPr>
          <p:nvPr>
            <p:ph type="body" sz="quarter" idx="10"/>
          </p:nvPr>
        </p:nvSpPr>
        <p:spPr>
          <a:xfrm>
            <a:off x="0" y="719140"/>
            <a:ext cx="6441057" cy="6400528"/>
          </a:xfrm>
        </p:spPr>
        <p:txBody>
          <a:bodyPr>
            <a:normAutofit fontScale="92500" lnSpcReduction="10000"/>
          </a:bodyPr>
          <a:lstStyle/>
          <a:p>
            <a:pPr marL="0" indent="0">
              <a:lnSpc>
                <a:spcPct val="90000"/>
              </a:lnSpc>
              <a:buNone/>
            </a:pPr>
            <a:r>
              <a:rPr lang="en-GB" sz="2700" b="1" dirty="0">
                <a:solidFill>
                  <a:srgbClr val="008A76"/>
                </a:solidFill>
                <a:latin typeface="Calibri" panose="020F0502020204030204" pitchFamily="34" charset="0"/>
                <a:ea typeface="Calibri" panose="020F0502020204030204" pitchFamily="34" charset="0"/>
                <a:cs typeface="Calibri" panose="020F0502020204030204" pitchFamily="34" charset="0"/>
              </a:rPr>
              <a:t>Time Savings for Initial Assessments</a:t>
            </a:r>
          </a:p>
          <a:p>
            <a:r>
              <a:rPr lang="en-GB" sz="2300" dirty="0">
                <a:latin typeface="Calibri" panose="020F0502020204030204" pitchFamily="34" charset="0"/>
                <a:ea typeface="Calibri" panose="020F0502020204030204" pitchFamily="34" charset="0"/>
                <a:cs typeface="Calibri" panose="020F0502020204030204" pitchFamily="34" charset="0"/>
              </a:rPr>
              <a:t>Medical assessors currently spend 3-4 hours on initial assessments …</a:t>
            </a:r>
          </a:p>
          <a:p>
            <a:r>
              <a:rPr lang="en-GB" sz="2300" dirty="0">
                <a:latin typeface="Calibri" panose="020F0502020204030204" pitchFamily="34" charset="0"/>
                <a:ea typeface="Calibri" panose="020F0502020204030204" pitchFamily="34" charset="0"/>
                <a:cs typeface="Calibri" panose="020F0502020204030204" pitchFamily="34" charset="0"/>
              </a:rPr>
              <a:t>…Improved application quality and internal efficiencies  </a:t>
            </a:r>
            <a:r>
              <a:rPr lang="en-GB" sz="2300" b="1" dirty="0">
                <a:latin typeface="Calibri" panose="020F0502020204030204" pitchFamily="34" charset="0"/>
                <a:ea typeface="Calibri" panose="020F0502020204030204" pitchFamily="34" charset="0"/>
                <a:cs typeface="Calibri" panose="020F0502020204030204" pitchFamily="34" charset="0"/>
              </a:rPr>
              <a:t>save approximately 32 hours per week</a:t>
            </a:r>
          </a:p>
          <a:p>
            <a:r>
              <a:rPr lang="en-GB" sz="2300" dirty="0">
                <a:latin typeface="Calibri" panose="020F0502020204030204" pitchFamily="34" charset="0"/>
                <a:ea typeface="Calibri" panose="020F0502020204030204" pitchFamily="34" charset="0"/>
                <a:cs typeface="Calibri" panose="020F0502020204030204" pitchFamily="34" charset="0"/>
              </a:rPr>
              <a:t>Other processes reduced from </a:t>
            </a:r>
            <a:r>
              <a:rPr lang="en-GB" sz="2300" b="1" dirty="0">
                <a:latin typeface="Calibri" panose="020F0502020204030204" pitchFamily="34" charset="0"/>
                <a:ea typeface="Calibri" panose="020F0502020204030204" pitchFamily="34" charset="0"/>
                <a:cs typeface="Calibri" panose="020F0502020204030204" pitchFamily="34" charset="0"/>
              </a:rPr>
              <a:t>3 hours to 34 seconds</a:t>
            </a:r>
            <a:endParaRPr lang="en-GB" sz="2000" b="1" dirty="0">
              <a:latin typeface="Calibri" panose="020F0502020204030204" pitchFamily="34" charset="0"/>
              <a:ea typeface="Calibri" panose="020F0502020204030204" pitchFamily="34" charset="0"/>
              <a:cs typeface="Calibri" panose="020F0502020204030204" pitchFamily="34" charset="0"/>
            </a:endParaRPr>
          </a:p>
          <a:p>
            <a:pPr marL="0" lvl="1" indent="0">
              <a:lnSpc>
                <a:spcPct val="90000"/>
              </a:lnSpc>
              <a:buNone/>
            </a:pPr>
            <a:endParaRPr lang="en-GB" sz="2000" dirty="0">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buNone/>
            </a:pPr>
            <a:r>
              <a:rPr lang="en-GB" sz="2700" b="1" dirty="0">
                <a:solidFill>
                  <a:srgbClr val="008A76"/>
                </a:solidFill>
                <a:latin typeface="Calibri" panose="020F0502020204030204" pitchFamily="34" charset="0"/>
                <a:ea typeface="Calibri" panose="020F0502020204030204" pitchFamily="34" charset="0"/>
                <a:cs typeface="Calibri" panose="020F0502020204030204" pitchFamily="34" charset="0"/>
              </a:rPr>
              <a:t>Reduction in Manual Review of IMPDs</a:t>
            </a:r>
          </a:p>
          <a:p>
            <a:r>
              <a:rPr lang="en-GB" sz="2300" dirty="0">
                <a:latin typeface="Calibri" panose="020F0502020204030204" pitchFamily="34" charset="0"/>
                <a:ea typeface="Calibri" panose="020F0502020204030204" pitchFamily="34" charset="0"/>
                <a:cs typeface="Calibri" panose="020F0502020204030204" pitchFamily="34" charset="0"/>
              </a:rPr>
              <a:t>Assessors spend 30 minutes on Good Manufacturing Practices for initial assessments…</a:t>
            </a:r>
          </a:p>
          <a:p>
            <a:r>
              <a:rPr lang="en-GB" sz="2300" dirty="0">
                <a:latin typeface="Calibri" panose="020F0502020204030204" pitchFamily="34" charset="0"/>
                <a:ea typeface="Calibri" panose="020F0502020204030204" pitchFamily="34" charset="0"/>
                <a:cs typeface="Calibri" panose="020F0502020204030204" pitchFamily="34" charset="0"/>
              </a:rPr>
              <a:t>…Reducing this to 5 minutes saves approximately </a:t>
            </a:r>
            <a:r>
              <a:rPr lang="en-GB" sz="2300" b="1" dirty="0">
                <a:latin typeface="Calibri" panose="020F0502020204030204" pitchFamily="34" charset="0"/>
                <a:ea typeface="Calibri" panose="020F0502020204030204" pitchFamily="34" charset="0"/>
                <a:cs typeface="Calibri" panose="020F0502020204030204" pitchFamily="34" charset="0"/>
              </a:rPr>
              <a:t>425 minutes per week</a:t>
            </a:r>
          </a:p>
          <a:p>
            <a:pPr lvl="1">
              <a:lnSpc>
                <a:spcPct val="90000"/>
              </a:lnSpc>
            </a:pPr>
            <a:endParaRPr lang="en-GB" sz="2000" dirty="0">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buNone/>
            </a:pPr>
            <a:r>
              <a:rPr lang="en-GB" sz="2700" b="1" dirty="0">
                <a:solidFill>
                  <a:srgbClr val="008A76"/>
                </a:solidFill>
                <a:latin typeface="Calibri" panose="020F0502020204030204" pitchFamily="34" charset="0"/>
                <a:ea typeface="Calibri" panose="020F0502020204030204" pitchFamily="34" charset="0"/>
                <a:cs typeface="Calibri" panose="020F0502020204030204" pitchFamily="34" charset="0"/>
              </a:rPr>
              <a:t>Statistics Based on Anecdotal Estimates</a:t>
            </a:r>
          </a:p>
          <a:p>
            <a:r>
              <a:rPr lang="en-GB" sz="2200" dirty="0">
                <a:latin typeface="Calibri" panose="020F0502020204030204" pitchFamily="34" charset="0"/>
                <a:ea typeface="Calibri" panose="020F0502020204030204" pitchFamily="34" charset="0"/>
                <a:cs typeface="Calibri" panose="020F0502020204030204" pitchFamily="34" charset="0"/>
              </a:rPr>
              <a:t>Average case statistics</a:t>
            </a:r>
          </a:p>
          <a:p>
            <a:r>
              <a:rPr lang="en-GB" sz="2200" dirty="0">
                <a:latin typeface="Calibri" panose="020F0502020204030204" pitchFamily="34" charset="0"/>
                <a:ea typeface="Calibri" panose="020F0502020204030204" pitchFamily="34" charset="0"/>
                <a:cs typeface="Calibri" panose="020F0502020204030204" pitchFamily="34" charset="0"/>
              </a:rPr>
              <a:t>Range can vary depending on the case</a:t>
            </a:r>
          </a:p>
          <a:p>
            <a:r>
              <a:rPr lang="en-GB" sz="2200" dirty="0">
                <a:latin typeface="Calibri" panose="020F0502020204030204" pitchFamily="34" charset="0"/>
                <a:ea typeface="Calibri" panose="020F0502020204030204" pitchFamily="34" charset="0"/>
                <a:cs typeface="Calibri" panose="020F0502020204030204" pitchFamily="34" charset="0"/>
              </a:rPr>
              <a:t>In some cases, processing times are </a:t>
            </a:r>
            <a:r>
              <a:rPr lang="en-GB" sz="2200" b="1" dirty="0">
                <a:latin typeface="Calibri" panose="020F0502020204030204" pitchFamily="34" charset="0"/>
                <a:ea typeface="Calibri" panose="020F0502020204030204" pitchFamily="34" charset="0"/>
                <a:cs typeface="Calibri" panose="020F0502020204030204" pitchFamily="34" charset="0"/>
              </a:rPr>
              <a:t>99.8% faster</a:t>
            </a:r>
          </a:p>
          <a:p>
            <a:endParaRPr lang="en-GB" sz="2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2200" dirty="0">
              <a:latin typeface="Calibri" panose="020F0502020204030204" pitchFamily="34" charset="0"/>
              <a:ea typeface="Calibri" panose="020F0502020204030204" pitchFamily="34" charset="0"/>
              <a:cs typeface="Calibri" panose="020F0502020204030204" pitchFamily="34" charset="0"/>
            </a:endParaRPr>
          </a:p>
          <a:p>
            <a:pPr lvl="1">
              <a:lnSpc>
                <a:spcPct val="90000"/>
              </a:lnSpc>
            </a:pPr>
            <a:endParaRPr lang="en-GB" sz="2000" dirty="0"/>
          </a:p>
          <a:p>
            <a:endParaRPr lang="en-GB" dirty="0"/>
          </a:p>
        </p:txBody>
      </p:sp>
      <p:sp>
        <p:nvSpPr>
          <p:cNvPr id="6" name="Title 1">
            <a:extLst>
              <a:ext uri="{FF2B5EF4-FFF2-40B4-BE49-F238E27FC236}">
                <a16:creationId xmlns:a16="http://schemas.microsoft.com/office/drawing/2014/main" id="{35B2DF01-7EAE-43D5-9014-8ACB5920EA91}"/>
              </a:ext>
            </a:extLst>
          </p:cNvPr>
          <p:cNvSpPr txBox="1">
            <a:spLocks/>
          </p:cNvSpPr>
          <p:nvPr/>
        </p:nvSpPr>
        <p:spPr bwMode="auto">
          <a:xfrm>
            <a:off x="0" y="0"/>
            <a:ext cx="12192000" cy="719139"/>
          </a:xfrm>
          <a:prstGeom prst="rect">
            <a:avLst/>
          </a:prstGeom>
          <a:solidFill>
            <a:srgbClr val="006655"/>
          </a:solidFill>
          <a:ln>
            <a:noFill/>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3000" baseline="0">
                <a:solidFill>
                  <a:schemeClr val="tx1"/>
                </a:solidFill>
                <a:latin typeface="+mj-lt"/>
                <a:ea typeface="+mj-ea"/>
                <a:cs typeface="+mj-cs"/>
              </a:defRPr>
            </a:lvl1pPr>
            <a:lvl2pPr algn="l" rtl="0" eaLnBrk="1" fontAlgn="base" hangingPunct="1">
              <a:spcBef>
                <a:spcPct val="0"/>
              </a:spcBef>
              <a:spcAft>
                <a:spcPct val="0"/>
              </a:spcAft>
              <a:defRPr sz="4800">
                <a:solidFill>
                  <a:schemeClr val="tx1"/>
                </a:solidFill>
                <a:latin typeface="Arial" charset="0"/>
              </a:defRPr>
            </a:lvl2pPr>
            <a:lvl3pPr algn="l" rtl="0" eaLnBrk="1" fontAlgn="base" hangingPunct="1">
              <a:spcBef>
                <a:spcPct val="0"/>
              </a:spcBef>
              <a:spcAft>
                <a:spcPct val="0"/>
              </a:spcAft>
              <a:defRPr sz="4800">
                <a:solidFill>
                  <a:schemeClr val="tx1"/>
                </a:solidFill>
                <a:latin typeface="Arial" charset="0"/>
              </a:defRPr>
            </a:lvl3pPr>
            <a:lvl4pPr algn="l" rtl="0" eaLnBrk="1" fontAlgn="base" hangingPunct="1">
              <a:spcBef>
                <a:spcPct val="0"/>
              </a:spcBef>
              <a:spcAft>
                <a:spcPct val="0"/>
              </a:spcAft>
              <a:defRPr sz="4800">
                <a:solidFill>
                  <a:schemeClr val="tx1"/>
                </a:solidFill>
                <a:latin typeface="Arial" charset="0"/>
              </a:defRPr>
            </a:lvl4pPr>
            <a:lvl5pPr algn="l" rtl="0" eaLnBrk="1" fontAlgn="base" hangingPunct="1">
              <a:spcBef>
                <a:spcPct val="0"/>
              </a:spcBef>
              <a:spcAft>
                <a:spcPct val="0"/>
              </a:spcAft>
              <a:defRPr sz="4800">
                <a:solidFill>
                  <a:schemeClr val="tx1"/>
                </a:solidFill>
                <a:latin typeface="Arial" charset="0"/>
              </a:defRPr>
            </a:lvl5pPr>
            <a:lvl6pPr marL="609585" algn="l" rtl="0" eaLnBrk="1" fontAlgn="base" hangingPunct="1">
              <a:spcBef>
                <a:spcPct val="0"/>
              </a:spcBef>
              <a:spcAft>
                <a:spcPct val="0"/>
              </a:spcAft>
              <a:defRPr sz="4800">
                <a:solidFill>
                  <a:schemeClr val="tx1"/>
                </a:solidFill>
                <a:latin typeface="Arial" charset="0"/>
              </a:defRPr>
            </a:lvl6pPr>
            <a:lvl7pPr marL="1219170" algn="l" rtl="0" eaLnBrk="1" fontAlgn="base" hangingPunct="1">
              <a:spcBef>
                <a:spcPct val="0"/>
              </a:spcBef>
              <a:spcAft>
                <a:spcPct val="0"/>
              </a:spcAft>
              <a:defRPr sz="4800">
                <a:solidFill>
                  <a:schemeClr val="tx1"/>
                </a:solidFill>
                <a:latin typeface="Arial" charset="0"/>
              </a:defRPr>
            </a:lvl7pPr>
            <a:lvl8pPr marL="1828754" algn="l" rtl="0" eaLnBrk="1" fontAlgn="base" hangingPunct="1">
              <a:spcBef>
                <a:spcPct val="0"/>
              </a:spcBef>
              <a:spcAft>
                <a:spcPct val="0"/>
              </a:spcAft>
              <a:defRPr sz="4800">
                <a:solidFill>
                  <a:schemeClr val="tx1"/>
                </a:solidFill>
                <a:latin typeface="Arial" charset="0"/>
              </a:defRPr>
            </a:lvl8pPr>
            <a:lvl9pPr marL="2438339" algn="l" rtl="0" eaLnBrk="1" fontAlgn="base" hangingPunct="1">
              <a:spcBef>
                <a:spcPct val="0"/>
              </a:spcBef>
              <a:spcAft>
                <a:spcPct val="0"/>
              </a:spcAft>
              <a:defRPr sz="4800">
                <a:solidFill>
                  <a:schemeClr val="tx1"/>
                </a:solidFill>
                <a:latin typeface="Arial" charset="0"/>
              </a:defRPr>
            </a:lvl9pPr>
          </a:lstStyle>
          <a:p>
            <a:pPr algn="ctr"/>
            <a:r>
              <a:rPr lang="en-GB" sz="3200" b="1" kern="0" dirty="0">
                <a:solidFill>
                  <a:schemeClr val="bg1"/>
                </a:solidFill>
                <a:latin typeface="Calibri" panose="020F0502020204030204" pitchFamily="34" charset="0"/>
                <a:ea typeface="Calibri" panose="020F0502020204030204" pitchFamily="34" charset="0"/>
                <a:cs typeface="Calibri" panose="020F0502020204030204" pitchFamily="34" charset="0"/>
              </a:rPr>
              <a:t>Turning Vision Into Reality</a:t>
            </a:r>
          </a:p>
        </p:txBody>
      </p:sp>
      <p:sp>
        <p:nvSpPr>
          <p:cNvPr id="7" name="TextBox 6">
            <a:extLst>
              <a:ext uri="{FF2B5EF4-FFF2-40B4-BE49-F238E27FC236}">
                <a16:creationId xmlns:a16="http://schemas.microsoft.com/office/drawing/2014/main" id="{1054F205-454B-FE18-08D5-496B7535649D}"/>
              </a:ext>
            </a:extLst>
          </p:cNvPr>
          <p:cNvSpPr txBox="1"/>
          <p:nvPr/>
        </p:nvSpPr>
        <p:spPr>
          <a:xfrm>
            <a:off x="7556739" y="6489721"/>
            <a:ext cx="42426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i="1" dirty="0">
                <a:solidFill>
                  <a:srgbClr val="FFFFFF"/>
                </a:solidFill>
              </a:rPr>
              <a:t>Digital By Default. Secure By Design. Prove By Doing. </a:t>
            </a:r>
            <a:endParaRPr lang="en-GB" dirty="0"/>
          </a:p>
        </p:txBody>
      </p:sp>
      <p:sp>
        <p:nvSpPr>
          <p:cNvPr id="2" name="Text Placeholder 2">
            <a:extLst>
              <a:ext uri="{FF2B5EF4-FFF2-40B4-BE49-F238E27FC236}">
                <a16:creationId xmlns:a16="http://schemas.microsoft.com/office/drawing/2014/main" id="{E3E9096A-6C06-EB5E-C50F-E64325A09FBD}"/>
              </a:ext>
            </a:extLst>
          </p:cNvPr>
          <p:cNvSpPr txBox="1">
            <a:spLocks/>
          </p:cNvSpPr>
          <p:nvPr/>
        </p:nvSpPr>
        <p:spPr>
          <a:xfrm>
            <a:off x="6722853" y="719139"/>
            <a:ext cx="5532407" cy="64005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GB" sz="2600" b="1" dirty="0">
                <a:solidFill>
                  <a:srgbClr val="008A76"/>
                </a:solidFill>
                <a:latin typeface="Calibri" panose="020F0502020204030204" pitchFamily="34" charset="0"/>
                <a:ea typeface="Calibri" panose="020F0502020204030204" pitchFamily="34" charset="0"/>
                <a:cs typeface="Calibri" panose="020F0502020204030204" pitchFamily="34" charset="0"/>
              </a:rPr>
              <a:t>Reuse &amp; Scaling</a:t>
            </a:r>
          </a:p>
          <a:p>
            <a:pPr fontAlgn="auto">
              <a:spcAft>
                <a:spcPts val="0"/>
              </a:spcAft>
            </a:pPr>
            <a:r>
              <a:rPr lang="en-GB" sz="2200" dirty="0">
                <a:latin typeface="Calibri" panose="020F0502020204030204" pitchFamily="34" charset="0"/>
                <a:ea typeface="Calibri" panose="020F0502020204030204" pitchFamily="34" charset="0"/>
                <a:cs typeface="Calibri" panose="020F0502020204030204" pitchFamily="34" charset="0"/>
              </a:rPr>
              <a:t>Replication across other UK regulators (RIO)</a:t>
            </a:r>
          </a:p>
          <a:p>
            <a:pPr fontAlgn="auto">
              <a:spcAft>
                <a:spcPts val="0"/>
              </a:spcAft>
            </a:pPr>
            <a:r>
              <a:rPr lang="en-GB" sz="2200" dirty="0">
                <a:latin typeface="Calibri" panose="020F0502020204030204" pitchFamily="34" charset="0"/>
                <a:ea typeface="Calibri" panose="020F0502020204030204" pitchFamily="34" charset="0"/>
                <a:cs typeface="Calibri" panose="020F0502020204030204" pitchFamily="34" charset="0"/>
              </a:rPr>
              <a:t>Reuse across UK Government &amp; NHS etc</a:t>
            </a:r>
          </a:p>
          <a:p>
            <a:pPr fontAlgn="auto">
              <a:spcAft>
                <a:spcPts val="0"/>
              </a:spcAft>
            </a:pPr>
            <a:r>
              <a:rPr lang="en-GB" sz="2200" dirty="0">
                <a:latin typeface="Calibri" panose="020F0502020204030204" pitchFamily="34" charset="0"/>
                <a:ea typeface="Calibri" panose="020F0502020204030204" pitchFamily="34" charset="0"/>
                <a:cs typeface="Calibri" panose="020F0502020204030204" pitchFamily="34" charset="0"/>
              </a:rPr>
              <a:t>Vietnam, Switzerland, Australia, South Africa</a:t>
            </a:r>
          </a:p>
          <a:p>
            <a:pPr marL="457200" lvl="1" indent="0" fontAlgn="auto">
              <a:spcAft>
                <a:spcPts val="0"/>
              </a:spcAft>
              <a:buFont typeface="Arial" panose="020B0604020202020204" pitchFamily="34" charset="0"/>
              <a:buNone/>
            </a:pPr>
            <a:endParaRPr lang="en-GB" sz="2000" dirty="0"/>
          </a:p>
          <a:p>
            <a:pPr marL="0" indent="0" fontAlgn="auto">
              <a:spcAft>
                <a:spcPts val="0"/>
              </a:spcAft>
              <a:buFont typeface="Arial" panose="020B0604020202020204" pitchFamily="34" charset="0"/>
              <a:buNone/>
            </a:pPr>
            <a:r>
              <a:rPr lang="en-GB" sz="2600" b="1" dirty="0">
                <a:solidFill>
                  <a:srgbClr val="008A76"/>
                </a:solidFill>
                <a:latin typeface="Calibri" panose="020F0502020204030204" pitchFamily="34" charset="0"/>
                <a:ea typeface="Calibri" panose="020F0502020204030204" pitchFamily="34" charset="0"/>
                <a:cs typeface="Calibri" panose="020F0502020204030204" pitchFamily="34" charset="0"/>
              </a:rPr>
              <a:t>Technology Improvements </a:t>
            </a:r>
          </a:p>
          <a:p>
            <a:pPr fontAlgn="auto">
              <a:spcAft>
                <a:spcPts val="0"/>
              </a:spcAft>
            </a:pPr>
            <a:r>
              <a:rPr lang="en-GB" sz="2200" dirty="0">
                <a:latin typeface="Calibri" panose="020F0502020204030204" pitchFamily="34" charset="0"/>
                <a:ea typeface="Calibri" panose="020F0502020204030204" pitchFamily="34" charset="0"/>
                <a:cs typeface="Calibri" panose="020F0502020204030204" pitchFamily="34" charset="0"/>
              </a:rPr>
              <a:t>60% cloud migration</a:t>
            </a:r>
          </a:p>
          <a:p>
            <a:pPr fontAlgn="auto">
              <a:spcAft>
                <a:spcPts val="0"/>
              </a:spcAft>
            </a:pPr>
            <a:r>
              <a:rPr lang="en-GB" sz="2200" dirty="0">
                <a:latin typeface="Calibri" panose="020F0502020204030204" pitchFamily="34" charset="0"/>
                <a:ea typeface="Calibri" panose="020F0502020204030204" pitchFamily="34" charset="0"/>
                <a:cs typeface="Calibri" panose="020F0502020204030204" pitchFamily="34" charset="0"/>
              </a:rPr>
              <a:t>45% legacy tech reduction</a:t>
            </a:r>
          </a:p>
          <a:p>
            <a:pPr fontAlgn="auto">
              <a:spcAft>
                <a:spcPts val="0"/>
              </a:spcAft>
            </a:pPr>
            <a:r>
              <a:rPr lang="en-GB" sz="2200" dirty="0">
                <a:latin typeface="Calibri" panose="020F0502020204030204" pitchFamily="34" charset="0"/>
                <a:ea typeface="Calibri" panose="020F0502020204030204" pitchFamily="34" charset="0"/>
                <a:cs typeface="Calibri" panose="020F0502020204030204" pitchFamily="34" charset="0"/>
              </a:rPr>
              <a:t>60% cyber resilience improvement</a:t>
            </a:r>
          </a:p>
          <a:p>
            <a:pPr fontAlgn="auto">
              <a:spcAft>
                <a:spcPts val="0"/>
              </a:spcAft>
            </a:pPr>
            <a:r>
              <a:rPr lang="en-GB" sz="2200" dirty="0">
                <a:latin typeface="Calibri" panose="020F0502020204030204" pitchFamily="34" charset="0"/>
                <a:ea typeface="Calibri" panose="020F0502020204030204" pitchFamily="34" charset="0"/>
                <a:cs typeface="Calibri" panose="020F0502020204030204" pitchFamily="34" charset="0"/>
              </a:rPr>
              <a:t>£2.4M annual savings</a:t>
            </a:r>
          </a:p>
          <a:p>
            <a:pPr fontAlgn="auto">
              <a:spcAft>
                <a:spcPts val="0"/>
              </a:spcAft>
            </a:pPr>
            <a:r>
              <a:rPr lang="en-GB" sz="2200" dirty="0">
                <a:latin typeface="Calibri" panose="020F0502020204030204" pitchFamily="34" charset="0"/>
                <a:ea typeface="Calibri" panose="020F0502020204030204" pitchFamily="34" charset="0"/>
                <a:cs typeface="Calibri" panose="020F0502020204030204" pitchFamily="34" charset="0"/>
              </a:rPr>
              <a:t>100+ digital hires</a:t>
            </a:r>
          </a:p>
          <a:p>
            <a:pPr fontAlgn="auto">
              <a:spcAft>
                <a:spcPts val="0"/>
              </a:spcAft>
            </a:pPr>
            <a:endParaRPr lang="en-GB" sz="2200" dirty="0">
              <a:latin typeface="Calibri" panose="020F0502020204030204" pitchFamily="34" charset="0"/>
              <a:ea typeface="Calibri" panose="020F0502020204030204" pitchFamily="34" charset="0"/>
              <a:cs typeface="Calibri" panose="020F0502020204030204" pitchFamily="34" charset="0"/>
            </a:endParaRPr>
          </a:p>
          <a:p>
            <a:pPr marL="0" indent="0" fontAlgn="auto">
              <a:spcAft>
                <a:spcPts val="0"/>
              </a:spcAft>
              <a:buFont typeface="Arial" panose="020B0604020202020204" pitchFamily="34" charset="0"/>
              <a:buNone/>
            </a:pPr>
            <a:endParaRPr lang="en-GB" sz="2200" dirty="0">
              <a:latin typeface="Calibri" panose="020F0502020204030204" pitchFamily="34" charset="0"/>
              <a:ea typeface="Calibri" panose="020F0502020204030204" pitchFamily="34" charset="0"/>
              <a:cs typeface="Calibri" panose="020F0502020204030204" pitchFamily="34" charset="0"/>
            </a:endParaRPr>
          </a:p>
          <a:p>
            <a:pPr lvl="1" fontAlgn="auto">
              <a:spcAft>
                <a:spcPts val="0"/>
              </a:spcAft>
            </a:pPr>
            <a:endParaRPr lang="en-GB" sz="2000" dirty="0"/>
          </a:p>
          <a:p>
            <a:pPr fontAlgn="auto">
              <a:spcAft>
                <a:spcPts val="0"/>
              </a:spcAft>
            </a:pPr>
            <a:endParaRPr lang="en-GB" dirty="0"/>
          </a:p>
        </p:txBody>
      </p:sp>
      <p:pic>
        <p:nvPicPr>
          <p:cNvPr id="5" name="Picture 4">
            <a:extLst>
              <a:ext uri="{FF2B5EF4-FFF2-40B4-BE49-F238E27FC236}">
                <a16:creationId xmlns:a16="http://schemas.microsoft.com/office/drawing/2014/main" id="{5B5376EA-8BA5-424C-130D-35B07E350A09}"/>
              </a:ext>
            </a:extLst>
          </p:cNvPr>
          <p:cNvPicPr>
            <a:picLocks noChangeAspect="1"/>
          </p:cNvPicPr>
          <p:nvPr/>
        </p:nvPicPr>
        <p:blipFill>
          <a:blip r:embed="rId3"/>
          <a:stretch>
            <a:fillRect/>
          </a:stretch>
        </p:blipFill>
        <p:spPr>
          <a:xfrm>
            <a:off x="0" y="6572812"/>
            <a:ext cx="12192000" cy="546855"/>
          </a:xfrm>
          <a:prstGeom prst="rect">
            <a:avLst/>
          </a:prstGeom>
        </p:spPr>
      </p:pic>
    </p:spTree>
    <p:extLst>
      <p:ext uri="{BB962C8B-B14F-4D97-AF65-F5344CB8AC3E}">
        <p14:creationId xmlns:p14="http://schemas.microsoft.com/office/powerpoint/2010/main" val="1456722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786A7-0243-00D3-EB14-FFF64DF1A6A5}"/>
            </a:ext>
          </a:extLst>
        </p:cNvPr>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D0546A02-1F24-4EEC-B50A-4B3A076D9414}"/>
              </a:ext>
            </a:extLst>
          </p:cNvPr>
          <p:cNvSpPr>
            <a:spLocks noGrp="1"/>
          </p:cNvSpPr>
          <p:nvPr>
            <p:ph sz="quarter" idx="13"/>
          </p:nvPr>
        </p:nvSpPr>
        <p:spPr/>
        <p:txBody>
          <a:bodyPr>
            <a:normAutofit fontScale="92500" lnSpcReduction="10000"/>
          </a:bodyPr>
          <a:lstStyle/>
          <a:p>
            <a:r>
              <a:rPr lang="en-US" sz="1600" dirty="0"/>
              <a:t>Andrea Manfrin</a:t>
            </a:r>
          </a:p>
          <a:p>
            <a:r>
              <a:rPr lang="en-US" sz="1400" dirty="0"/>
              <a:t>Deputy Director, Clinical Investigations and Trials : </a:t>
            </a:r>
          </a:p>
          <a:p>
            <a:r>
              <a:rPr lang="en-US" sz="1400" b="0" i="1" u="none" strike="noStrike" dirty="0">
                <a:solidFill>
                  <a:srgbClr val="323130"/>
                </a:solidFill>
                <a:effectLst/>
                <a:latin typeface="Aptos" panose="020B0004020202020204" pitchFamily="34" charset="0"/>
              </a:rPr>
              <a:t>It’s just an absolute privilege for me to be involved in this project - it's difficult for me to understand all the mechanics, but I can understand helicopter view of it and it's just amazing what you can do and what </a:t>
            </a:r>
            <a:r>
              <a:rPr lang="en-US" sz="1400" i="1" u="none" strike="noStrike" dirty="0">
                <a:effectLst/>
                <a:latin typeface="Aptos" panose="020B0004020202020204" pitchFamily="34" charset="0"/>
              </a:rPr>
              <a:t>you are doing. </a:t>
            </a:r>
            <a:br>
              <a:rPr lang="en-US" sz="1400" i="1" u="none" strike="noStrike" dirty="0">
                <a:effectLst/>
                <a:latin typeface="WordVisiCarriageReturn_MSFontService"/>
              </a:rPr>
            </a:br>
            <a:r>
              <a:rPr lang="en-US" sz="1400" i="1" u="none" strike="noStrike" dirty="0">
                <a:effectLst/>
                <a:latin typeface="Aptos" panose="020B0004020202020204" pitchFamily="34" charset="0"/>
              </a:rPr>
              <a:t>Creating from nothing because pretty much we started with a few ideas and now we are going at the speed of light and what you're proposing to me is </a:t>
            </a:r>
            <a:r>
              <a:rPr lang="en-US" sz="1400" b="1" i="1" u="none" strike="noStrike" dirty="0">
                <a:effectLst/>
                <a:latin typeface="Aptos" panose="020B0004020202020204" pitchFamily="34" charset="0"/>
              </a:rPr>
              <a:t>an absolute game changer, not only for the UK but for the regulatory environment because we are creating in some way something that doesn't exist</a:t>
            </a:r>
            <a:r>
              <a:rPr lang="en-US" sz="1400" b="0" i="1" u="none" strike="noStrike" dirty="0">
                <a:solidFill>
                  <a:srgbClr val="323130"/>
                </a:solidFill>
                <a:effectLst/>
                <a:latin typeface="Aptos" panose="020B0004020202020204" pitchFamily="34" charset="0"/>
              </a:rPr>
              <a:t>. </a:t>
            </a:r>
          </a:p>
          <a:p>
            <a:r>
              <a:rPr lang="en-US" sz="1600" dirty="0" err="1"/>
              <a:t>Kingyin</a:t>
            </a:r>
            <a:r>
              <a:rPr lang="en-US" sz="1600" dirty="0"/>
              <a:t> Lee</a:t>
            </a:r>
          </a:p>
          <a:p>
            <a:r>
              <a:rPr lang="en-US" sz="1400" i="1" dirty="0"/>
              <a:t>Head of Clinical Trials, Clinical Investigations and Trials : </a:t>
            </a:r>
          </a:p>
          <a:p>
            <a:r>
              <a:rPr lang="en-US" sz="1400" i="1" dirty="0">
                <a:solidFill>
                  <a:srgbClr val="323130"/>
                </a:solidFill>
                <a:latin typeface="Aptos" panose="020B0004020202020204" pitchFamily="34" charset="0"/>
              </a:rPr>
              <a:t>A big thank you to all of you in in the team, </a:t>
            </a:r>
            <a:r>
              <a:rPr lang="en-US" sz="1400" b="1" i="1" dirty="0">
                <a:solidFill>
                  <a:srgbClr val="323130"/>
                </a:solidFill>
                <a:latin typeface="Aptos" panose="020B0004020202020204" pitchFamily="34" charset="0"/>
              </a:rPr>
              <a:t>before this were wondering whether we would ever see it in a lifetime. That was last year. </a:t>
            </a:r>
            <a:r>
              <a:rPr lang="en-US" sz="1400" i="1" dirty="0">
                <a:latin typeface="Aptos" panose="020B0004020202020204" pitchFamily="34" charset="0"/>
              </a:rPr>
              <a:t>You've been a great team and glad that we're working with you and you're on the ball with it and I love the fact that you can see what we're thinking every time we interact and this really helps to make it a success! </a:t>
            </a:r>
          </a:p>
          <a:p>
            <a:r>
              <a:rPr lang="en-US" sz="1400" dirty="0">
                <a:solidFill>
                  <a:srgbClr val="323130"/>
                </a:solidFill>
                <a:latin typeface="Aptos" panose="020B0004020202020204" pitchFamily="34" charset="0"/>
              </a:rPr>
              <a:t>: </a:t>
            </a:r>
          </a:p>
          <a:p>
            <a:endParaRPr lang="en-US" sz="1800" dirty="0">
              <a:solidFill>
                <a:srgbClr val="323130"/>
              </a:solidFill>
              <a:latin typeface="Aptos" panose="020B0004020202020204" pitchFamily="34" charset="0"/>
            </a:endParaRPr>
          </a:p>
          <a:p>
            <a:endParaRPr lang="en-US" dirty="0"/>
          </a:p>
        </p:txBody>
      </p:sp>
      <p:pic>
        <p:nvPicPr>
          <p:cNvPr id="7" name="Content Placeholder 6" descr="A document with text on it&#10;&#10;AI-generated content may be incorrect.">
            <a:extLst>
              <a:ext uri="{FF2B5EF4-FFF2-40B4-BE49-F238E27FC236}">
                <a16:creationId xmlns:a16="http://schemas.microsoft.com/office/drawing/2014/main" id="{B2FDD282-24DD-4F8F-F325-EB3C82C12C91}"/>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80488" y="1527175"/>
            <a:ext cx="4687449" cy="4356100"/>
          </a:xfrm>
        </p:spPr>
      </p:pic>
      <p:sp>
        <p:nvSpPr>
          <p:cNvPr id="12" name="TextBox 11">
            <a:extLst>
              <a:ext uri="{FF2B5EF4-FFF2-40B4-BE49-F238E27FC236}">
                <a16:creationId xmlns:a16="http://schemas.microsoft.com/office/drawing/2014/main" id="{65E0D759-DAC2-6770-4E5C-C5AE67790CBC}"/>
              </a:ext>
            </a:extLst>
          </p:cNvPr>
          <p:cNvSpPr txBox="1"/>
          <p:nvPr/>
        </p:nvSpPr>
        <p:spPr>
          <a:xfrm>
            <a:off x="6825669" y="1527175"/>
            <a:ext cx="184731" cy="338554"/>
          </a:xfrm>
          <a:prstGeom prst="rect">
            <a:avLst/>
          </a:prstGeom>
          <a:noFill/>
        </p:spPr>
        <p:txBody>
          <a:bodyPr wrap="none" rtlCol="0">
            <a:spAutoFit/>
          </a:bodyPr>
          <a:lstStyle/>
          <a:p>
            <a:endParaRPr lang="en-US"/>
          </a:p>
        </p:txBody>
      </p:sp>
      <p:sp>
        <p:nvSpPr>
          <p:cNvPr id="3" name="TextBox 2">
            <a:extLst>
              <a:ext uri="{FF2B5EF4-FFF2-40B4-BE49-F238E27FC236}">
                <a16:creationId xmlns:a16="http://schemas.microsoft.com/office/drawing/2014/main" id="{30AF5B77-5132-6CA5-194F-97CAC72F0675}"/>
              </a:ext>
            </a:extLst>
          </p:cNvPr>
          <p:cNvSpPr txBox="1"/>
          <p:nvPr/>
        </p:nvSpPr>
        <p:spPr>
          <a:xfrm>
            <a:off x="7556739" y="6489721"/>
            <a:ext cx="42426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i="1" dirty="0">
                <a:solidFill>
                  <a:srgbClr val="FFFFFF"/>
                </a:solidFill>
              </a:rPr>
              <a:t>Digital By Default. Secure By Design. Prove By Doing. </a:t>
            </a:r>
            <a:endParaRPr lang="en-GB" dirty="0"/>
          </a:p>
        </p:txBody>
      </p:sp>
      <p:sp>
        <p:nvSpPr>
          <p:cNvPr id="6" name="Title 1">
            <a:extLst>
              <a:ext uri="{FF2B5EF4-FFF2-40B4-BE49-F238E27FC236}">
                <a16:creationId xmlns:a16="http://schemas.microsoft.com/office/drawing/2014/main" id="{E1B54E7F-ADF6-7675-769C-D12A7F508888}"/>
              </a:ext>
            </a:extLst>
          </p:cNvPr>
          <p:cNvSpPr txBox="1">
            <a:spLocks/>
          </p:cNvSpPr>
          <p:nvPr/>
        </p:nvSpPr>
        <p:spPr bwMode="auto">
          <a:xfrm>
            <a:off x="0" y="0"/>
            <a:ext cx="12192000" cy="719139"/>
          </a:xfrm>
          <a:prstGeom prst="rect">
            <a:avLst/>
          </a:prstGeom>
          <a:solidFill>
            <a:srgbClr val="006655"/>
          </a:solidFill>
          <a:ln>
            <a:noFill/>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3000" baseline="0">
                <a:solidFill>
                  <a:schemeClr val="tx1"/>
                </a:solidFill>
                <a:latin typeface="+mj-lt"/>
                <a:ea typeface="+mj-ea"/>
                <a:cs typeface="+mj-cs"/>
              </a:defRPr>
            </a:lvl1pPr>
            <a:lvl2pPr algn="l" rtl="0" eaLnBrk="1" fontAlgn="base" hangingPunct="1">
              <a:spcBef>
                <a:spcPct val="0"/>
              </a:spcBef>
              <a:spcAft>
                <a:spcPct val="0"/>
              </a:spcAft>
              <a:defRPr sz="4800">
                <a:solidFill>
                  <a:schemeClr val="tx1"/>
                </a:solidFill>
                <a:latin typeface="Arial" charset="0"/>
              </a:defRPr>
            </a:lvl2pPr>
            <a:lvl3pPr algn="l" rtl="0" eaLnBrk="1" fontAlgn="base" hangingPunct="1">
              <a:spcBef>
                <a:spcPct val="0"/>
              </a:spcBef>
              <a:spcAft>
                <a:spcPct val="0"/>
              </a:spcAft>
              <a:defRPr sz="4800">
                <a:solidFill>
                  <a:schemeClr val="tx1"/>
                </a:solidFill>
                <a:latin typeface="Arial" charset="0"/>
              </a:defRPr>
            </a:lvl3pPr>
            <a:lvl4pPr algn="l" rtl="0" eaLnBrk="1" fontAlgn="base" hangingPunct="1">
              <a:spcBef>
                <a:spcPct val="0"/>
              </a:spcBef>
              <a:spcAft>
                <a:spcPct val="0"/>
              </a:spcAft>
              <a:defRPr sz="4800">
                <a:solidFill>
                  <a:schemeClr val="tx1"/>
                </a:solidFill>
                <a:latin typeface="Arial" charset="0"/>
              </a:defRPr>
            </a:lvl4pPr>
            <a:lvl5pPr algn="l" rtl="0" eaLnBrk="1" fontAlgn="base" hangingPunct="1">
              <a:spcBef>
                <a:spcPct val="0"/>
              </a:spcBef>
              <a:spcAft>
                <a:spcPct val="0"/>
              </a:spcAft>
              <a:defRPr sz="4800">
                <a:solidFill>
                  <a:schemeClr val="tx1"/>
                </a:solidFill>
                <a:latin typeface="Arial" charset="0"/>
              </a:defRPr>
            </a:lvl5pPr>
            <a:lvl6pPr marL="609585" algn="l" rtl="0" eaLnBrk="1" fontAlgn="base" hangingPunct="1">
              <a:spcBef>
                <a:spcPct val="0"/>
              </a:spcBef>
              <a:spcAft>
                <a:spcPct val="0"/>
              </a:spcAft>
              <a:defRPr sz="4800">
                <a:solidFill>
                  <a:schemeClr val="tx1"/>
                </a:solidFill>
                <a:latin typeface="Arial" charset="0"/>
              </a:defRPr>
            </a:lvl6pPr>
            <a:lvl7pPr marL="1219170" algn="l" rtl="0" eaLnBrk="1" fontAlgn="base" hangingPunct="1">
              <a:spcBef>
                <a:spcPct val="0"/>
              </a:spcBef>
              <a:spcAft>
                <a:spcPct val="0"/>
              </a:spcAft>
              <a:defRPr sz="4800">
                <a:solidFill>
                  <a:schemeClr val="tx1"/>
                </a:solidFill>
                <a:latin typeface="Arial" charset="0"/>
              </a:defRPr>
            </a:lvl7pPr>
            <a:lvl8pPr marL="1828754" algn="l" rtl="0" eaLnBrk="1" fontAlgn="base" hangingPunct="1">
              <a:spcBef>
                <a:spcPct val="0"/>
              </a:spcBef>
              <a:spcAft>
                <a:spcPct val="0"/>
              </a:spcAft>
              <a:defRPr sz="4800">
                <a:solidFill>
                  <a:schemeClr val="tx1"/>
                </a:solidFill>
                <a:latin typeface="Arial" charset="0"/>
              </a:defRPr>
            </a:lvl8pPr>
            <a:lvl9pPr marL="2438339" algn="l" rtl="0" eaLnBrk="1" fontAlgn="base" hangingPunct="1">
              <a:spcBef>
                <a:spcPct val="0"/>
              </a:spcBef>
              <a:spcAft>
                <a:spcPct val="0"/>
              </a:spcAft>
              <a:defRPr sz="4800">
                <a:solidFill>
                  <a:schemeClr val="tx1"/>
                </a:solidFill>
                <a:latin typeface="Arial" charset="0"/>
              </a:defRPr>
            </a:lvl9pPr>
          </a:lstStyle>
          <a:p>
            <a:pPr algn="ctr"/>
            <a:r>
              <a:rPr lang="en-GB" sz="3200" b="1" kern="0" dirty="0">
                <a:solidFill>
                  <a:schemeClr val="bg1"/>
                </a:solidFill>
                <a:latin typeface="Calibri" panose="020F0502020204030204" pitchFamily="34" charset="0"/>
                <a:ea typeface="Calibri" panose="020F0502020204030204" pitchFamily="34" charset="0"/>
                <a:cs typeface="Calibri" panose="020F0502020204030204" pitchFamily="34" charset="0"/>
              </a:rPr>
              <a:t>Innovation Showcase - Feedback</a:t>
            </a:r>
          </a:p>
        </p:txBody>
      </p:sp>
    </p:spTree>
    <p:extLst>
      <p:ext uri="{BB962C8B-B14F-4D97-AF65-F5344CB8AC3E}">
        <p14:creationId xmlns:p14="http://schemas.microsoft.com/office/powerpoint/2010/main" val="441034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96AE2-BC5D-5EEC-1D4F-015D69EA7E07}"/>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699A5447-CA18-82B3-FD5C-C663BD447EDE}"/>
              </a:ext>
            </a:extLst>
          </p:cNvPr>
          <p:cNvSpPr txBox="1">
            <a:spLocks/>
          </p:cNvSpPr>
          <p:nvPr/>
        </p:nvSpPr>
        <p:spPr bwMode="auto">
          <a:xfrm>
            <a:off x="0" y="3094"/>
            <a:ext cx="12192000" cy="719139"/>
          </a:xfrm>
          <a:prstGeom prst="rect">
            <a:avLst/>
          </a:prstGeom>
          <a:solidFill>
            <a:srgbClr val="006655"/>
          </a:solidFill>
          <a:ln>
            <a:noFill/>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3000" baseline="0">
                <a:solidFill>
                  <a:schemeClr val="tx1"/>
                </a:solidFill>
                <a:latin typeface="+mj-lt"/>
                <a:ea typeface="+mj-ea"/>
                <a:cs typeface="+mj-cs"/>
              </a:defRPr>
            </a:lvl1pPr>
            <a:lvl2pPr algn="l" rtl="0" eaLnBrk="1" fontAlgn="base" hangingPunct="1">
              <a:spcBef>
                <a:spcPct val="0"/>
              </a:spcBef>
              <a:spcAft>
                <a:spcPct val="0"/>
              </a:spcAft>
              <a:defRPr sz="4800">
                <a:solidFill>
                  <a:schemeClr val="tx1"/>
                </a:solidFill>
                <a:latin typeface="Arial" charset="0"/>
              </a:defRPr>
            </a:lvl2pPr>
            <a:lvl3pPr algn="l" rtl="0" eaLnBrk="1" fontAlgn="base" hangingPunct="1">
              <a:spcBef>
                <a:spcPct val="0"/>
              </a:spcBef>
              <a:spcAft>
                <a:spcPct val="0"/>
              </a:spcAft>
              <a:defRPr sz="4800">
                <a:solidFill>
                  <a:schemeClr val="tx1"/>
                </a:solidFill>
                <a:latin typeface="Arial" charset="0"/>
              </a:defRPr>
            </a:lvl3pPr>
            <a:lvl4pPr algn="l" rtl="0" eaLnBrk="1" fontAlgn="base" hangingPunct="1">
              <a:spcBef>
                <a:spcPct val="0"/>
              </a:spcBef>
              <a:spcAft>
                <a:spcPct val="0"/>
              </a:spcAft>
              <a:defRPr sz="4800">
                <a:solidFill>
                  <a:schemeClr val="tx1"/>
                </a:solidFill>
                <a:latin typeface="Arial" charset="0"/>
              </a:defRPr>
            </a:lvl4pPr>
            <a:lvl5pPr algn="l" rtl="0" eaLnBrk="1" fontAlgn="base" hangingPunct="1">
              <a:spcBef>
                <a:spcPct val="0"/>
              </a:spcBef>
              <a:spcAft>
                <a:spcPct val="0"/>
              </a:spcAft>
              <a:defRPr sz="4800">
                <a:solidFill>
                  <a:schemeClr val="tx1"/>
                </a:solidFill>
                <a:latin typeface="Arial" charset="0"/>
              </a:defRPr>
            </a:lvl5pPr>
            <a:lvl6pPr marL="609585" algn="l" rtl="0" eaLnBrk="1" fontAlgn="base" hangingPunct="1">
              <a:spcBef>
                <a:spcPct val="0"/>
              </a:spcBef>
              <a:spcAft>
                <a:spcPct val="0"/>
              </a:spcAft>
              <a:defRPr sz="4800">
                <a:solidFill>
                  <a:schemeClr val="tx1"/>
                </a:solidFill>
                <a:latin typeface="Arial" charset="0"/>
              </a:defRPr>
            </a:lvl6pPr>
            <a:lvl7pPr marL="1219170" algn="l" rtl="0" eaLnBrk="1" fontAlgn="base" hangingPunct="1">
              <a:spcBef>
                <a:spcPct val="0"/>
              </a:spcBef>
              <a:spcAft>
                <a:spcPct val="0"/>
              </a:spcAft>
              <a:defRPr sz="4800">
                <a:solidFill>
                  <a:schemeClr val="tx1"/>
                </a:solidFill>
                <a:latin typeface="Arial" charset="0"/>
              </a:defRPr>
            </a:lvl7pPr>
            <a:lvl8pPr marL="1828754" algn="l" rtl="0" eaLnBrk="1" fontAlgn="base" hangingPunct="1">
              <a:spcBef>
                <a:spcPct val="0"/>
              </a:spcBef>
              <a:spcAft>
                <a:spcPct val="0"/>
              </a:spcAft>
              <a:defRPr sz="4800">
                <a:solidFill>
                  <a:schemeClr val="tx1"/>
                </a:solidFill>
                <a:latin typeface="Arial" charset="0"/>
              </a:defRPr>
            </a:lvl8pPr>
            <a:lvl9pPr marL="2438339" algn="l" rtl="0" eaLnBrk="1" fontAlgn="base" hangingPunct="1">
              <a:spcBef>
                <a:spcPct val="0"/>
              </a:spcBef>
              <a:spcAft>
                <a:spcPct val="0"/>
              </a:spcAft>
              <a:defRPr sz="4800">
                <a:solidFill>
                  <a:schemeClr val="tx1"/>
                </a:solidFill>
                <a:latin typeface="Arial" charset="0"/>
              </a:defRPr>
            </a:lvl9pPr>
          </a:lstStyle>
          <a:p>
            <a:pPr algn="ctr"/>
            <a:r>
              <a:rPr lang="en-GB" sz="3200" b="1" kern="0" dirty="0">
                <a:solidFill>
                  <a:schemeClr val="bg1"/>
                </a:solidFill>
                <a:latin typeface="Calibri" panose="020F0502020204030204" pitchFamily="34" charset="0"/>
                <a:ea typeface="Calibri" panose="020F0502020204030204" pitchFamily="34" charset="0"/>
                <a:cs typeface="Calibri" panose="020F0502020204030204" pitchFamily="34" charset="0"/>
              </a:rPr>
              <a:t>Code </a:t>
            </a:r>
            <a:r>
              <a:rPr lang="en-GB" sz="3200" b="1" kern="0" dirty="0">
                <a:solidFill>
                  <a:srgbClr val="92D050"/>
                </a:solidFill>
                <a:latin typeface="Calibri" panose="020F0502020204030204" pitchFamily="34" charset="0"/>
                <a:ea typeface="Calibri" panose="020F0502020204030204" pitchFamily="34" charset="0"/>
                <a:cs typeface="Calibri" panose="020F0502020204030204" pitchFamily="34" charset="0"/>
              </a:rPr>
              <a:t>Green</a:t>
            </a:r>
            <a:r>
              <a:rPr lang="en-GB" sz="3200" b="1" kern="0" dirty="0">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sp>
        <p:nvSpPr>
          <p:cNvPr id="18" name="TextBox 17">
            <a:extLst>
              <a:ext uri="{FF2B5EF4-FFF2-40B4-BE49-F238E27FC236}">
                <a16:creationId xmlns:a16="http://schemas.microsoft.com/office/drawing/2014/main" id="{82073D09-A37B-2765-EE48-9E1900A2BAFF}"/>
              </a:ext>
            </a:extLst>
          </p:cNvPr>
          <p:cNvSpPr txBox="1"/>
          <p:nvPr/>
        </p:nvSpPr>
        <p:spPr>
          <a:xfrm>
            <a:off x="3297978" y="1544071"/>
            <a:ext cx="3608217" cy="3693319"/>
          </a:xfrm>
          <a:prstGeom prst="rect">
            <a:avLst/>
          </a:prstGeom>
          <a:noFill/>
        </p:spPr>
        <p:txBody>
          <a:bodyPr wrap="square" lIns="91440" tIns="45720" rIns="91440" bIns="45720" rtlCol="0" anchor="t">
            <a:spAutoFit/>
          </a:bodyPr>
          <a:lstStyle/>
          <a:p>
            <a:pPr algn="l"/>
            <a:r>
              <a:rPr lang="en-GB" sz="1800" kern="100">
                <a:latin typeface="Calibri"/>
                <a:ea typeface="Calibri"/>
                <a:cs typeface="Arial"/>
              </a:rPr>
              <a:t>Along with the responsibility to keep our digital solutions safe, agile and modern, technology innovation brings an additional responsibility – sustainable computing or Green IT.</a:t>
            </a:r>
            <a:endParaRPr lang="en-US">
              <a:ea typeface="Calibri"/>
              <a:cs typeface="Arial" charset="0"/>
            </a:endParaRPr>
          </a:p>
          <a:p>
            <a:pPr algn="l"/>
            <a:r>
              <a:rPr lang="en-GB" sz="1800" kern="100">
                <a:latin typeface="Calibri"/>
                <a:ea typeface="Calibri"/>
                <a:cs typeface="Arial"/>
              </a:rPr>
              <a:t>Green IT refers to designing, using, and managing digital solutions and technologies in an environmentally responsible manner. </a:t>
            </a:r>
            <a:endParaRPr lang="en-US"/>
          </a:p>
          <a:p>
            <a:pPr algn="l"/>
            <a:r>
              <a:rPr lang="en-GB" kern="100">
                <a:latin typeface="Calibri"/>
                <a:ea typeface="Calibri"/>
                <a:cs typeface="Calibri"/>
              </a:rPr>
              <a:t>MHRA</a:t>
            </a:r>
            <a:r>
              <a:rPr lang="en-GB" sz="1800" kern="100">
                <a:latin typeface="Calibri"/>
                <a:ea typeface="Calibri"/>
                <a:cs typeface="Calibri"/>
              </a:rPr>
              <a:t> is committed to doing what we can to create a more sustainable technology ecosystem that benefits users and the planet.</a:t>
            </a:r>
            <a:r>
              <a:rPr lang="en-GB" sz="1800" kern="100">
                <a:solidFill>
                  <a:srgbClr val="00B050"/>
                </a:solidFill>
                <a:latin typeface="Calibri"/>
                <a:ea typeface="Calibri"/>
                <a:cs typeface="Calibri"/>
              </a:rPr>
              <a:t> Code Green!</a:t>
            </a:r>
            <a:endParaRPr lang="en-GB">
              <a:solidFill>
                <a:srgbClr val="00B050"/>
              </a:solidFill>
              <a:cs typeface="Arial"/>
            </a:endParaRPr>
          </a:p>
        </p:txBody>
      </p:sp>
      <p:sp>
        <p:nvSpPr>
          <p:cNvPr id="2" name="Rectangle 1">
            <a:extLst>
              <a:ext uri="{FF2B5EF4-FFF2-40B4-BE49-F238E27FC236}">
                <a16:creationId xmlns:a16="http://schemas.microsoft.com/office/drawing/2014/main" id="{AD9D3CEC-76B5-5E5E-A882-897BE3935722}"/>
              </a:ext>
            </a:extLst>
          </p:cNvPr>
          <p:cNvSpPr/>
          <p:nvPr/>
        </p:nvSpPr>
        <p:spPr bwMode="auto">
          <a:xfrm>
            <a:off x="324325" y="1512394"/>
            <a:ext cx="1817480" cy="1376266"/>
          </a:xfrm>
          <a:prstGeom prst="rect">
            <a:avLst/>
          </a:prstGeom>
          <a:solidFill>
            <a:srgbClr val="00A287"/>
          </a:solidFill>
          <a:ln>
            <a:noFill/>
          </a:ln>
          <a:effectLst/>
        </p:spPr>
        <p:txBody>
          <a:bodyPr vert="horz" wrap="square" lIns="91440" tIns="57600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charset="0"/>
                <a:ea typeface="+mn-ea"/>
                <a:cs typeface="+mn-cs"/>
              </a:rPr>
              <a:t>Generating one AI image takes as much energy as fully charging a smartphone</a:t>
            </a:r>
            <a:endParaRPr kumimoji="0" lang="en-GB" sz="1200" b="1" i="0" u="none" strike="noStrike" kern="1200" cap="none" spc="0" normalizeH="0" baseline="0" noProof="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GB" sz="500" b="1" i="0" u="none" strike="noStrike" kern="1200" cap="none" spc="0" normalizeH="0" baseline="0" noProof="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lang="en-GB" sz="1400" b="1">
              <a:solidFill>
                <a:srgbClr val="FFFFFF"/>
              </a:solidFill>
            </a:endParaRPr>
          </a:p>
        </p:txBody>
      </p:sp>
      <p:sp>
        <p:nvSpPr>
          <p:cNvPr id="6" name="Rectangle 5">
            <a:extLst>
              <a:ext uri="{FF2B5EF4-FFF2-40B4-BE49-F238E27FC236}">
                <a16:creationId xmlns:a16="http://schemas.microsoft.com/office/drawing/2014/main" id="{F6B41FBF-1A11-861A-4956-F40F82007501}"/>
              </a:ext>
            </a:extLst>
          </p:cNvPr>
          <p:cNvSpPr/>
          <p:nvPr/>
        </p:nvSpPr>
        <p:spPr bwMode="auto">
          <a:xfrm>
            <a:off x="338397" y="4568033"/>
            <a:ext cx="1817481" cy="1331154"/>
          </a:xfrm>
          <a:prstGeom prst="rect">
            <a:avLst/>
          </a:prstGeom>
          <a:solidFill>
            <a:srgbClr val="00A287"/>
          </a:solidFill>
          <a:ln>
            <a:noFill/>
          </a:ln>
          <a:effectLst/>
        </p:spPr>
        <p:txBody>
          <a:bodyPr vert="horz" wrap="square" lIns="91440" tIns="57600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charset="0"/>
                <a:ea typeface="+mn-ea"/>
                <a:cs typeface="+mn-cs"/>
              </a:rPr>
              <a:t>‘The Cloud’ now has a larger carbon footprint than the entire aviation industry</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GB" sz="400" b="1" i="0" u="none" strike="noStrike" kern="1200" cap="none" spc="0" normalizeH="0" baseline="0" noProof="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Arial" charset="0"/>
              <a:ea typeface="+mn-ea"/>
              <a:cs typeface="+mn-cs"/>
            </a:endParaRPr>
          </a:p>
        </p:txBody>
      </p:sp>
      <p:sp>
        <p:nvSpPr>
          <p:cNvPr id="12" name="Right Bracket 11">
            <a:extLst>
              <a:ext uri="{FF2B5EF4-FFF2-40B4-BE49-F238E27FC236}">
                <a16:creationId xmlns:a16="http://schemas.microsoft.com/office/drawing/2014/main" id="{63151E45-AED0-F7C9-D509-6D187111E361}"/>
              </a:ext>
            </a:extLst>
          </p:cNvPr>
          <p:cNvSpPr/>
          <p:nvPr/>
        </p:nvSpPr>
        <p:spPr bwMode="auto">
          <a:xfrm>
            <a:off x="2398165" y="1898574"/>
            <a:ext cx="180000" cy="3780000"/>
          </a:xfrm>
          <a:prstGeom prst="rightBracke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a:ln>
                <a:noFill/>
              </a:ln>
              <a:solidFill>
                <a:srgbClr val="00204E"/>
              </a:solidFill>
              <a:effectLst/>
              <a:uLnTx/>
              <a:uFillTx/>
              <a:latin typeface="Arial" charset="0"/>
              <a:ea typeface="+mn-ea"/>
              <a:cs typeface="+mn-cs"/>
            </a:endParaRPr>
          </a:p>
        </p:txBody>
      </p:sp>
      <p:sp>
        <p:nvSpPr>
          <p:cNvPr id="14" name="Rectangle 13">
            <a:extLst>
              <a:ext uri="{FF2B5EF4-FFF2-40B4-BE49-F238E27FC236}">
                <a16:creationId xmlns:a16="http://schemas.microsoft.com/office/drawing/2014/main" id="{EC454374-D6AA-37CB-4E3B-F9A196B42B20}"/>
              </a:ext>
            </a:extLst>
          </p:cNvPr>
          <p:cNvSpPr/>
          <p:nvPr/>
        </p:nvSpPr>
        <p:spPr>
          <a:xfrm>
            <a:off x="2013800" y="3532117"/>
            <a:ext cx="1248544" cy="73866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6655"/>
                </a:solidFill>
                <a:effectLst/>
                <a:uLnTx/>
                <a:uFillTx/>
                <a:latin typeface="Arial"/>
                <a:ea typeface="+mn-ea"/>
                <a:cs typeface="+mn-cs"/>
              </a:rPr>
              <a:t>What we must address</a:t>
            </a:r>
          </a:p>
        </p:txBody>
      </p:sp>
      <p:sp>
        <p:nvSpPr>
          <p:cNvPr id="7" name="Rectangle 6">
            <a:extLst>
              <a:ext uri="{FF2B5EF4-FFF2-40B4-BE49-F238E27FC236}">
                <a16:creationId xmlns:a16="http://schemas.microsoft.com/office/drawing/2014/main" id="{AE0C09E2-03EB-D14D-C58B-0E4716A70B58}"/>
              </a:ext>
            </a:extLst>
          </p:cNvPr>
          <p:cNvSpPr/>
          <p:nvPr/>
        </p:nvSpPr>
        <p:spPr bwMode="auto">
          <a:xfrm>
            <a:off x="324325" y="3122073"/>
            <a:ext cx="1817481" cy="1331154"/>
          </a:xfrm>
          <a:prstGeom prst="rect">
            <a:avLst/>
          </a:prstGeom>
          <a:solidFill>
            <a:srgbClr val="00A287"/>
          </a:solidFill>
          <a:ln>
            <a:noFill/>
          </a:ln>
          <a:effectLst/>
        </p:spPr>
        <p:txBody>
          <a:bodyPr vert="horz" wrap="square" lIns="91440" tIns="57600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charset="0"/>
                <a:ea typeface="+mn-ea"/>
                <a:cs typeface="+mn-cs"/>
              </a:rPr>
              <a:t>AI’s carbon footprint is approaching 1% of global emissions</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lang="en-GB" sz="1400" b="1">
              <a:solidFill>
                <a:srgbClr val="FFFFFF"/>
              </a:solidFil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Arial" charset="0"/>
              <a:ea typeface="+mn-ea"/>
              <a:cs typeface="+mn-cs"/>
            </a:endParaRPr>
          </a:p>
        </p:txBody>
      </p:sp>
      <p:sp>
        <p:nvSpPr>
          <p:cNvPr id="15" name="Right Bracket 14">
            <a:extLst>
              <a:ext uri="{FF2B5EF4-FFF2-40B4-BE49-F238E27FC236}">
                <a16:creationId xmlns:a16="http://schemas.microsoft.com/office/drawing/2014/main" id="{A63AEA89-83CC-0BC3-B167-B1D1E66DF339}"/>
              </a:ext>
            </a:extLst>
          </p:cNvPr>
          <p:cNvSpPr/>
          <p:nvPr/>
        </p:nvSpPr>
        <p:spPr bwMode="auto">
          <a:xfrm rot="10800000">
            <a:off x="9870201" y="1826618"/>
            <a:ext cx="180000" cy="3780000"/>
          </a:xfrm>
          <a:prstGeom prst="rightBracke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a:ln>
                <a:noFill/>
              </a:ln>
              <a:solidFill>
                <a:srgbClr val="00204E"/>
              </a:solidFill>
              <a:effectLst/>
              <a:uLnTx/>
              <a:uFillTx/>
              <a:latin typeface="Arial" charset="0"/>
              <a:ea typeface="+mn-ea"/>
              <a:cs typeface="+mn-cs"/>
            </a:endParaRPr>
          </a:p>
        </p:txBody>
      </p:sp>
      <p:sp>
        <p:nvSpPr>
          <p:cNvPr id="16" name="Rectangle 15">
            <a:extLst>
              <a:ext uri="{FF2B5EF4-FFF2-40B4-BE49-F238E27FC236}">
                <a16:creationId xmlns:a16="http://schemas.microsoft.com/office/drawing/2014/main" id="{F63158AC-4440-C64F-B593-152049FA4E86}"/>
              </a:ext>
            </a:extLst>
          </p:cNvPr>
          <p:cNvSpPr/>
          <p:nvPr/>
        </p:nvSpPr>
        <p:spPr>
          <a:xfrm>
            <a:off x="9085423" y="3519760"/>
            <a:ext cx="1262578" cy="73866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6655"/>
                </a:solidFill>
                <a:effectLst/>
                <a:uLnTx/>
                <a:uFillTx/>
                <a:latin typeface="Arial"/>
                <a:ea typeface="+mn-ea"/>
                <a:cs typeface="+mn-cs"/>
              </a:rPr>
              <a:t>Things we can do to improve</a:t>
            </a:r>
          </a:p>
        </p:txBody>
      </p:sp>
      <p:sp>
        <p:nvSpPr>
          <p:cNvPr id="17" name="Rectangle 16">
            <a:extLst>
              <a:ext uri="{FF2B5EF4-FFF2-40B4-BE49-F238E27FC236}">
                <a16:creationId xmlns:a16="http://schemas.microsoft.com/office/drawing/2014/main" id="{225BE4FC-DC63-2067-F389-2034C1EF2034}"/>
              </a:ext>
            </a:extLst>
          </p:cNvPr>
          <p:cNvSpPr/>
          <p:nvPr/>
        </p:nvSpPr>
        <p:spPr bwMode="auto">
          <a:xfrm>
            <a:off x="10291436" y="1572696"/>
            <a:ext cx="1648275" cy="1376266"/>
          </a:xfrm>
          <a:prstGeom prst="rect">
            <a:avLst/>
          </a:prstGeom>
          <a:solidFill>
            <a:srgbClr val="8DD6C1"/>
          </a:solidFill>
          <a:ln>
            <a:noFill/>
          </a:ln>
          <a:effectLst/>
        </p:spPr>
        <p:txBody>
          <a:bodyPr vert="horz" wrap="square" lIns="91440" tIns="57600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charset="0"/>
                <a:ea typeface="+mn-ea"/>
                <a:cs typeface="+mn-cs"/>
              </a:rPr>
              <a:t>Assess the location of agency servers</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GB" sz="400" b="1" i="0" u="none" strike="noStrike" kern="1200" cap="none" spc="0" normalizeH="0" baseline="0" noProof="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Arial" charset="0"/>
              <a:ea typeface="+mn-ea"/>
              <a:cs typeface="+mn-cs"/>
            </a:endParaRPr>
          </a:p>
        </p:txBody>
      </p:sp>
      <p:sp>
        <p:nvSpPr>
          <p:cNvPr id="19" name="Rectangle 18">
            <a:extLst>
              <a:ext uri="{FF2B5EF4-FFF2-40B4-BE49-F238E27FC236}">
                <a16:creationId xmlns:a16="http://schemas.microsoft.com/office/drawing/2014/main" id="{1FF8F84B-B6C4-8D2A-9A85-C9028D064DF5}"/>
              </a:ext>
            </a:extLst>
          </p:cNvPr>
          <p:cNvSpPr/>
          <p:nvPr/>
        </p:nvSpPr>
        <p:spPr bwMode="auto">
          <a:xfrm>
            <a:off x="10281278" y="3105836"/>
            <a:ext cx="1648275" cy="1383682"/>
          </a:xfrm>
          <a:prstGeom prst="rect">
            <a:avLst/>
          </a:prstGeom>
          <a:solidFill>
            <a:srgbClr val="8DD6C1"/>
          </a:solidFill>
          <a:ln>
            <a:noFill/>
          </a:ln>
          <a:effectLst/>
        </p:spPr>
        <p:txBody>
          <a:bodyPr vert="horz" wrap="square" lIns="91440" tIns="57600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charset="0"/>
                <a:ea typeface="+mn-ea"/>
                <a:cs typeface="+mn-cs"/>
              </a:rPr>
              <a:t>Reduce our power consumption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GB" sz="400" b="1" i="0" u="none" strike="noStrike" kern="1200" cap="none" spc="0" normalizeH="0" baseline="0" noProof="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0" name="Rectangle 19">
            <a:extLst>
              <a:ext uri="{FF2B5EF4-FFF2-40B4-BE49-F238E27FC236}">
                <a16:creationId xmlns:a16="http://schemas.microsoft.com/office/drawing/2014/main" id="{B2D0B240-A732-B675-CAF7-87E33E4BD7AA}"/>
              </a:ext>
            </a:extLst>
          </p:cNvPr>
          <p:cNvSpPr/>
          <p:nvPr/>
        </p:nvSpPr>
        <p:spPr bwMode="auto">
          <a:xfrm>
            <a:off x="10299207" y="4636563"/>
            <a:ext cx="1612416" cy="1252839"/>
          </a:xfrm>
          <a:prstGeom prst="rect">
            <a:avLst/>
          </a:prstGeom>
          <a:solidFill>
            <a:srgbClr val="8DD6C1"/>
          </a:solidFill>
          <a:ln>
            <a:noFill/>
          </a:ln>
          <a:effectLst/>
        </p:spPr>
        <p:txBody>
          <a:bodyPr vert="horz" wrap="square" lIns="91440" tIns="57600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GB" sz="1400" b="1">
                <a:solidFill>
                  <a:srgbClr val="FFFFFF"/>
                </a:solidFill>
                <a:latin typeface="Arial"/>
                <a:cs typeface="Arial"/>
              </a:rPr>
              <a:t>Best practice engineering</a:t>
            </a:r>
            <a:endParaRPr kumimoji="0" lang="en-GB" sz="1400" b="1" i="0" u="none" strike="noStrike" kern="1200" cap="none" spc="0" normalizeH="0" baseline="0" noProof="0">
              <a:ln>
                <a:noFill/>
              </a:ln>
              <a:solidFill>
                <a:srgbClr val="FFFFFF"/>
              </a:solidFill>
              <a:effectLst/>
              <a:uLnTx/>
              <a:uFillTx/>
              <a:latin typeface="Arial"/>
              <a:cs typeface="Arial"/>
            </a:endParaRPr>
          </a:p>
          <a:p>
            <a:pPr algn="ctr">
              <a:defRPr/>
            </a:pPr>
            <a:r>
              <a:rPr lang="en-GB" sz="1400" b="1">
                <a:solidFill>
                  <a:srgbClr val="FFFFFF"/>
                </a:solidFill>
                <a:latin typeface="Arial"/>
                <a:cs typeface="Arial"/>
              </a:rPr>
              <a:t>Code Green!</a:t>
            </a:r>
            <a:endParaRPr lang="en-GB" sz="1400" b="1" i="0" u="none" strike="noStrike" kern="1200" cap="none" spc="0" normalizeH="0" baseline="0" noProof="0">
              <a:ln>
                <a:noFill/>
              </a:ln>
              <a:solidFill>
                <a:srgbClr val="FFFFFF"/>
              </a:solidFill>
              <a:effectLst/>
              <a:uLnTx/>
              <a:uFillTx/>
              <a:latin typeface="Arial"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lang="en-GB" sz="400" b="1" i="0" u="none" strike="noStrike" kern="1200" cap="none" spc="0" normalizeH="0" baseline="0" noProof="0">
              <a:ln>
                <a:noFill/>
              </a:ln>
              <a:solidFill>
                <a:srgbClr val="FFFFFF"/>
              </a:solidFill>
              <a:effectLst/>
              <a:uLnTx/>
              <a:uFillTx/>
              <a:cs typeface="Arial" charset="0"/>
            </a:endParaRPr>
          </a:p>
          <a:p>
            <a:pPr algn="ctr">
              <a:defRPr/>
            </a:pPr>
            <a:endParaRPr lang="en-GB" sz="1400" b="1">
              <a:solidFill>
                <a:srgbClr val="FFFFFF"/>
              </a:solidFill>
              <a:cs typeface="Arial" charset="0"/>
            </a:endParaRPr>
          </a:p>
        </p:txBody>
      </p:sp>
      <p:pic>
        <p:nvPicPr>
          <p:cNvPr id="29" name="Picture 28">
            <a:extLst>
              <a:ext uri="{FF2B5EF4-FFF2-40B4-BE49-F238E27FC236}">
                <a16:creationId xmlns:a16="http://schemas.microsoft.com/office/drawing/2014/main" id="{F961AF3F-166F-E4E8-43A1-EBBBC4542B4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968854" y="2733935"/>
            <a:ext cx="2350509" cy="2180701"/>
          </a:xfrm>
          <a:prstGeom prst="rect">
            <a:avLst/>
          </a:prstGeom>
        </p:spPr>
      </p:pic>
    </p:spTree>
    <p:extLst>
      <p:ext uri="{BB962C8B-B14F-4D97-AF65-F5344CB8AC3E}">
        <p14:creationId xmlns:p14="http://schemas.microsoft.com/office/powerpoint/2010/main" val="1282587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37844F-B1F0-02FB-7030-44FF00072363}"/>
              </a:ext>
            </a:extLst>
          </p:cNvPr>
          <p:cNvSpPr>
            <a:spLocks noGrp="1"/>
          </p:cNvSpPr>
          <p:nvPr>
            <p:ph type="ctrTitle"/>
          </p:nvPr>
        </p:nvSpPr>
        <p:spPr>
          <a:xfrm>
            <a:off x="871278" y="2372273"/>
            <a:ext cx="8297652" cy="779851"/>
          </a:xfrm>
        </p:spPr>
        <p:txBody>
          <a:bodyPr/>
          <a:lstStyle/>
          <a:p>
            <a:r>
              <a:rPr lang="en-GB" dirty="0"/>
              <a:t>Thank you.</a:t>
            </a:r>
            <a:br>
              <a:rPr lang="en-GB" dirty="0"/>
            </a:br>
            <a:br>
              <a:rPr lang="en-GB" dirty="0"/>
            </a:br>
            <a:r>
              <a:rPr lang="en-GB" dirty="0"/>
              <a:t>Questions?</a:t>
            </a:r>
          </a:p>
        </p:txBody>
      </p:sp>
    </p:spTree>
    <p:extLst>
      <p:ext uri="{BB962C8B-B14F-4D97-AF65-F5344CB8AC3E}">
        <p14:creationId xmlns:p14="http://schemas.microsoft.com/office/powerpoint/2010/main" val="320908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CFF2C-CA46-0534-F2D0-D1E679BD706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F2BF38C-7868-1727-8CE7-773D0BE476C7}"/>
              </a:ext>
            </a:extLst>
          </p:cNvPr>
          <p:cNvSpPr txBox="1">
            <a:spLocks/>
          </p:cNvSpPr>
          <p:nvPr/>
        </p:nvSpPr>
        <p:spPr bwMode="auto">
          <a:xfrm>
            <a:off x="0" y="0"/>
            <a:ext cx="12192000" cy="719139"/>
          </a:xfrm>
          <a:prstGeom prst="rect">
            <a:avLst/>
          </a:prstGeom>
          <a:solidFill>
            <a:srgbClr val="006655"/>
          </a:solidFill>
          <a:ln>
            <a:noFill/>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3000" baseline="0">
                <a:solidFill>
                  <a:schemeClr val="tx1"/>
                </a:solidFill>
                <a:latin typeface="+mj-lt"/>
                <a:ea typeface="+mj-ea"/>
                <a:cs typeface="+mj-cs"/>
              </a:defRPr>
            </a:lvl1pPr>
            <a:lvl2pPr algn="l" rtl="0" eaLnBrk="1" fontAlgn="base" hangingPunct="1">
              <a:spcBef>
                <a:spcPct val="0"/>
              </a:spcBef>
              <a:spcAft>
                <a:spcPct val="0"/>
              </a:spcAft>
              <a:defRPr sz="4800">
                <a:solidFill>
                  <a:schemeClr val="tx1"/>
                </a:solidFill>
                <a:latin typeface="Arial" charset="0"/>
              </a:defRPr>
            </a:lvl2pPr>
            <a:lvl3pPr algn="l" rtl="0" eaLnBrk="1" fontAlgn="base" hangingPunct="1">
              <a:spcBef>
                <a:spcPct val="0"/>
              </a:spcBef>
              <a:spcAft>
                <a:spcPct val="0"/>
              </a:spcAft>
              <a:defRPr sz="4800">
                <a:solidFill>
                  <a:schemeClr val="tx1"/>
                </a:solidFill>
                <a:latin typeface="Arial" charset="0"/>
              </a:defRPr>
            </a:lvl3pPr>
            <a:lvl4pPr algn="l" rtl="0" eaLnBrk="1" fontAlgn="base" hangingPunct="1">
              <a:spcBef>
                <a:spcPct val="0"/>
              </a:spcBef>
              <a:spcAft>
                <a:spcPct val="0"/>
              </a:spcAft>
              <a:defRPr sz="4800">
                <a:solidFill>
                  <a:schemeClr val="tx1"/>
                </a:solidFill>
                <a:latin typeface="Arial" charset="0"/>
              </a:defRPr>
            </a:lvl4pPr>
            <a:lvl5pPr algn="l" rtl="0" eaLnBrk="1" fontAlgn="base" hangingPunct="1">
              <a:spcBef>
                <a:spcPct val="0"/>
              </a:spcBef>
              <a:spcAft>
                <a:spcPct val="0"/>
              </a:spcAft>
              <a:defRPr sz="4800">
                <a:solidFill>
                  <a:schemeClr val="tx1"/>
                </a:solidFill>
                <a:latin typeface="Arial" charset="0"/>
              </a:defRPr>
            </a:lvl5pPr>
            <a:lvl6pPr marL="609585" algn="l" rtl="0" eaLnBrk="1" fontAlgn="base" hangingPunct="1">
              <a:spcBef>
                <a:spcPct val="0"/>
              </a:spcBef>
              <a:spcAft>
                <a:spcPct val="0"/>
              </a:spcAft>
              <a:defRPr sz="4800">
                <a:solidFill>
                  <a:schemeClr val="tx1"/>
                </a:solidFill>
                <a:latin typeface="Arial" charset="0"/>
              </a:defRPr>
            </a:lvl6pPr>
            <a:lvl7pPr marL="1219170" algn="l" rtl="0" eaLnBrk="1" fontAlgn="base" hangingPunct="1">
              <a:spcBef>
                <a:spcPct val="0"/>
              </a:spcBef>
              <a:spcAft>
                <a:spcPct val="0"/>
              </a:spcAft>
              <a:defRPr sz="4800">
                <a:solidFill>
                  <a:schemeClr val="tx1"/>
                </a:solidFill>
                <a:latin typeface="Arial" charset="0"/>
              </a:defRPr>
            </a:lvl7pPr>
            <a:lvl8pPr marL="1828754" algn="l" rtl="0" eaLnBrk="1" fontAlgn="base" hangingPunct="1">
              <a:spcBef>
                <a:spcPct val="0"/>
              </a:spcBef>
              <a:spcAft>
                <a:spcPct val="0"/>
              </a:spcAft>
              <a:defRPr sz="4800">
                <a:solidFill>
                  <a:schemeClr val="tx1"/>
                </a:solidFill>
                <a:latin typeface="Arial" charset="0"/>
              </a:defRPr>
            </a:lvl8pPr>
            <a:lvl9pPr marL="2438339" algn="l" rtl="0" eaLnBrk="1" fontAlgn="base" hangingPunct="1">
              <a:spcBef>
                <a:spcPct val="0"/>
              </a:spcBef>
              <a:spcAft>
                <a:spcPct val="0"/>
              </a:spcAft>
              <a:defRPr sz="4800">
                <a:solidFill>
                  <a:schemeClr val="tx1"/>
                </a:solidFill>
                <a:latin typeface="Arial" charset="0"/>
              </a:defRPr>
            </a:lvl9pPr>
          </a:lstStyle>
          <a:p>
            <a:pPr algn="ctr"/>
            <a:r>
              <a:rPr lang="en-GB" sz="3200" b="1" kern="0" dirty="0">
                <a:solidFill>
                  <a:schemeClr val="bg1"/>
                </a:solidFill>
                <a:latin typeface="Calibri" panose="020F0502020204030204" pitchFamily="34" charset="0"/>
                <a:ea typeface="Calibri" panose="020F0502020204030204" pitchFamily="34" charset="0"/>
                <a:cs typeface="Calibri" panose="020F0502020204030204" pitchFamily="34" charset="0"/>
              </a:rPr>
              <a:t>Technology Roadmap - Strategic Themes</a:t>
            </a:r>
          </a:p>
        </p:txBody>
      </p:sp>
      <p:sp>
        <p:nvSpPr>
          <p:cNvPr id="6" name="TextBox 5">
            <a:extLst>
              <a:ext uri="{FF2B5EF4-FFF2-40B4-BE49-F238E27FC236}">
                <a16:creationId xmlns:a16="http://schemas.microsoft.com/office/drawing/2014/main" id="{600225EA-FBF9-018B-C8E0-E2482C8AD6B3}"/>
              </a:ext>
            </a:extLst>
          </p:cNvPr>
          <p:cNvSpPr txBox="1"/>
          <p:nvPr/>
        </p:nvSpPr>
        <p:spPr>
          <a:xfrm>
            <a:off x="7556739" y="6489721"/>
            <a:ext cx="42426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i="1" dirty="0">
                <a:solidFill>
                  <a:srgbClr val="FFFFFF"/>
                </a:solidFill>
              </a:rPr>
              <a:t>Digital By Default. Secure By Design. Prove By Doing. </a:t>
            </a:r>
            <a:endParaRPr lang="en-GB" dirty="0"/>
          </a:p>
        </p:txBody>
      </p:sp>
      <p:sp>
        <p:nvSpPr>
          <p:cNvPr id="2" name="Isosceles Triangle 11">
            <a:extLst>
              <a:ext uri="{FF2B5EF4-FFF2-40B4-BE49-F238E27FC236}">
                <a16:creationId xmlns:a16="http://schemas.microsoft.com/office/drawing/2014/main" id="{38609225-9608-CFFC-1B02-C06115E7ACEC}"/>
              </a:ext>
            </a:extLst>
          </p:cNvPr>
          <p:cNvSpPr/>
          <p:nvPr/>
        </p:nvSpPr>
        <p:spPr bwMode="auto">
          <a:xfrm>
            <a:off x="2881306" y="2032948"/>
            <a:ext cx="5891284" cy="3329317"/>
          </a:xfrm>
          <a:custGeom>
            <a:avLst/>
            <a:gdLst>
              <a:gd name="connsiteX0" fmla="*/ 0 w 4774662"/>
              <a:gd name="connsiteY0" fmla="*/ 4401979 h 4401979"/>
              <a:gd name="connsiteX1" fmla="*/ 2448876 w 4774662"/>
              <a:gd name="connsiteY1" fmla="*/ 0 h 4401979"/>
              <a:gd name="connsiteX2" fmla="*/ 4774662 w 4774662"/>
              <a:gd name="connsiteY2" fmla="*/ 4401979 h 4401979"/>
              <a:gd name="connsiteX3" fmla="*/ 0 w 4774662"/>
              <a:gd name="connsiteY3" fmla="*/ 4401979 h 4401979"/>
              <a:gd name="connsiteX0" fmla="*/ 0 w 5319785"/>
              <a:gd name="connsiteY0" fmla="*/ 4261302 h 4401979"/>
              <a:gd name="connsiteX1" fmla="*/ 2993999 w 5319785"/>
              <a:gd name="connsiteY1" fmla="*/ 0 h 4401979"/>
              <a:gd name="connsiteX2" fmla="*/ 5319785 w 5319785"/>
              <a:gd name="connsiteY2" fmla="*/ 4401979 h 4401979"/>
              <a:gd name="connsiteX3" fmla="*/ 0 w 5319785"/>
              <a:gd name="connsiteY3" fmla="*/ 4261302 h 4401979"/>
              <a:gd name="connsiteX0" fmla="*/ 0 w 5812154"/>
              <a:gd name="connsiteY0" fmla="*/ 4261302 h 4261302"/>
              <a:gd name="connsiteX1" fmla="*/ 2993999 w 5812154"/>
              <a:gd name="connsiteY1" fmla="*/ 0 h 4261302"/>
              <a:gd name="connsiteX2" fmla="*/ 5812154 w 5812154"/>
              <a:gd name="connsiteY2" fmla="*/ 4190963 h 4261302"/>
              <a:gd name="connsiteX3" fmla="*/ 0 w 5812154"/>
              <a:gd name="connsiteY3" fmla="*/ 4261302 h 4261302"/>
              <a:gd name="connsiteX0" fmla="*/ 0 w 5820946"/>
              <a:gd name="connsiteY0" fmla="*/ 4261302 h 4261302"/>
              <a:gd name="connsiteX1" fmla="*/ 2993999 w 5820946"/>
              <a:gd name="connsiteY1" fmla="*/ 0 h 4261302"/>
              <a:gd name="connsiteX2" fmla="*/ 5820946 w 5820946"/>
              <a:gd name="connsiteY2" fmla="*/ 4226133 h 4261302"/>
              <a:gd name="connsiteX3" fmla="*/ 0 w 5820946"/>
              <a:gd name="connsiteY3" fmla="*/ 4261302 h 4261302"/>
              <a:gd name="connsiteX0" fmla="*/ 0 w 5891284"/>
              <a:gd name="connsiteY0" fmla="*/ 4261302 h 4261302"/>
              <a:gd name="connsiteX1" fmla="*/ 2993999 w 5891284"/>
              <a:gd name="connsiteY1" fmla="*/ 0 h 4261302"/>
              <a:gd name="connsiteX2" fmla="*/ 5891284 w 5891284"/>
              <a:gd name="connsiteY2" fmla="*/ 4252510 h 4261302"/>
              <a:gd name="connsiteX3" fmla="*/ 0 w 5891284"/>
              <a:gd name="connsiteY3" fmla="*/ 4261302 h 4261302"/>
              <a:gd name="connsiteX0" fmla="*/ 0 w 5891284"/>
              <a:gd name="connsiteY0" fmla="*/ 3329317 h 3329317"/>
              <a:gd name="connsiteX1" fmla="*/ 2950038 w 5891284"/>
              <a:gd name="connsiteY1" fmla="*/ 0 h 3329317"/>
              <a:gd name="connsiteX2" fmla="*/ 5891284 w 5891284"/>
              <a:gd name="connsiteY2" fmla="*/ 3320525 h 3329317"/>
              <a:gd name="connsiteX3" fmla="*/ 0 w 5891284"/>
              <a:gd name="connsiteY3" fmla="*/ 3329317 h 3329317"/>
            </a:gdLst>
            <a:ahLst/>
            <a:cxnLst>
              <a:cxn ang="0">
                <a:pos x="connsiteX0" y="connsiteY0"/>
              </a:cxn>
              <a:cxn ang="0">
                <a:pos x="connsiteX1" y="connsiteY1"/>
              </a:cxn>
              <a:cxn ang="0">
                <a:pos x="connsiteX2" y="connsiteY2"/>
              </a:cxn>
              <a:cxn ang="0">
                <a:pos x="connsiteX3" y="connsiteY3"/>
              </a:cxn>
            </a:cxnLst>
            <a:rect l="l" t="t" r="r" b="b"/>
            <a:pathLst>
              <a:path w="5891284" h="3329317">
                <a:moveTo>
                  <a:pt x="0" y="3329317"/>
                </a:moveTo>
                <a:lnTo>
                  <a:pt x="2950038" y="0"/>
                </a:lnTo>
                <a:lnTo>
                  <a:pt x="5891284" y="3320525"/>
                </a:lnTo>
                <a:lnTo>
                  <a:pt x="0" y="3329317"/>
                </a:lnTo>
                <a:close/>
              </a:path>
            </a:pathLst>
          </a:custGeom>
          <a:solidFill>
            <a:schemeClr val="bg1">
              <a:lumMod val="95000"/>
            </a:scheme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a:p>
            <a:pPr marL="0" marR="0" indent="0" algn="r" defTabSz="914400" rtl="0" eaLnBrk="1" fontAlgn="base" latinLnBrk="0" hangingPunct="1">
              <a:lnSpc>
                <a:spcPct val="100000"/>
              </a:lnSpc>
              <a:spcBef>
                <a:spcPct val="50000"/>
              </a:spcBef>
              <a:spcAft>
                <a:spcPct val="0"/>
              </a:spcAft>
              <a:buClrTx/>
              <a:buSzTx/>
              <a:buFontTx/>
              <a:buNone/>
              <a:tabLst/>
            </a:pPr>
            <a:endParaRPr lang="en-GB" sz="1800"/>
          </a:p>
          <a:p>
            <a:pPr marL="0" marR="0" indent="0" algn="r" defTabSz="914400" rtl="0" eaLnBrk="1" fontAlgn="base" latinLnBrk="0" hangingPunct="1">
              <a:lnSpc>
                <a:spcPct val="100000"/>
              </a:lnSpc>
              <a:spcBef>
                <a:spcPct val="5000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a:p>
            <a:pPr marL="0" marR="0" indent="0" algn="r" defTabSz="914400" rtl="0" eaLnBrk="1" fontAlgn="base" latinLnBrk="0" hangingPunct="1">
              <a:lnSpc>
                <a:spcPct val="100000"/>
              </a:lnSpc>
              <a:spcBef>
                <a:spcPct val="50000"/>
              </a:spcBef>
              <a:spcAft>
                <a:spcPct val="0"/>
              </a:spcAft>
              <a:buClrTx/>
              <a:buSzTx/>
              <a:buFontTx/>
              <a:buNone/>
              <a:tabLst/>
            </a:pPr>
            <a:endParaRPr lang="en-GB" sz="1800"/>
          </a:p>
          <a:p>
            <a:pPr marL="0" marR="0" indent="0" algn="r" defTabSz="914400" rtl="0" eaLnBrk="1" fontAlgn="base" latinLnBrk="0" hangingPunct="1">
              <a:lnSpc>
                <a:spcPct val="100000"/>
              </a:lnSpc>
              <a:spcBef>
                <a:spcPct val="5000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a:p>
            <a:pPr marL="0" marR="0" indent="0" algn="r" defTabSz="914400" rtl="0" eaLnBrk="1" fontAlgn="base" latinLnBrk="0" hangingPunct="1">
              <a:lnSpc>
                <a:spcPct val="100000"/>
              </a:lnSpc>
              <a:spcBef>
                <a:spcPct val="50000"/>
              </a:spcBef>
              <a:spcAft>
                <a:spcPct val="0"/>
              </a:spcAft>
              <a:buClrTx/>
              <a:buSzTx/>
              <a:buFontTx/>
              <a:buNone/>
              <a:tabLst/>
            </a:pPr>
            <a:endParaRPr lang="en-GB" sz="1800"/>
          </a:p>
          <a:p>
            <a:pPr marL="0" marR="0" indent="0" algn="r" defTabSz="914400" rtl="0" eaLnBrk="1" fontAlgn="base" latinLnBrk="0" hangingPunct="1">
              <a:lnSpc>
                <a:spcPct val="100000"/>
              </a:lnSpc>
              <a:spcBef>
                <a:spcPct val="5000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a:p>
            <a:pPr marL="0" marR="0" indent="0" algn="r" defTabSz="914400" rtl="0" eaLnBrk="1" fontAlgn="base" latinLnBrk="0" hangingPunct="1">
              <a:lnSpc>
                <a:spcPct val="100000"/>
              </a:lnSpc>
              <a:spcBef>
                <a:spcPct val="5000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E9466706-76C7-2558-3DFE-9A517B6BAF3B}"/>
              </a:ext>
            </a:extLst>
          </p:cNvPr>
          <p:cNvSpPr txBox="1"/>
          <p:nvPr/>
        </p:nvSpPr>
        <p:spPr>
          <a:xfrm>
            <a:off x="4655588" y="2452899"/>
            <a:ext cx="2423636" cy="1200329"/>
          </a:xfrm>
          <a:prstGeom prst="rect">
            <a:avLst/>
          </a:prstGeom>
          <a:solidFill>
            <a:srgbClr val="4AD68D"/>
          </a:solidFill>
        </p:spPr>
        <p:txBody>
          <a:bodyPr wrap="square" rtlCol="0">
            <a:spAutoFit/>
          </a:bodyPr>
          <a:lstStyle/>
          <a:p>
            <a:pPr algn="ctr"/>
            <a:endParaRPr lang="en-GB" sz="1800" b="1" dirty="0"/>
          </a:p>
          <a:p>
            <a:pPr algn="ctr"/>
            <a:r>
              <a:rPr lang="en-GB" sz="1800" b="1" dirty="0">
                <a:solidFill>
                  <a:schemeClr val="bg1"/>
                </a:solidFill>
              </a:rPr>
              <a:t>Innovation</a:t>
            </a:r>
          </a:p>
          <a:p>
            <a:pPr algn="ctr"/>
            <a:endParaRPr lang="en-GB" sz="1800" b="1" dirty="0"/>
          </a:p>
        </p:txBody>
      </p:sp>
      <p:sp>
        <p:nvSpPr>
          <p:cNvPr id="9" name="TextBox 8">
            <a:extLst>
              <a:ext uri="{FF2B5EF4-FFF2-40B4-BE49-F238E27FC236}">
                <a16:creationId xmlns:a16="http://schemas.microsoft.com/office/drawing/2014/main" id="{0582FCCC-6125-0A96-8EB2-9AD06535990C}"/>
              </a:ext>
            </a:extLst>
          </p:cNvPr>
          <p:cNvSpPr txBox="1"/>
          <p:nvPr/>
        </p:nvSpPr>
        <p:spPr>
          <a:xfrm>
            <a:off x="3083673" y="4004525"/>
            <a:ext cx="2519423" cy="1200329"/>
          </a:xfrm>
          <a:prstGeom prst="rect">
            <a:avLst/>
          </a:prstGeom>
          <a:solidFill>
            <a:srgbClr val="00B050"/>
          </a:solidFill>
        </p:spPr>
        <p:txBody>
          <a:bodyPr wrap="square" rtlCol="0">
            <a:spAutoFit/>
          </a:bodyPr>
          <a:lstStyle/>
          <a:p>
            <a:pPr algn="ctr"/>
            <a:endParaRPr lang="en-GB" sz="1800" b="1" dirty="0">
              <a:solidFill>
                <a:schemeClr val="bg1"/>
              </a:solidFill>
            </a:endParaRPr>
          </a:p>
          <a:p>
            <a:pPr algn="ctr"/>
            <a:r>
              <a:rPr lang="en-GB" sz="1800" b="1" dirty="0">
                <a:solidFill>
                  <a:schemeClr val="bg1"/>
                </a:solidFill>
              </a:rPr>
              <a:t>Tech Modernisation</a:t>
            </a:r>
          </a:p>
          <a:p>
            <a:pPr algn="ctr"/>
            <a:endParaRPr lang="en-GB" sz="1800" b="1" dirty="0">
              <a:solidFill>
                <a:schemeClr val="bg1"/>
              </a:solidFill>
            </a:endParaRPr>
          </a:p>
        </p:txBody>
      </p:sp>
      <p:sp>
        <p:nvSpPr>
          <p:cNvPr id="10" name="TextBox 9">
            <a:extLst>
              <a:ext uri="{FF2B5EF4-FFF2-40B4-BE49-F238E27FC236}">
                <a16:creationId xmlns:a16="http://schemas.microsoft.com/office/drawing/2014/main" id="{13111896-4E30-61F0-567B-2395CEB338D9}"/>
              </a:ext>
            </a:extLst>
          </p:cNvPr>
          <p:cNvSpPr txBox="1"/>
          <p:nvPr/>
        </p:nvSpPr>
        <p:spPr>
          <a:xfrm>
            <a:off x="6126832" y="4004525"/>
            <a:ext cx="2487353" cy="1200329"/>
          </a:xfrm>
          <a:prstGeom prst="rect">
            <a:avLst/>
          </a:prstGeom>
          <a:solidFill>
            <a:srgbClr val="008A76"/>
          </a:solidFill>
        </p:spPr>
        <p:txBody>
          <a:bodyPr wrap="square" rtlCol="0">
            <a:spAutoFit/>
          </a:bodyPr>
          <a:lstStyle/>
          <a:p>
            <a:pPr algn="ctr"/>
            <a:endParaRPr lang="en-GB" sz="1800" b="1" dirty="0">
              <a:solidFill>
                <a:schemeClr val="bg1"/>
              </a:solidFill>
            </a:endParaRPr>
          </a:p>
          <a:p>
            <a:pPr algn="ctr"/>
            <a:r>
              <a:rPr lang="en-GB" sz="1800" b="1" dirty="0">
                <a:solidFill>
                  <a:schemeClr val="bg1"/>
                </a:solidFill>
              </a:rPr>
              <a:t>Cyber Resilience</a:t>
            </a:r>
          </a:p>
          <a:p>
            <a:pPr algn="ctr"/>
            <a:endParaRPr lang="en-GB" sz="1800" b="1" dirty="0">
              <a:solidFill>
                <a:schemeClr val="bg1"/>
              </a:solidFill>
            </a:endParaRPr>
          </a:p>
        </p:txBody>
      </p:sp>
      <p:graphicFrame>
        <p:nvGraphicFramePr>
          <p:cNvPr id="11" name="Table 10">
            <a:extLst>
              <a:ext uri="{FF2B5EF4-FFF2-40B4-BE49-F238E27FC236}">
                <a16:creationId xmlns:a16="http://schemas.microsoft.com/office/drawing/2014/main" id="{EF1E70DB-8736-A713-7727-EA6A03BE0A35}"/>
              </a:ext>
            </a:extLst>
          </p:cNvPr>
          <p:cNvGraphicFramePr>
            <a:graphicFrameLocks noGrp="1"/>
          </p:cNvGraphicFramePr>
          <p:nvPr>
            <p:extLst>
              <p:ext uri="{D42A27DB-BD31-4B8C-83A1-F6EECF244321}">
                <p14:modId xmlns:p14="http://schemas.microsoft.com/office/powerpoint/2010/main" val="1846254023"/>
              </p:ext>
            </p:extLst>
          </p:nvPr>
        </p:nvGraphicFramePr>
        <p:xfrm>
          <a:off x="7337160" y="1609018"/>
          <a:ext cx="3947068" cy="1595755"/>
        </p:xfrm>
        <a:graphic>
          <a:graphicData uri="http://schemas.openxmlformats.org/drawingml/2006/table">
            <a:tbl>
              <a:tblPr firstRow="1" bandRow="1">
                <a:tableStyleId>{2D5ABB26-0587-4C30-8999-92F81FD0307C}</a:tableStyleId>
              </a:tblPr>
              <a:tblGrid>
                <a:gridCol w="3947068">
                  <a:extLst>
                    <a:ext uri="{9D8B030D-6E8A-4147-A177-3AD203B41FA5}">
                      <a16:colId xmlns:a16="http://schemas.microsoft.com/office/drawing/2014/main" val="1635406846"/>
                    </a:ext>
                  </a:extLst>
                </a:gridCol>
              </a:tblGrid>
              <a:tr h="1295050">
                <a:tc>
                  <a:txBody>
                    <a:bodyPr/>
                    <a:lstStyle/>
                    <a:p>
                      <a:pPr marL="92075" marR="316865" lvl="0" indent="0" algn="l" defTabSz="1219170" rtl="0" eaLnBrk="1" fontAlgn="auto" latinLnBrk="0" hangingPunct="1">
                        <a:lnSpc>
                          <a:spcPct val="100000"/>
                        </a:lnSpc>
                        <a:spcBef>
                          <a:spcPts val="325"/>
                        </a:spcBef>
                        <a:spcAft>
                          <a:spcPts val="0"/>
                        </a:spcAft>
                        <a:buClrTx/>
                        <a:buSzTx/>
                        <a:buFontTx/>
                        <a:buNone/>
                        <a:tabLst/>
                        <a:defRPr/>
                      </a:pPr>
                      <a:r>
                        <a:rPr lang="en-GB" sz="1500" kern="100" dirty="0">
                          <a:solidFill>
                            <a:schemeClr val="tx1"/>
                          </a:solidFill>
                          <a:latin typeface="Calibri"/>
                          <a:ea typeface="Calibri"/>
                          <a:cs typeface="Arial"/>
                        </a:rPr>
                        <a:t>Leveraging the spectrum of innovation with technology. From </a:t>
                      </a:r>
                      <a:r>
                        <a:rPr lang="en-GB" sz="1800" b="0" kern="100" dirty="0">
                          <a:solidFill>
                            <a:srgbClr val="008A76"/>
                          </a:solidFill>
                          <a:latin typeface="Calibri"/>
                          <a:ea typeface="Calibri"/>
                          <a:cs typeface="Arial"/>
                        </a:rPr>
                        <a:t>cutting-edge technologies </a:t>
                      </a:r>
                      <a:r>
                        <a:rPr lang="en-GB" sz="1600" b="0" kern="100" dirty="0">
                          <a:solidFill>
                            <a:schemeClr val="tx1"/>
                          </a:solidFill>
                          <a:latin typeface="Calibri"/>
                          <a:ea typeface="Calibri"/>
                          <a:cs typeface="Arial"/>
                        </a:rPr>
                        <a:t>for </a:t>
                      </a:r>
                      <a:r>
                        <a:rPr lang="en-GB" sz="1800" b="0" kern="100" dirty="0">
                          <a:solidFill>
                            <a:srgbClr val="008A76"/>
                          </a:solidFill>
                          <a:latin typeface="Calibri"/>
                          <a:ea typeface="Calibri"/>
                          <a:cs typeface="Arial"/>
                        </a:rPr>
                        <a:t>productivity and efficiencies</a:t>
                      </a:r>
                      <a:r>
                        <a:rPr lang="en-GB" sz="1500" b="0" kern="100" dirty="0">
                          <a:solidFill>
                            <a:schemeClr val="tx1"/>
                          </a:solidFill>
                          <a:latin typeface="Calibri"/>
                          <a:ea typeface="Calibri"/>
                          <a:cs typeface="Arial"/>
                        </a:rPr>
                        <a:t>, </a:t>
                      </a:r>
                      <a:r>
                        <a:rPr lang="en-GB" sz="1500" kern="100" dirty="0">
                          <a:solidFill>
                            <a:schemeClr val="tx1"/>
                          </a:solidFill>
                          <a:latin typeface="Calibri"/>
                          <a:ea typeface="Calibri"/>
                          <a:cs typeface="Arial"/>
                        </a:rPr>
                        <a:t>through </a:t>
                      </a:r>
                      <a:r>
                        <a:rPr lang="en-GB" sz="1500" kern="100" dirty="0">
                          <a:solidFill>
                            <a:srgbClr val="008A76"/>
                          </a:solidFill>
                          <a:latin typeface="Calibri"/>
                          <a:ea typeface="Calibri"/>
                          <a:cs typeface="Arial"/>
                        </a:rPr>
                        <a:t>to </a:t>
                      </a:r>
                      <a:r>
                        <a:rPr lang="en-GB" sz="1800" kern="100" dirty="0">
                          <a:solidFill>
                            <a:srgbClr val="008A76"/>
                          </a:solidFill>
                          <a:latin typeface="Calibri"/>
                          <a:ea typeface="Calibri"/>
                          <a:cs typeface="Arial"/>
                        </a:rPr>
                        <a:t>decision support </a:t>
                      </a:r>
                      <a:r>
                        <a:rPr lang="en-GB" sz="1600" kern="100" dirty="0">
                          <a:solidFill>
                            <a:srgbClr val="008A76"/>
                          </a:solidFill>
                          <a:latin typeface="Calibri"/>
                          <a:ea typeface="Calibri"/>
                          <a:cs typeface="Arial"/>
                        </a:rPr>
                        <a:t>and </a:t>
                      </a:r>
                      <a:r>
                        <a:rPr lang="en-GB" sz="1800" kern="100" dirty="0">
                          <a:solidFill>
                            <a:srgbClr val="008A76"/>
                          </a:solidFill>
                          <a:latin typeface="Calibri"/>
                          <a:ea typeface="Calibri"/>
                          <a:cs typeface="Arial"/>
                        </a:rPr>
                        <a:t>decision-making AI</a:t>
                      </a:r>
                      <a:r>
                        <a:rPr lang="en-GB" sz="1500" kern="100" dirty="0">
                          <a:solidFill>
                            <a:schemeClr val="tx1"/>
                          </a:solidFill>
                          <a:latin typeface="Calibri"/>
                          <a:ea typeface="Calibri"/>
                          <a:cs typeface="Arial"/>
                        </a:rPr>
                        <a:t>, on a sliding scale with risk and benefits</a:t>
                      </a:r>
                    </a:p>
                  </a:txBody>
                  <a:tcPr marL="0" marR="0" marT="41275" marB="0">
                    <a:lnL w="12700">
                      <a:solidFill>
                        <a:srgbClr val="FFFFFF"/>
                      </a:solidFill>
                      <a:prstDash val="solid"/>
                    </a:lnL>
                    <a:lnR w="12700">
                      <a:solidFill>
                        <a:srgbClr val="FFFFFF"/>
                      </a:solidFill>
                      <a:prstDash val="solid"/>
                    </a:lnR>
                    <a:lnT w="12700" cap="flat" cmpd="sng" algn="ctr">
                      <a:solidFill>
                        <a:srgbClr val="3F9BBB"/>
                      </a:solidFill>
                      <a:prstDash val="sysDash"/>
                      <a:round/>
                      <a:headEnd type="none" w="med" len="med"/>
                      <a:tailEnd type="none" w="med" len="med"/>
                    </a:lnT>
                    <a:lnB w="12700" cap="flat" cmpd="sng" algn="ctr">
                      <a:solidFill>
                        <a:srgbClr val="3F9BBB"/>
                      </a:solidFill>
                      <a:prstDash val="sysDash"/>
                      <a:round/>
                      <a:headEnd type="none" w="med" len="med"/>
                      <a:tailEnd type="none" w="med" len="med"/>
                    </a:lnB>
                  </a:tcPr>
                </a:tc>
                <a:extLst>
                  <a:ext uri="{0D108BD9-81ED-4DB2-BD59-A6C34878D82A}">
                    <a16:rowId xmlns:a16="http://schemas.microsoft.com/office/drawing/2014/main" val="2120794676"/>
                  </a:ext>
                </a:extLst>
              </a:tr>
            </a:tbl>
          </a:graphicData>
        </a:graphic>
      </p:graphicFrame>
      <p:graphicFrame>
        <p:nvGraphicFramePr>
          <p:cNvPr id="12" name="Table 11">
            <a:extLst>
              <a:ext uri="{FF2B5EF4-FFF2-40B4-BE49-F238E27FC236}">
                <a16:creationId xmlns:a16="http://schemas.microsoft.com/office/drawing/2014/main" id="{7B611A57-C773-ED04-7F6B-ED639C5A86CC}"/>
              </a:ext>
            </a:extLst>
          </p:cNvPr>
          <p:cNvGraphicFramePr>
            <a:graphicFrameLocks noGrp="1"/>
          </p:cNvGraphicFramePr>
          <p:nvPr>
            <p:extLst>
              <p:ext uri="{D42A27DB-BD31-4B8C-83A1-F6EECF244321}">
                <p14:modId xmlns:p14="http://schemas.microsoft.com/office/powerpoint/2010/main" val="2574060522"/>
              </p:ext>
            </p:extLst>
          </p:nvPr>
        </p:nvGraphicFramePr>
        <p:xfrm>
          <a:off x="605125" y="2629700"/>
          <a:ext cx="2276181" cy="2395855"/>
        </p:xfrm>
        <a:graphic>
          <a:graphicData uri="http://schemas.openxmlformats.org/drawingml/2006/table">
            <a:tbl>
              <a:tblPr firstRow="1" bandRow="1">
                <a:tableStyleId>{2D5ABB26-0587-4C30-8999-92F81FD0307C}</a:tableStyleId>
              </a:tblPr>
              <a:tblGrid>
                <a:gridCol w="2276181">
                  <a:extLst>
                    <a:ext uri="{9D8B030D-6E8A-4147-A177-3AD203B41FA5}">
                      <a16:colId xmlns:a16="http://schemas.microsoft.com/office/drawing/2014/main" val="1635406846"/>
                    </a:ext>
                  </a:extLst>
                </a:gridCol>
              </a:tblGrid>
              <a:tr h="578485">
                <a:tc>
                  <a:txBody>
                    <a:bodyPr/>
                    <a:lstStyle/>
                    <a:p>
                      <a:pPr marL="92075" marR="316865" lvl="0" indent="0" algn="ctr">
                        <a:lnSpc>
                          <a:spcPct val="100000"/>
                        </a:lnSpc>
                        <a:spcBef>
                          <a:spcPts val="325"/>
                        </a:spcBef>
                        <a:spcAft>
                          <a:spcPts val="0"/>
                        </a:spcAft>
                        <a:buNone/>
                      </a:pPr>
                      <a:r>
                        <a:rPr lang="en-GB" sz="1550" kern="100" dirty="0">
                          <a:solidFill>
                            <a:schemeClr val="tx1"/>
                          </a:solidFill>
                          <a:latin typeface="Calibri"/>
                          <a:ea typeface="Calibri"/>
                          <a:cs typeface="Arial"/>
                        </a:rPr>
                        <a:t>Legacy technologies and processes are </a:t>
                      </a:r>
                      <a:r>
                        <a:rPr lang="en-GB" sz="1850" kern="100" dirty="0">
                          <a:solidFill>
                            <a:srgbClr val="008A76"/>
                          </a:solidFill>
                          <a:latin typeface="Calibri"/>
                          <a:ea typeface="Calibri"/>
                          <a:cs typeface="Arial"/>
                        </a:rPr>
                        <a:t>inefficient</a:t>
                      </a:r>
                      <a:r>
                        <a:rPr lang="en-GB" sz="1850" kern="100" dirty="0">
                          <a:solidFill>
                            <a:srgbClr val="19B2D1"/>
                          </a:solidFill>
                          <a:latin typeface="Calibri"/>
                          <a:ea typeface="Calibri"/>
                          <a:cs typeface="Arial"/>
                        </a:rPr>
                        <a:t> </a:t>
                      </a:r>
                      <a:r>
                        <a:rPr lang="en-GB" sz="1550" kern="100" dirty="0">
                          <a:solidFill>
                            <a:schemeClr val="tx1"/>
                          </a:solidFill>
                          <a:latin typeface="Calibri"/>
                          <a:ea typeface="Calibri"/>
                          <a:cs typeface="Arial"/>
                        </a:rPr>
                        <a:t>and often </a:t>
                      </a:r>
                      <a:r>
                        <a:rPr lang="en-GB" sz="1850" kern="100" dirty="0">
                          <a:solidFill>
                            <a:srgbClr val="008A76"/>
                          </a:solidFill>
                          <a:latin typeface="Calibri"/>
                          <a:ea typeface="Calibri"/>
                          <a:cs typeface="Arial"/>
                        </a:rPr>
                        <a:t>unsafe</a:t>
                      </a:r>
                      <a:r>
                        <a:rPr lang="en-GB" sz="1550" kern="100" dirty="0">
                          <a:solidFill>
                            <a:schemeClr val="tx1"/>
                          </a:solidFill>
                          <a:latin typeface="Calibri"/>
                          <a:ea typeface="Calibri"/>
                          <a:cs typeface="Arial"/>
                        </a:rPr>
                        <a:t>. </a:t>
                      </a:r>
                      <a:br>
                        <a:rPr lang="en-GB" sz="1550" kern="100" dirty="0">
                          <a:solidFill>
                            <a:srgbClr val="000000"/>
                          </a:solidFill>
                          <a:latin typeface="Calibri"/>
                          <a:ea typeface="Calibri"/>
                          <a:cs typeface="Arial"/>
                        </a:rPr>
                      </a:br>
                      <a:r>
                        <a:rPr lang="en-GB" sz="1550" kern="100" dirty="0">
                          <a:solidFill>
                            <a:schemeClr val="tx1"/>
                          </a:solidFill>
                          <a:latin typeface="Calibri"/>
                          <a:ea typeface="Calibri"/>
                          <a:cs typeface="Arial"/>
                        </a:rPr>
                        <a:t>We need </a:t>
                      </a:r>
                      <a:r>
                        <a:rPr lang="en-GB" sz="1850" kern="100" dirty="0">
                          <a:solidFill>
                            <a:srgbClr val="008A76"/>
                          </a:solidFill>
                          <a:latin typeface="Calibri"/>
                          <a:ea typeface="Calibri"/>
                          <a:cs typeface="Arial"/>
                        </a:rPr>
                        <a:t>solid foundations</a:t>
                      </a:r>
                      <a:r>
                        <a:rPr lang="en-GB" sz="1550" kern="100" dirty="0">
                          <a:solidFill>
                            <a:srgbClr val="008A76"/>
                          </a:solidFill>
                          <a:latin typeface="Calibri"/>
                          <a:ea typeface="Calibri"/>
                          <a:cs typeface="Arial"/>
                        </a:rPr>
                        <a:t>  </a:t>
                      </a:r>
                      <a:r>
                        <a:rPr lang="en-GB" sz="1550" kern="100" dirty="0">
                          <a:solidFill>
                            <a:schemeClr val="tx1"/>
                          </a:solidFill>
                          <a:latin typeface="Calibri"/>
                          <a:ea typeface="Calibri"/>
                          <a:cs typeface="Arial"/>
                        </a:rPr>
                        <a:t>to support innovation and </a:t>
                      </a:r>
                      <a:r>
                        <a:rPr lang="en-GB" sz="1850" kern="100" dirty="0">
                          <a:solidFill>
                            <a:srgbClr val="008A76"/>
                          </a:solidFill>
                          <a:latin typeface="Calibri"/>
                          <a:ea typeface="Calibri"/>
                          <a:cs typeface="Arial"/>
                        </a:rPr>
                        <a:t>optimised</a:t>
                      </a:r>
                      <a:r>
                        <a:rPr lang="en-GB" sz="1850" kern="100" dirty="0">
                          <a:solidFill>
                            <a:srgbClr val="19B2D1"/>
                          </a:solidFill>
                          <a:latin typeface="Calibri"/>
                          <a:ea typeface="Calibri"/>
                          <a:cs typeface="Arial"/>
                        </a:rPr>
                        <a:t> </a:t>
                      </a:r>
                      <a:r>
                        <a:rPr lang="en-GB" sz="1550" kern="100" dirty="0">
                          <a:solidFill>
                            <a:schemeClr val="tx1"/>
                          </a:solidFill>
                          <a:latin typeface="Calibri"/>
                          <a:ea typeface="Calibri"/>
                          <a:cs typeface="Arial"/>
                        </a:rPr>
                        <a:t>digital solutions</a:t>
                      </a:r>
                    </a:p>
                  </a:txBody>
                  <a:tcPr marL="0" marR="0" marT="41275" marB="0">
                    <a:lnL w="12700">
                      <a:solidFill>
                        <a:srgbClr val="FFFFFF"/>
                      </a:solidFill>
                      <a:prstDash val="solid"/>
                    </a:lnL>
                    <a:lnR w="12700">
                      <a:solidFill>
                        <a:srgbClr val="FFFFFF"/>
                      </a:solidFill>
                      <a:prstDash val="solid"/>
                    </a:lnR>
                    <a:lnT w="12700" cap="flat" cmpd="sng" algn="ctr">
                      <a:solidFill>
                        <a:srgbClr val="3F9BBB"/>
                      </a:solidFill>
                      <a:prstDash val="sysDash"/>
                      <a:round/>
                      <a:headEnd type="none" w="med" len="med"/>
                      <a:tailEnd type="none" w="med" len="med"/>
                    </a:lnT>
                    <a:lnB w="12700" cap="flat" cmpd="sng" algn="ctr">
                      <a:solidFill>
                        <a:srgbClr val="3F9BBB"/>
                      </a:solidFill>
                      <a:prstDash val="sysDash"/>
                      <a:round/>
                      <a:headEnd type="none" w="med" len="med"/>
                      <a:tailEnd type="none" w="med" len="med"/>
                    </a:lnB>
                  </a:tcPr>
                </a:tc>
                <a:extLst>
                  <a:ext uri="{0D108BD9-81ED-4DB2-BD59-A6C34878D82A}">
                    <a16:rowId xmlns:a16="http://schemas.microsoft.com/office/drawing/2014/main" val="2120794676"/>
                  </a:ext>
                </a:extLst>
              </a:tr>
            </a:tbl>
          </a:graphicData>
        </a:graphic>
      </p:graphicFrame>
      <p:graphicFrame>
        <p:nvGraphicFramePr>
          <p:cNvPr id="13" name="Table 12">
            <a:extLst>
              <a:ext uri="{FF2B5EF4-FFF2-40B4-BE49-F238E27FC236}">
                <a16:creationId xmlns:a16="http://schemas.microsoft.com/office/drawing/2014/main" id="{F5FCA14E-FF10-39D6-244B-A6AE53C3B9E8}"/>
              </a:ext>
            </a:extLst>
          </p:cNvPr>
          <p:cNvGraphicFramePr>
            <a:graphicFrameLocks noGrp="1"/>
          </p:cNvGraphicFramePr>
          <p:nvPr>
            <p:extLst>
              <p:ext uri="{D42A27DB-BD31-4B8C-83A1-F6EECF244321}">
                <p14:modId xmlns:p14="http://schemas.microsoft.com/office/powerpoint/2010/main" val="2114135925"/>
              </p:ext>
            </p:extLst>
          </p:nvPr>
        </p:nvGraphicFramePr>
        <p:xfrm>
          <a:off x="9137921" y="4047409"/>
          <a:ext cx="2721400" cy="1862455"/>
        </p:xfrm>
        <a:graphic>
          <a:graphicData uri="http://schemas.openxmlformats.org/drawingml/2006/table">
            <a:tbl>
              <a:tblPr firstRow="1" bandRow="1">
                <a:tableStyleId>{2D5ABB26-0587-4C30-8999-92F81FD0307C}</a:tableStyleId>
              </a:tblPr>
              <a:tblGrid>
                <a:gridCol w="2721400">
                  <a:extLst>
                    <a:ext uri="{9D8B030D-6E8A-4147-A177-3AD203B41FA5}">
                      <a16:colId xmlns:a16="http://schemas.microsoft.com/office/drawing/2014/main" val="1635406846"/>
                    </a:ext>
                  </a:extLst>
                </a:gridCol>
              </a:tblGrid>
              <a:tr h="1007198">
                <a:tc>
                  <a:txBody>
                    <a:bodyPr/>
                    <a:lstStyle/>
                    <a:p>
                      <a:pPr marL="92075" marR="316865" lvl="0" indent="0" algn="ctr" rtl="0" eaLnBrk="1" fontAlgn="auto" latinLnBrk="0" hangingPunct="1">
                        <a:lnSpc>
                          <a:spcPct val="100000"/>
                        </a:lnSpc>
                        <a:spcBef>
                          <a:spcPts val="325"/>
                        </a:spcBef>
                        <a:spcAft>
                          <a:spcPts val="0"/>
                        </a:spcAft>
                        <a:buClrTx/>
                        <a:buSzTx/>
                        <a:buFontTx/>
                        <a:buNone/>
                      </a:pPr>
                      <a:r>
                        <a:rPr lang="en-GB" sz="1500" kern="100" dirty="0">
                          <a:solidFill>
                            <a:schemeClr val="tx1"/>
                          </a:solidFill>
                          <a:latin typeface="Calibri"/>
                          <a:ea typeface="Calibri"/>
                          <a:cs typeface="Arial"/>
                        </a:rPr>
                        <a:t>Cyber security is </a:t>
                      </a:r>
                      <a:r>
                        <a:rPr lang="en-GB" sz="1500" kern="100" dirty="0">
                          <a:solidFill>
                            <a:srgbClr val="008A76"/>
                          </a:solidFill>
                          <a:latin typeface="Calibri"/>
                          <a:ea typeface="Calibri"/>
                          <a:cs typeface="Arial"/>
                        </a:rPr>
                        <a:t>a </a:t>
                      </a:r>
                      <a:r>
                        <a:rPr lang="en-GB" sz="1800" b="0" kern="100" dirty="0">
                          <a:solidFill>
                            <a:srgbClr val="008A76"/>
                          </a:solidFill>
                          <a:latin typeface="Calibri"/>
                          <a:ea typeface="Calibri"/>
                          <a:cs typeface="Arial"/>
                        </a:rPr>
                        <a:t>critical enabler</a:t>
                      </a:r>
                      <a:r>
                        <a:rPr lang="en-GB" sz="1500" kern="100" dirty="0">
                          <a:solidFill>
                            <a:srgbClr val="008A76"/>
                          </a:solidFill>
                          <a:latin typeface="Calibri"/>
                          <a:ea typeface="Calibri"/>
                          <a:cs typeface="Arial"/>
                        </a:rPr>
                        <a:t> </a:t>
                      </a:r>
                      <a:r>
                        <a:rPr lang="en-GB" sz="1500" b="0" kern="100" dirty="0">
                          <a:solidFill>
                            <a:schemeClr val="tx1"/>
                          </a:solidFill>
                          <a:latin typeface="Calibri"/>
                          <a:ea typeface="Calibri"/>
                          <a:cs typeface="Arial"/>
                        </a:rPr>
                        <a:t>in technology. </a:t>
                      </a:r>
                      <a:endParaRPr lang="en-US" dirty="0"/>
                    </a:p>
                    <a:p>
                      <a:pPr marL="92075" marR="316865" lvl="0" indent="0" algn="ctr">
                        <a:lnSpc>
                          <a:spcPct val="100000"/>
                        </a:lnSpc>
                        <a:spcBef>
                          <a:spcPts val="325"/>
                        </a:spcBef>
                        <a:spcAft>
                          <a:spcPts val="0"/>
                        </a:spcAft>
                        <a:buClrTx/>
                        <a:buSzTx/>
                        <a:buFontTx/>
                        <a:buNone/>
                      </a:pPr>
                      <a:r>
                        <a:rPr lang="en-GB" sz="1500" b="0" kern="100" dirty="0">
                          <a:solidFill>
                            <a:schemeClr val="tx1"/>
                          </a:solidFill>
                          <a:latin typeface="Calibri"/>
                          <a:ea typeface="Calibri"/>
                          <a:cs typeface="Arial"/>
                        </a:rPr>
                        <a:t>We</a:t>
                      </a:r>
                      <a:r>
                        <a:rPr lang="en-GB" sz="1500" kern="100" dirty="0">
                          <a:solidFill>
                            <a:srgbClr val="FF0000"/>
                          </a:solidFill>
                          <a:latin typeface="Calibri"/>
                          <a:ea typeface="Calibri"/>
                          <a:cs typeface="Arial"/>
                        </a:rPr>
                        <a:t> </a:t>
                      </a:r>
                      <a:r>
                        <a:rPr lang="en-GB" sz="1800" kern="100" dirty="0">
                          <a:solidFill>
                            <a:srgbClr val="008A76"/>
                          </a:solidFill>
                          <a:latin typeface="Calibri"/>
                          <a:ea typeface="Calibri"/>
                          <a:cs typeface="Arial"/>
                        </a:rPr>
                        <a:t>defend</a:t>
                      </a:r>
                      <a:r>
                        <a:rPr lang="en-GB" sz="1800" kern="100" dirty="0">
                          <a:solidFill>
                            <a:srgbClr val="19B2D1"/>
                          </a:solidFill>
                          <a:latin typeface="Calibri"/>
                          <a:ea typeface="Calibri"/>
                          <a:cs typeface="Arial"/>
                        </a:rPr>
                        <a:t> </a:t>
                      </a:r>
                      <a:r>
                        <a:rPr lang="en-GB" sz="1500" b="0" kern="100" dirty="0">
                          <a:solidFill>
                            <a:schemeClr val="tx1"/>
                          </a:solidFill>
                          <a:latin typeface="Calibri"/>
                          <a:ea typeface="Calibri"/>
                          <a:cs typeface="Arial"/>
                        </a:rPr>
                        <a:t>against new technologies but we also </a:t>
                      </a:r>
                      <a:r>
                        <a:rPr lang="en-GB" sz="1500" b="0" i="1" kern="100" dirty="0">
                          <a:solidFill>
                            <a:schemeClr val="tx1"/>
                          </a:solidFill>
                          <a:latin typeface="Calibri"/>
                          <a:ea typeface="Calibri"/>
                          <a:cs typeface="Arial"/>
                        </a:rPr>
                        <a:t>utilise </a:t>
                      </a:r>
                      <a:r>
                        <a:rPr lang="en-GB" sz="1500" b="0" kern="100" dirty="0">
                          <a:solidFill>
                            <a:schemeClr val="tx1"/>
                          </a:solidFill>
                          <a:latin typeface="Calibri"/>
                          <a:ea typeface="Calibri"/>
                          <a:cs typeface="Arial"/>
                        </a:rPr>
                        <a:t>cutting-edge technologies to defend and keep </a:t>
                      </a:r>
                      <a:r>
                        <a:rPr lang="en-GB" sz="1800" kern="100" dirty="0">
                          <a:solidFill>
                            <a:srgbClr val="008A76"/>
                          </a:solidFill>
                          <a:latin typeface="Calibri"/>
                          <a:ea typeface="Calibri"/>
                          <a:cs typeface="Arial"/>
                        </a:rPr>
                        <a:t>MHRA secure</a:t>
                      </a:r>
                    </a:p>
                  </a:txBody>
                  <a:tcPr marL="0" marR="0" marT="41275" marB="0">
                    <a:lnL w="12700">
                      <a:solidFill>
                        <a:srgbClr val="FFFFFF"/>
                      </a:solidFill>
                      <a:prstDash val="solid"/>
                    </a:lnL>
                    <a:lnR w="12700">
                      <a:solidFill>
                        <a:srgbClr val="FFFFFF"/>
                      </a:solidFill>
                      <a:prstDash val="solid"/>
                    </a:lnR>
                    <a:lnT w="12700" cap="flat" cmpd="sng" algn="ctr">
                      <a:solidFill>
                        <a:srgbClr val="3F9BBB"/>
                      </a:solidFill>
                      <a:prstDash val="sysDash"/>
                      <a:round/>
                      <a:headEnd type="none" w="med" len="med"/>
                      <a:tailEnd type="none" w="med" len="med"/>
                    </a:lnT>
                    <a:lnB w="12700" cap="flat" cmpd="sng" algn="ctr">
                      <a:solidFill>
                        <a:srgbClr val="3F9BBB"/>
                      </a:solidFill>
                      <a:prstDash val="sysDash"/>
                      <a:round/>
                      <a:headEnd type="none" w="med" len="med"/>
                      <a:tailEnd type="none" w="med" len="med"/>
                    </a:lnB>
                  </a:tcPr>
                </a:tc>
                <a:extLst>
                  <a:ext uri="{0D108BD9-81ED-4DB2-BD59-A6C34878D82A}">
                    <a16:rowId xmlns:a16="http://schemas.microsoft.com/office/drawing/2014/main" val="2120794676"/>
                  </a:ext>
                </a:extLst>
              </a:tr>
            </a:tbl>
          </a:graphicData>
        </a:graphic>
      </p:graphicFrame>
      <p:sp>
        <p:nvSpPr>
          <p:cNvPr id="14" name="Right Bracket 13">
            <a:extLst>
              <a:ext uri="{FF2B5EF4-FFF2-40B4-BE49-F238E27FC236}">
                <a16:creationId xmlns:a16="http://schemas.microsoft.com/office/drawing/2014/main" id="{34C14B12-C4F3-EA7A-BB97-E8F8A6265E2C}"/>
              </a:ext>
            </a:extLst>
          </p:cNvPr>
          <p:cNvSpPr/>
          <p:nvPr/>
        </p:nvSpPr>
        <p:spPr bwMode="auto">
          <a:xfrm rot="5400000">
            <a:off x="5782045" y="3456803"/>
            <a:ext cx="203045" cy="4310471"/>
          </a:xfrm>
          <a:prstGeom prst="rightBracke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a:ln>
                <a:noFill/>
              </a:ln>
              <a:solidFill>
                <a:srgbClr val="00204E"/>
              </a:solidFill>
              <a:effectLst/>
              <a:uLnTx/>
              <a:uFillTx/>
              <a:latin typeface="Arial" charset="0"/>
              <a:ea typeface="+mn-ea"/>
              <a:cs typeface="+mn-cs"/>
            </a:endParaRPr>
          </a:p>
        </p:txBody>
      </p:sp>
      <p:sp>
        <p:nvSpPr>
          <p:cNvPr id="15" name="Rectangle 14">
            <a:extLst>
              <a:ext uri="{FF2B5EF4-FFF2-40B4-BE49-F238E27FC236}">
                <a16:creationId xmlns:a16="http://schemas.microsoft.com/office/drawing/2014/main" id="{CD4AB277-73C4-4370-2132-BB8FC3CDE41E}"/>
              </a:ext>
            </a:extLst>
          </p:cNvPr>
          <p:cNvSpPr/>
          <p:nvPr/>
        </p:nvSpPr>
        <p:spPr>
          <a:xfrm>
            <a:off x="4412589" y="5474439"/>
            <a:ext cx="2909634" cy="307777"/>
          </a:xfrm>
          <a:prstGeom prst="rect">
            <a:avLst/>
          </a:prstGeom>
          <a:solidFill>
            <a:schemeClr val="bg1"/>
          </a:solidFill>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8A76"/>
                </a:solidFill>
                <a:effectLst/>
                <a:uLnTx/>
                <a:uFillTx/>
                <a:latin typeface="Arial"/>
                <a:ea typeface="+mn-ea"/>
                <a:cs typeface="+mn-cs"/>
              </a:rPr>
              <a:t>Digital &amp; Technology</a:t>
            </a:r>
            <a:r>
              <a:rPr kumimoji="0" lang="en-GB" sz="1400" b="1" i="0" u="none" strike="noStrike" kern="1200" cap="none" spc="0" normalizeH="0" baseline="0" noProof="0" dirty="0">
                <a:ln>
                  <a:noFill/>
                </a:ln>
                <a:solidFill>
                  <a:srgbClr val="19B2D1"/>
                </a:solidFill>
                <a:effectLst/>
                <a:uLnTx/>
                <a:uFillTx/>
                <a:latin typeface="Arial"/>
                <a:ea typeface="+mn-ea"/>
                <a:cs typeface="+mn-cs"/>
              </a:rPr>
              <a:t> </a:t>
            </a:r>
            <a:r>
              <a:rPr kumimoji="0" lang="en-GB" sz="1400" b="1" i="0" u="none" strike="noStrike" kern="1200" cap="none" spc="0" normalizeH="0" baseline="0" noProof="0" dirty="0">
                <a:ln>
                  <a:noFill/>
                </a:ln>
                <a:solidFill>
                  <a:srgbClr val="008A76"/>
                </a:solidFill>
                <a:effectLst/>
                <a:uLnTx/>
                <a:uFillTx/>
                <a:latin typeface="Arial"/>
                <a:ea typeface="+mn-ea"/>
                <a:cs typeface="+mn-cs"/>
              </a:rPr>
              <a:t>Group</a:t>
            </a:r>
          </a:p>
        </p:txBody>
      </p:sp>
      <p:graphicFrame>
        <p:nvGraphicFramePr>
          <p:cNvPr id="16" name="Table 15">
            <a:extLst>
              <a:ext uri="{FF2B5EF4-FFF2-40B4-BE49-F238E27FC236}">
                <a16:creationId xmlns:a16="http://schemas.microsoft.com/office/drawing/2014/main" id="{09072F2F-8661-8B7F-B896-4125AC555E7B}"/>
              </a:ext>
            </a:extLst>
          </p:cNvPr>
          <p:cNvGraphicFramePr>
            <a:graphicFrameLocks noGrp="1"/>
          </p:cNvGraphicFramePr>
          <p:nvPr>
            <p:extLst>
              <p:ext uri="{D42A27DB-BD31-4B8C-83A1-F6EECF244321}">
                <p14:modId xmlns:p14="http://schemas.microsoft.com/office/powerpoint/2010/main" val="2153612099"/>
              </p:ext>
            </p:extLst>
          </p:nvPr>
        </p:nvGraphicFramePr>
        <p:xfrm>
          <a:off x="340581" y="915295"/>
          <a:ext cx="7273668" cy="582295"/>
        </p:xfrm>
        <a:graphic>
          <a:graphicData uri="http://schemas.openxmlformats.org/drawingml/2006/table">
            <a:tbl>
              <a:tblPr firstRow="1" bandRow="1">
                <a:tableStyleId>{2D5ABB26-0587-4C30-8999-92F81FD0307C}</a:tableStyleId>
              </a:tblPr>
              <a:tblGrid>
                <a:gridCol w="7273668">
                  <a:extLst>
                    <a:ext uri="{9D8B030D-6E8A-4147-A177-3AD203B41FA5}">
                      <a16:colId xmlns:a16="http://schemas.microsoft.com/office/drawing/2014/main" val="1635406846"/>
                    </a:ext>
                  </a:extLst>
                </a:gridCol>
              </a:tblGrid>
              <a:tr h="0">
                <a:tc>
                  <a:txBody>
                    <a:bodyPr/>
                    <a:lstStyle/>
                    <a:p>
                      <a:pPr marL="92075" marR="316865" lvl="0" indent="0" algn="l">
                        <a:lnSpc>
                          <a:spcPct val="100000"/>
                        </a:lnSpc>
                        <a:spcBef>
                          <a:spcPts val="325"/>
                        </a:spcBef>
                        <a:spcAft>
                          <a:spcPts val="0"/>
                        </a:spcAft>
                        <a:buFont typeface="Arial" panose="020B0604020202020204" pitchFamily="34" charset="0"/>
                        <a:buNone/>
                      </a:pPr>
                      <a:r>
                        <a:rPr lang="en-GB" sz="1550" kern="100" dirty="0">
                          <a:solidFill>
                            <a:srgbClr val="008A76"/>
                          </a:solidFill>
                          <a:latin typeface="Calibri"/>
                          <a:ea typeface="Calibri"/>
                          <a:cs typeface="Arial"/>
                        </a:rPr>
                        <a:t>Supported by 3 principles</a:t>
                      </a:r>
                      <a:br>
                        <a:rPr lang="en-GB" sz="1550" kern="100" dirty="0">
                          <a:solidFill>
                            <a:srgbClr val="008A76"/>
                          </a:solidFill>
                          <a:latin typeface="Calibri"/>
                          <a:ea typeface="Calibri"/>
                          <a:cs typeface="Arial"/>
                        </a:rPr>
                      </a:br>
                      <a:r>
                        <a:rPr lang="en-GB" sz="2000" b="1" i="1" kern="100" dirty="0">
                          <a:solidFill>
                            <a:srgbClr val="008A76"/>
                          </a:solidFill>
                          <a:latin typeface="Calibri"/>
                          <a:ea typeface="Calibri"/>
                          <a:cs typeface="Arial"/>
                        </a:rPr>
                        <a:t>DIGITAL BY DEFAULT. SECURE BY DESIGN. PROVE BY DOING</a:t>
                      </a:r>
                    </a:p>
                  </a:txBody>
                  <a:tcPr marL="0" marR="0" marT="41275" marB="0">
                    <a:lnL w="12700">
                      <a:noFill/>
                      <a:prstDash val="solid"/>
                    </a:lnL>
                    <a:lnR w="12700">
                      <a:noFill/>
                      <a:prstDash val="soli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0794676"/>
                  </a:ext>
                </a:extLst>
              </a:tr>
            </a:tbl>
          </a:graphicData>
        </a:graphic>
      </p:graphicFrame>
    </p:spTree>
    <p:extLst>
      <p:ext uri="{BB962C8B-B14F-4D97-AF65-F5344CB8AC3E}">
        <p14:creationId xmlns:p14="http://schemas.microsoft.com/office/powerpoint/2010/main" val="1462787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4B294-9B3B-72F9-938F-9C94C88399F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54B0B4C-F643-F823-5459-52FD8E5DD1F1}"/>
              </a:ext>
            </a:extLst>
          </p:cNvPr>
          <p:cNvSpPr>
            <a:spLocks noGrp="1"/>
          </p:cNvSpPr>
          <p:nvPr>
            <p:ph type="body" sz="quarter" idx="10"/>
          </p:nvPr>
        </p:nvSpPr>
        <p:spPr>
          <a:xfrm>
            <a:off x="681312" y="950367"/>
            <a:ext cx="10902950" cy="5115528"/>
          </a:xfrm>
        </p:spPr>
        <p:txBody>
          <a:bodyPr/>
          <a:lstStyle/>
          <a:p>
            <a:pPr marL="342900" indent="-342900">
              <a:buFont typeface="Arial" panose="020B0604020202020204" pitchFamily="34" charset="0"/>
              <a:buChar char="•"/>
            </a:pPr>
            <a:r>
              <a:rPr lang="en-GB" sz="2400" b="1" dirty="0">
                <a:solidFill>
                  <a:srgbClr val="4AD68D"/>
                </a:solidFill>
                <a:latin typeface="Calibri" panose="020F0502020204030204" pitchFamily="34" charset="0"/>
                <a:ea typeface="Calibri" panose="020F0502020204030204" pitchFamily="34" charset="0"/>
                <a:cs typeface="Calibri" panose="020F0502020204030204" pitchFamily="34" charset="0"/>
              </a:rPr>
              <a:t>Talent: recruit, retain, retrain</a:t>
            </a:r>
            <a:r>
              <a:rPr lang="en-GB" sz="2400" dirty="0">
                <a:solidFill>
                  <a:srgbClr val="4AD68D"/>
                </a:solidFill>
                <a:latin typeface="Calibri" panose="020F0502020204030204" pitchFamily="34" charset="0"/>
                <a:ea typeface="Calibri" panose="020F0502020204030204" pitchFamily="34" charset="0"/>
                <a:cs typeface="Calibri" panose="020F0502020204030204" pitchFamily="34" charset="0"/>
              </a:rPr>
              <a:t> </a:t>
            </a:r>
          </a:p>
          <a:p>
            <a:r>
              <a:rPr lang="en-GB" sz="2400" dirty="0">
                <a:latin typeface="Calibri" panose="020F0502020204030204" pitchFamily="34" charset="0"/>
                <a:ea typeface="Calibri" panose="020F0502020204030204" pitchFamily="34" charset="0"/>
                <a:cs typeface="Calibri" panose="020F0502020204030204" pitchFamily="34" charset="0"/>
              </a:rPr>
              <a:t>- ‘</a:t>
            </a:r>
            <a:r>
              <a:rPr lang="en-GB" sz="2300" dirty="0">
                <a:latin typeface="Calibri" panose="020F0502020204030204" pitchFamily="34" charset="0"/>
                <a:ea typeface="Calibri" panose="020F0502020204030204" pitchFamily="34" charset="0"/>
                <a:cs typeface="Calibri" panose="020F0502020204030204" pitchFamily="34" charset="0"/>
              </a:rPr>
              <a:t>Spend to Save’ business case’ – balancing in-house with partnerships</a:t>
            </a:r>
          </a:p>
          <a:p>
            <a:r>
              <a:rPr lang="en-GB" sz="2300" dirty="0">
                <a:latin typeface="Calibri" panose="020F0502020204030204" pitchFamily="34" charset="0"/>
                <a:ea typeface="Calibri" panose="020F0502020204030204" pitchFamily="34" charset="0"/>
                <a:cs typeface="Calibri" panose="020F0502020204030204" pitchFamily="34" charset="0"/>
              </a:rPr>
              <a:t>- apprenticeships &amp; internships, career changes</a:t>
            </a:r>
          </a:p>
          <a:p>
            <a:r>
              <a:rPr lang="en-GB" sz="2300" dirty="0">
                <a:latin typeface="Calibri" panose="020F0502020204030204" pitchFamily="34" charset="0"/>
                <a:ea typeface="Calibri" panose="020F0502020204030204" pitchFamily="34" charset="0"/>
                <a:cs typeface="Calibri" panose="020F0502020204030204" pitchFamily="34" charset="0"/>
              </a:rPr>
              <a:t>- upskilling, shadowing, promotions</a:t>
            </a:r>
          </a:p>
          <a:p>
            <a:pPr marL="342900" indent="-342900">
              <a:buFont typeface="Arial" panose="020B0604020202020204" pitchFamily="34" charset="0"/>
              <a:buChar char="•"/>
            </a:pPr>
            <a:r>
              <a:rPr lang="en-GB" sz="2400" b="1" dirty="0">
                <a:solidFill>
                  <a:srgbClr val="4AD68D"/>
                </a:solidFill>
                <a:latin typeface="Calibri" panose="020F0502020204030204" pitchFamily="34" charset="0"/>
                <a:ea typeface="Calibri" panose="020F0502020204030204" pitchFamily="34" charset="0"/>
                <a:cs typeface="Calibri" panose="020F0502020204030204" pitchFamily="34" charset="0"/>
              </a:rPr>
              <a:t>Cyber: collaboration, principles, taskforce</a:t>
            </a:r>
            <a:r>
              <a:rPr lang="en-GB" sz="2400" dirty="0">
                <a:solidFill>
                  <a:srgbClr val="4AD68D"/>
                </a:solidFill>
                <a:latin typeface="Calibri" panose="020F0502020204030204" pitchFamily="34" charset="0"/>
                <a:ea typeface="Calibri" panose="020F0502020204030204" pitchFamily="34" charset="0"/>
                <a:cs typeface="Calibri" panose="020F0502020204030204" pitchFamily="34" charset="0"/>
              </a:rPr>
              <a:t> </a:t>
            </a:r>
          </a:p>
          <a:p>
            <a:r>
              <a:rPr lang="en-GB" sz="2400" dirty="0">
                <a:latin typeface="Calibri" panose="020F0502020204030204" pitchFamily="34" charset="0"/>
                <a:ea typeface="Calibri" panose="020F0502020204030204" pitchFamily="34" charset="0"/>
                <a:cs typeface="Calibri" panose="020F0502020204030204" pitchFamily="34" charset="0"/>
              </a:rPr>
              <a:t> - ‘</a:t>
            </a:r>
            <a:r>
              <a:rPr lang="en-GB" sz="2300" dirty="0">
                <a:latin typeface="Calibri" panose="020F0502020204030204" pitchFamily="34" charset="0"/>
                <a:ea typeface="Calibri" panose="020F0502020204030204" pitchFamily="34" charset="0"/>
                <a:cs typeface="Calibri" panose="020F0502020204030204" pitchFamily="34" charset="0"/>
              </a:rPr>
              <a:t>secure by design’ - baked into everything, not just ‘pen-testing’ &lt;</a:t>
            </a:r>
            <a:r>
              <a:rPr lang="en-GB" sz="2300" dirty="0" err="1">
                <a:latin typeface="Calibri" panose="020F0502020204030204" pitchFamily="34" charset="0"/>
                <a:ea typeface="Calibri" panose="020F0502020204030204" pitchFamily="34" charset="0"/>
                <a:cs typeface="Calibri" panose="020F0502020204030204" pitchFamily="34" charset="0"/>
              </a:rPr>
              <a:t>ggrrr</a:t>
            </a:r>
            <a:r>
              <a:rPr lang="en-GB" sz="2300" dirty="0">
                <a:latin typeface="Calibri" panose="020F0502020204030204" pitchFamily="34" charset="0"/>
                <a:ea typeface="Calibri" panose="020F0502020204030204" pitchFamily="34" charset="0"/>
                <a:cs typeface="Calibri" panose="020F0502020204030204" pitchFamily="34" charset="0"/>
              </a:rPr>
              <a:t>!&gt;</a:t>
            </a:r>
          </a:p>
          <a:p>
            <a:pPr marL="342900" indent="-342900">
              <a:buFontTx/>
              <a:buChar char="-"/>
            </a:pPr>
            <a:r>
              <a:rPr lang="en-GB" sz="2300" dirty="0">
                <a:latin typeface="Calibri" panose="020F0502020204030204" pitchFamily="34" charset="0"/>
                <a:ea typeface="Calibri" panose="020F0502020204030204" pitchFamily="34" charset="0"/>
                <a:cs typeface="Calibri" panose="020F0502020204030204" pitchFamily="34" charset="0"/>
              </a:rPr>
              <a:t>USA, NHSE, NCSC </a:t>
            </a:r>
          </a:p>
          <a:p>
            <a:pPr marL="342900" indent="-342900">
              <a:buFontTx/>
              <a:buChar char="-"/>
            </a:pPr>
            <a:r>
              <a:rPr lang="en-GB" sz="2300" dirty="0">
                <a:latin typeface="Calibri" panose="020F0502020204030204" pitchFamily="34" charset="0"/>
                <a:ea typeface="Calibri" panose="020F0502020204030204" pitchFamily="34" charset="0"/>
                <a:cs typeface="Calibri" panose="020F0502020204030204" pitchFamily="34" charset="0"/>
              </a:rPr>
              <a:t>prioritisation supply chain, user behaviours, technologies – new and old</a:t>
            </a:r>
            <a:endParaRPr lang="en-GB" sz="2300"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b="1" dirty="0">
                <a:solidFill>
                  <a:srgbClr val="4AD68D"/>
                </a:solidFill>
                <a:latin typeface="Calibri" panose="020F0502020204030204" pitchFamily="34" charset="0"/>
                <a:ea typeface="Calibri" panose="020F0502020204030204" pitchFamily="34" charset="0"/>
                <a:cs typeface="Calibri" panose="020F0502020204030204" pitchFamily="34" charset="0"/>
              </a:rPr>
              <a:t>Technology: maintenance, modernisation, sustainability</a:t>
            </a:r>
          </a:p>
          <a:p>
            <a:pPr marL="342900" indent="-342900">
              <a:buFontTx/>
              <a:buChar char="-"/>
            </a:pPr>
            <a:r>
              <a:rPr lang="en-GB" sz="2300" dirty="0">
                <a:latin typeface="Calibri" panose="020F0502020204030204" pitchFamily="34" charset="0"/>
                <a:ea typeface="Calibri" panose="020F0502020204030204" pitchFamily="34" charset="0"/>
                <a:cs typeface="Calibri" panose="020F0502020204030204" pitchFamily="34" charset="0"/>
              </a:rPr>
              <a:t>infrastructure first - expensive to maintain and interoperability issues </a:t>
            </a:r>
          </a:p>
          <a:p>
            <a:pPr marL="342900" indent="-342900">
              <a:buFontTx/>
              <a:buChar char="-"/>
            </a:pPr>
            <a:r>
              <a:rPr lang="en-GB" sz="2300" dirty="0">
                <a:latin typeface="Calibri" panose="020F0502020204030204" pitchFamily="34" charset="0"/>
                <a:ea typeface="Calibri" panose="020F0502020204030204" pitchFamily="34" charset="0"/>
                <a:cs typeface="Calibri" panose="020F0502020204030204" pitchFamily="34" charset="0"/>
              </a:rPr>
              <a:t>‘lift and shift’, strangler pattern for applications (including spreadsheets?!)</a:t>
            </a:r>
          </a:p>
          <a:p>
            <a:pPr marL="342900" indent="-342900">
              <a:buFontTx/>
              <a:buChar char="-"/>
            </a:pPr>
            <a:r>
              <a:rPr lang="en-GB" sz="2300" dirty="0">
                <a:latin typeface="Calibri" panose="020F0502020204030204" pitchFamily="34" charset="0"/>
                <a:ea typeface="Calibri" panose="020F0502020204030204" pitchFamily="34" charset="0"/>
                <a:cs typeface="Calibri" panose="020F0502020204030204" pitchFamily="34" charset="0"/>
              </a:rPr>
              <a:t>new tech criteria …TCO, in-house skills/externally, trial evaluations with users</a:t>
            </a:r>
          </a:p>
          <a:p>
            <a:pPr marL="342900" indent="-342900">
              <a:buFont typeface="Arial" panose="020B0604020202020204" pitchFamily="34" charset="0"/>
              <a:buChar char="•"/>
            </a:pPr>
            <a:endParaRPr lang="en-GB" sz="2200" dirty="0">
              <a:latin typeface="Calibri" panose="020F0502020204030204" pitchFamily="34" charset="0"/>
              <a:ea typeface="Calibri" panose="020F0502020204030204" pitchFamily="34" charset="0"/>
              <a:cs typeface="Calibri" panose="020F0502020204030204" pitchFamily="34" charset="0"/>
            </a:endParaRPr>
          </a:p>
          <a:p>
            <a:endParaRPr lang="en-GB" sz="2200" b="1"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3" name="Title 1">
            <a:extLst>
              <a:ext uri="{FF2B5EF4-FFF2-40B4-BE49-F238E27FC236}">
                <a16:creationId xmlns:a16="http://schemas.microsoft.com/office/drawing/2014/main" id="{B79749B2-E6B2-51A8-D730-42C9F6C36A87}"/>
              </a:ext>
            </a:extLst>
          </p:cNvPr>
          <p:cNvSpPr txBox="1">
            <a:spLocks/>
          </p:cNvSpPr>
          <p:nvPr/>
        </p:nvSpPr>
        <p:spPr bwMode="auto">
          <a:xfrm>
            <a:off x="0" y="0"/>
            <a:ext cx="12192000" cy="719139"/>
          </a:xfrm>
          <a:prstGeom prst="rect">
            <a:avLst/>
          </a:prstGeom>
          <a:solidFill>
            <a:srgbClr val="006655"/>
          </a:solidFill>
          <a:ln>
            <a:noFill/>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3000" baseline="0">
                <a:solidFill>
                  <a:schemeClr val="tx1"/>
                </a:solidFill>
                <a:latin typeface="+mj-lt"/>
                <a:ea typeface="+mj-ea"/>
                <a:cs typeface="+mj-cs"/>
              </a:defRPr>
            </a:lvl1pPr>
            <a:lvl2pPr algn="l" rtl="0" eaLnBrk="1" fontAlgn="base" hangingPunct="1">
              <a:spcBef>
                <a:spcPct val="0"/>
              </a:spcBef>
              <a:spcAft>
                <a:spcPct val="0"/>
              </a:spcAft>
              <a:defRPr sz="4800">
                <a:solidFill>
                  <a:schemeClr val="tx1"/>
                </a:solidFill>
                <a:latin typeface="Arial" charset="0"/>
              </a:defRPr>
            </a:lvl2pPr>
            <a:lvl3pPr algn="l" rtl="0" eaLnBrk="1" fontAlgn="base" hangingPunct="1">
              <a:spcBef>
                <a:spcPct val="0"/>
              </a:spcBef>
              <a:spcAft>
                <a:spcPct val="0"/>
              </a:spcAft>
              <a:defRPr sz="4800">
                <a:solidFill>
                  <a:schemeClr val="tx1"/>
                </a:solidFill>
                <a:latin typeface="Arial" charset="0"/>
              </a:defRPr>
            </a:lvl3pPr>
            <a:lvl4pPr algn="l" rtl="0" eaLnBrk="1" fontAlgn="base" hangingPunct="1">
              <a:spcBef>
                <a:spcPct val="0"/>
              </a:spcBef>
              <a:spcAft>
                <a:spcPct val="0"/>
              </a:spcAft>
              <a:defRPr sz="4800">
                <a:solidFill>
                  <a:schemeClr val="tx1"/>
                </a:solidFill>
                <a:latin typeface="Arial" charset="0"/>
              </a:defRPr>
            </a:lvl4pPr>
            <a:lvl5pPr algn="l" rtl="0" eaLnBrk="1" fontAlgn="base" hangingPunct="1">
              <a:spcBef>
                <a:spcPct val="0"/>
              </a:spcBef>
              <a:spcAft>
                <a:spcPct val="0"/>
              </a:spcAft>
              <a:defRPr sz="4800">
                <a:solidFill>
                  <a:schemeClr val="tx1"/>
                </a:solidFill>
                <a:latin typeface="Arial" charset="0"/>
              </a:defRPr>
            </a:lvl5pPr>
            <a:lvl6pPr marL="609585" algn="l" rtl="0" eaLnBrk="1" fontAlgn="base" hangingPunct="1">
              <a:spcBef>
                <a:spcPct val="0"/>
              </a:spcBef>
              <a:spcAft>
                <a:spcPct val="0"/>
              </a:spcAft>
              <a:defRPr sz="4800">
                <a:solidFill>
                  <a:schemeClr val="tx1"/>
                </a:solidFill>
                <a:latin typeface="Arial" charset="0"/>
              </a:defRPr>
            </a:lvl6pPr>
            <a:lvl7pPr marL="1219170" algn="l" rtl="0" eaLnBrk="1" fontAlgn="base" hangingPunct="1">
              <a:spcBef>
                <a:spcPct val="0"/>
              </a:spcBef>
              <a:spcAft>
                <a:spcPct val="0"/>
              </a:spcAft>
              <a:defRPr sz="4800">
                <a:solidFill>
                  <a:schemeClr val="tx1"/>
                </a:solidFill>
                <a:latin typeface="Arial" charset="0"/>
              </a:defRPr>
            </a:lvl7pPr>
            <a:lvl8pPr marL="1828754" algn="l" rtl="0" eaLnBrk="1" fontAlgn="base" hangingPunct="1">
              <a:spcBef>
                <a:spcPct val="0"/>
              </a:spcBef>
              <a:spcAft>
                <a:spcPct val="0"/>
              </a:spcAft>
              <a:defRPr sz="4800">
                <a:solidFill>
                  <a:schemeClr val="tx1"/>
                </a:solidFill>
                <a:latin typeface="Arial" charset="0"/>
              </a:defRPr>
            </a:lvl8pPr>
            <a:lvl9pPr marL="2438339" algn="l" rtl="0" eaLnBrk="1" fontAlgn="base" hangingPunct="1">
              <a:spcBef>
                <a:spcPct val="0"/>
              </a:spcBef>
              <a:spcAft>
                <a:spcPct val="0"/>
              </a:spcAft>
              <a:defRPr sz="4800">
                <a:solidFill>
                  <a:schemeClr val="tx1"/>
                </a:solidFill>
                <a:latin typeface="Arial" charset="0"/>
              </a:defRPr>
            </a:lvl9pPr>
          </a:lstStyle>
          <a:p>
            <a:pPr algn="ctr"/>
            <a:r>
              <a:rPr lang="en-GB" sz="3200" b="1" kern="0" dirty="0">
                <a:solidFill>
                  <a:schemeClr val="bg1"/>
                </a:solidFill>
                <a:latin typeface="Calibri" panose="020F0502020204030204" pitchFamily="34" charset="0"/>
                <a:ea typeface="Calibri" panose="020F0502020204030204" pitchFamily="34" charset="0"/>
                <a:cs typeface="Calibri" panose="020F0502020204030204" pitchFamily="34" charset="0"/>
              </a:rPr>
              <a:t>Innovation Readiness … Transforming The Foundations</a:t>
            </a:r>
          </a:p>
        </p:txBody>
      </p:sp>
      <p:sp>
        <p:nvSpPr>
          <p:cNvPr id="6" name="TextBox 5">
            <a:extLst>
              <a:ext uri="{FF2B5EF4-FFF2-40B4-BE49-F238E27FC236}">
                <a16:creationId xmlns:a16="http://schemas.microsoft.com/office/drawing/2014/main" id="{C9FF405A-B939-3B92-1AA7-629552AF126C}"/>
              </a:ext>
            </a:extLst>
          </p:cNvPr>
          <p:cNvSpPr txBox="1"/>
          <p:nvPr/>
        </p:nvSpPr>
        <p:spPr>
          <a:xfrm>
            <a:off x="7556739" y="6489721"/>
            <a:ext cx="42426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i="1" dirty="0">
                <a:solidFill>
                  <a:srgbClr val="FFFFFF"/>
                </a:solidFill>
              </a:rPr>
              <a:t>Digital By Default. Secure By Design. Prove By Doing. </a:t>
            </a:r>
            <a:endParaRPr lang="en-GB" dirty="0"/>
          </a:p>
        </p:txBody>
      </p:sp>
    </p:spTree>
    <p:extLst>
      <p:ext uri="{BB962C8B-B14F-4D97-AF65-F5344CB8AC3E}">
        <p14:creationId xmlns:p14="http://schemas.microsoft.com/office/powerpoint/2010/main" val="98737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96AE2-BC5D-5EEC-1D4F-015D69EA7E07}"/>
            </a:ext>
          </a:extLst>
        </p:cNvPr>
        <p:cNvGrpSpPr/>
        <p:nvPr/>
      </p:nvGrpSpPr>
      <p:grpSpPr>
        <a:xfrm>
          <a:off x="0" y="0"/>
          <a:ext cx="0" cy="0"/>
          <a:chOff x="0" y="0"/>
          <a:chExt cx="0" cy="0"/>
        </a:xfrm>
      </p:grpSpPr>
      <p:pic>
        <p:nvPicPr>
          <p:cNvPr id="10" name="Picture 9" descr="High angle view of buildings and the sky">
            <a:extLst>
              <a:ext uri="{FF2B5EF4-FFF2-40B4-BE49-F238E27FC236}">
                <a16:creationId xmlns:a16="http://schemas.microsoft.com/office/drawing/2014/main" id="{F544CA4D-DEDB-B20B-5743-7FE02C692FC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4402" r="-3330"/>
          <a:stretch/>
        </p:blipFill>
        <p:spPr>
          <a:xfrm>
            <a:off x="398541" y="1573560"/>
            <a:ext cx="5853833" cy="4368810"/>
          </a:xfrm>
          <a:prstGeom prst="rect">
            <a:avLst/>
          </a:prstGeom>
          <a:solidFill>
            <a:srgbClr val="F3EBF5"/>
          </a:solidFill>
        </p:spPr>
      </p:pic>
      <p:sp>
        <p:nvSpPr>
          <p:cNvPr id="16" name="TextBox 15">
            <a:extLst>
              <a:ext uri="{FF2B5EF4-FFF2-40B4-BE49-F238E27FC236}">
                <a16:creationId xmlns:a16="http://schemas.microsoft.com/office/drawing/2014/main" id="{3EA5F79D-41AF-BB6E-E128-C827DE062447}"/>
              </a:ext>
            </a:extLst>
          </p:cNvPr>
          <p:cNvSpPr txBox="1"/>
          <p:nvPr/>
        </p:nvSpPr>
        <p:spPr>
          <a:xfrm>
            <a:off x="5655838" y="1573108"/>
            <a:ext cx="5853833" cy="4368810"/>
          </a:xfrm>
          <a:prstGeom prst="rect">
            <a:avLst/>
          </a:prstGeom>
          <a:solidFill>
            <a:srgbClr val="008A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Title 1">
            <a:extLst>
              <a:ext uri="{FF2B5EF4-FFF2-40B4-BE49-F238E27FC236}">
                <a16:creationId xmlns:a16="http://schemas.microsoft.com/office/drawing/2014/main" id="{699A5447-CA18-82B3-FD5C-C663BD447EDE}"/>
              </a:ext>
            </a:extLst>
          </p:cNvPr>
          <p:cNvSpPr txBox="1">
            <a:spLocks/>
          </p:cNvSpPr>
          <p:nvPr/>
        </p:nvSpPr>
        <p:spPr bwMode="auto">
          <a:xfrm>
            <a:off x="0" y="91280"/>
            <a:ext cx="12192000" cy="719139"/>
          </a:xfrm>
          <a:prstGeom prst="rect">
            <a:avLst/>
          </a:prstGeom>
          <a:solidFill>
            <a:srgbClr val="006655"/>
          </a:solidFill>
          <a:ln>
            <a:noFill/>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3000" baseline="0">
                <a:solidFill>
                  <a:schemeClr val="tx1"/>
                </a:solidFill>
                <a:latin typeface="+mj-lt"/>
                <a:ea typeface="+mj-ea"/>
                <a:cs typeface="+mj-cs"/>
              </a:defRPr>
            </a:lvl1pPr>
            <a:lvl2pPr algn="l" rtl="0" eaLnBrk="1" fontAlgn="base" hangingPunct="1">
              <a:spcBef>
                <a:spcPct val="0"/>
              </a:spcBef>
              <a:spcAft>
                <a:spcPct val="0"/>
              </a:spcAft>
              <a:defRPr sz="4800">
                <a:solidFill>
                  <a:schemeClr val="tx1"/>
                </a:solidFill>
                <a:latin typeface="Arial" charset="0"/>
              </a:defRPr>
            </a:lvl2pPr>
            <a:lvl3pPr algn="l" rtl="0" eaLnBrk="1" fontAlgn="base" hangingPunct="1">
              <a:spcBef>
                <a:spcPct val="0"/>
              </a:spcBef>
              <a:spcAft>
                <a:spcPct val="0"/>
              </a:spcAft>
              <a:defRPr sz="4800">
                <a:solidFill>
                  <a:schemeClr val="tx1"/>
                </a:solidFill>
                <a:latin typeface="Arial" charset="0"/>
              </a:defRPr>
            </a:lvl3pPr>
            <a:lvl4pPr algn="l" rtl="0" eaLnBrk="1" fontAlgn="base" hangingPunct="1">
              <a:spcBef>
                <a:spcPct val="0"/>
              </a:spcBef>
              <a:spcAft>
                <a:spcPct val="0"/>
              </a:spcAft>
              <a:defRPr sz="4800">
                <a:solidFill>
                  <a:schemeClr val="tx1"/>
                </a:solidFill>
                <a:latin typeface="Arial" charset="0"/>
              </a:defRPr>
            </a:lvl4pPr>
            <a:lvl5pPr algn="l" rtl="0" eaLnBrk="1" fontAlgn="base" hangingPunct="1">
              <a:spcBef>
                <a:spcPct val="0"/>
              </a:spcBef>
              <a:spcAft>
                <a:spcPct val="0"/>
              </a:spcAft>
              <a:defRPr sz="4800">
                <a:solidFill>
                  <a:schemeClr val="tx1"/>
                </a:solidFill>
                <a:latin typeface="Arial" charset="0"/>
              </a:defRPr>
            </a:lvl5pPr>
            <a:lvl6pPr marL="609585" algn="l" rtl="0" eaLnBrk="1" fontAlgn="base" hangingPunct="1">
              <a:spcBef>
                <a:spcPct val="0"/>
              </a:spcBef>
              <a:spcAft>
                <a:spcPct val="0"/>
              </a:spcAft>
              <a:defRPr sz="4800">
                <a:solidFill>
                  <a:schemeClr val="tx1"/>
                </a:solidFill>
                <a:latin typeface="Arial" charset="0"/>
              </a:defRPr>
            </a:lvl6pPr>
            <a:lvl7pPr marL="1219170" algn="l" rtl="0" eaLnBrk="1" fontAlgn="base" hangingPunct="1">
              <a:spcBef>
                <a:spcPct val="0"/>
              </a:spcBef>
              <a:spcAft>
                <a:spcPct val="0"/>
              </a:spcAft>
              <a:defRPr sz="4800">
                <a:solidFill>
                  <a:schemeClr val="tx1"/>
                </a:solidFill>
                <a:latin typeface="Arial" charset="0"/>
              </a:defRPr>
            </a:lvl7pPr>
            <a:lvl8pPr marL="1828754" algn="l" rtl="0" eaLnBrk="1" fontAlgn="base" hangingPunct="1">
              <a:spcBef>
                <a:spcPct val="0"/>
              </a:spcBef>
              <a:spcAft>
                <a:spcPct val="0"/>
              </a:spcAft>
              <a:defRPr sz="4800">
                <a:solidFill>
                  <a:schemeClr val="tx1"/>
                </a:solidFill>
                <a:latin typeface="Arial" charset="0"/>
              </a:defRPr>
            </a:lvl8pPr>
            <a:lvl9pPr marL="2438339" algn="l" rtl="0" eaLnBrk="1" fontAlgn="base" hangingPunct="1">
              <a:spcBef>
                <a:spcPct val="0"/>
              </a:spcBef>
              <a:spcAft>
                <a:spcPct val="0"/>
              </a:spcAft>
              <a:defRPr sz="48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alibri"/>
                <a:ea typeface="+mj-ea"/>
                <a:cs typeface="Calibri"/>
              </a:rPr>
              <a:t>Artificial </a:t>
            </a:r>
            <a:r>
              <a:rPr lang="en-GB" sz="3200" b="1" kern="0" dirty="0">
                <a:solidFill>
                  <a:prstClr val="white"/>
                </a:solidFill>
                <a:latin typeface="Calibri"/>
                <a:cs typeface="Calibri"/>
              </a:rPr>
              <a:t>I</a:t>
            </a:r>
            <a:r>
              <a:rPr kumimoji="0" lang="en-GB" sz="3200" b="1" i="0" u="none" strike="noStrike" kern="0" cap="none" spc="0" normalizeH="0" baseline="0" noProof="0" dirty="0" err="1">
                <a:ln>
                  <a:noFill/>
                </a:ln>
                <a:solidFill>
                  <a:prstClr val="white"/>
                </a:solidFill>
                <a:effectLst/>
                <a:uLnTx/>
                <a:uFillTx/>
                <a:latin typeface="Calibri"/>
                <a:ea typeface="+mj-ea"/>
                <a:cs typeface="Calibri"/>
              </a:rPr>
              <a:t>ntelligence</a:t>
            </a:r>
            <a:r>
              <a:rPr kumimoji="0" lang="en-GB" sz="3200" b="1" i="0" u="none" strike="noStrike" kern="0" cap="none" spc="0" normalizeH="0" baseline="0" noProof="0" dirty="0">
                <a:ln>
                  <a:noFill/>
                </a:ln>
                <a:solidFill>
                  <a:prstClr val="white"/>
                </a:solidFill>
                <a:effectLst/>
                <a:uLnTx/>
                <a:uFillTx/>
                <a:latin typeface="Calibri"/>
                <a:ea typeface="+mj-ea"/>
                <a:cs typeface="Calibri"/>
              </a:rPr>
              <a:t> in MHRA</a:t>
            </a:r>
          </a:p>
        </p:txBody>
      </p:sp>
      <p:sp>
        <p:nvSpPr>
          <p:cNvPr id="18" name="TextBox 17">
            <a:extLst>
              <a:ext uri="{FF2B5EF4-FFF2-40B4-BE49-F238E27FC236}">
                <a16:creationId xmlns:a16="http://schemas.microsoft.com/office/drawing/2014/main" id="{82073D09-A37B-2765-EE48-9E1900A2BAFF}"/>
              </a:ext>
            </a:extLst>
          </p:cNvPr>
          <p:cNvSpPr txBox="1"/>
          <p:nvPr/>
        </p:nvSpPr>
        <p:spPr>
          <a:xfrm>
            <a:off x="5734450" y="1652200"/>
            <a:ext cx="5696607" cy="4031873"/>
          </a:xfrm>
          <a:prstGeom prst="rect">
            <a:avLst/>
          </a:prstGeom>
          <a:noFill/>
        </p:spPr>
        <p:txBody>
          <a:bodyPr wrap="square" lIns="91440" tIns="45720" rIns="91440" bIns="45720" rtlCol="0" anchor="t">
            <a:spAutoFit/>
          </a:bodyPr>
          <a:lstStyle/>
          <a:p>
            <a:pPr lvl="0" algn="l" fontAlgn="auto">
              <a:spcBef>
                <a:spcPts val="0"/>
              </a:spcBef>
              <a:spcAft>
                <a:spcPts val="0"/>
              </a:spcAft>
              <a:defRPr/>
            </a:pPr>
            <a:r>
              <a:rPr lang="en-GB" sz="1700" dirty="0">
                <a:solidFill>
                  <a:prstClr val="white"/>
                </a:solidFill>
                <a:latin typeface="Calibri" panose="020F0502020204030204" pitchFamily="34" charset="0"/>
                <a:ea typeface="Calibri" panose="020F0502020204030204" pitchFamily="34" charset="0"/>
                <a:cs typeface="Calibri" panose="020F0502020204030204" pitchFamily="34" charset="0"/>
              </a:rPr>
              <a:t>AI has been identified as one of the five critical technologies in the UK Science and Technology Framework. </a:t>
            </a:r>
            <a:r>
              <a:rPr kumimoji="0" lang="en-GB" sz="17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As a science-led organisation, the MHRA has a key role to play in enabling the UK to be a science and technology superpower by 2030. The agency is considering the opportunities and risks of AI from three different perspectives.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700" b="1" i="0" u="none" strike="noStrike" kern="100" cap="none" spc="0" normalizeH="0" baseline="0" noProof="0" dirty="0">
                <a:ln>
                  <a:noFill/>
                </a:ln>
                <a:solidFill>
                  <a:prstClr val="white"/>
                </a:solidFill>
                <a:effectLst/>
                <a:uLnTx/>
                <a:uFillTx/>
                <a:latin typeface="Calibri"/>
                <a:ea typeface="Calibri"/>
                <a:cs typeface="Arial"/>
              </a:rPr>
              <a:t>As a regulator of AI products </a:t>
            </a: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that impact on public and patient safety.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7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7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As a public service organisation delivering time critical decisions.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7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7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As an organisation that makes evidence-based decisions where that evidence is supplied by third parties.</a:t>
            </a:r>
          </a:p>
        </p:txBody>
      </p:sp>
      <p:sp>
        <p:nvSpPr>
          <p:cNvPr id="2" name="Rectangle 1">
            <a:extLst>
              <a:ext uri="{FF2B5EF4-FFF2-40B4-BE49-F238E27FC236}">
                <a16:creationId xmlns:a16="http://schemas.microsoft.com/office/drawing/2014/main" id="{73317D0F-30C0-C305-1CDD-D530061BA043}"/>
              </a:ext>
            </a:extLst>
          </p:cNvPr>
          <p:cNvSpPr/>
          <p:nvPr/>
        </p:nvSpPr>
        <p:spPr bwMode="auto">
          <a:xfrm>
            <a:off x="0" y="6318539"/>
            <a:ext cx="12192000" cy="53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4" name="Rectangle 3">
            <a:extLst>
              <a:ext uri="{FF2B5EF4-FFF2-40B4-BE49-F238E27FC236}">
                <a16:creationId xmlns:a16="http://schemas.microsoft.com/office/drawing/2014/main" id="{8D7D9756-5C6E-9E8C-CE22-0C1C3835B049}"/>
              </a:ext>
            </a:extLst>
          </p:cNvPr>
          <p:cNvSpPr/>
          <p:nvPr/>
        </p:nvSpPr>
        <p:spPr bwMode="auto">
          <a:xfrm>
            <a:off x="0" y="6313227"/>
            <a:ext cx="12192000" cy="539461"/>
          </a:xfrm>
          <a:prstGeom prst="rect">
            <a:avLst/>
          </a:prstGeom>
          <a:solidFill>
            <a:srgbClr val="006655"/>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5" name="TextBox 4">
            <a:extLst>
              <a:ext uri="{FF2B5EF4-FFF2-40B4-BE49-F238E27FC236}">
                <a16:creationId xmlns:a16="http://schemas.microsoft.com/office/drawing/2014/main" id="{5C85F7E1-BCBE-B17E-4EA4-2FAFBE98829E}"/>
              </a:ext>
            </a:extLst>
          </p:cNvPr>
          <p:cNvSpPr txBox="1"/>
          <p:nvPr/>
        </p:nvSpPr>
        <p:spPr>
          <a:xfrm>
            <a:off x="7556739" y="6489721"/>
            <a:ext cx="42426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i="1" dirty="0">
                <a:solidFill>
                  <a:srgbClr val="FFFFFF"/>
                </a:solidFill>
              </a:rPr>
              <a:t>Digital By Default. Secure By Design. Prove By Doing. </a:t>
            </a:r>
            <a:endParaRPr lang="en-GB" dirty="0"/>
          </a:p>
        </p:txBody>
      </p:sp>
    </p:spTree>
    <p:extLst>
      <p:ext uri="{BB962C8B-B14F-4D97-AF65-F5344CB8AC3E}">
        <p14:creationId xmlns:p14="http://schemas.microsoft.com/office/powerpoint/2010/main" val="2766784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C5F35-2104-7211-E716-8CD5D2E855C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D38C0C9-390B-C6D2-0990-C50A3C3F25F6}"/>
              </a:ext>
            </a:extLst>
          </p:cNvPr>
          <p:cNvSpPr txBox="1"/>
          <p:nvPr/>
        </p:nvSpPr>
        <p:spPr>
          <a:xfrm>
            <a:off x="2699805" y="1758432"/>
            <a:ext cx="2065837" cy="869469"/>
          </a:xfrm>
          <a:prstGeom prst="rect">
            <a:avLst/>
          </a:prstGeom>
          <a:noFill/>
        </p:spPr>
        <p:txBody>
          <a:bodyPr wrap="square" rtlCol="0">
            <a:spAutoFit/>
          </a:bodyPr>
          <a:lstStyle/>
          <a:p>
            <a:r>
              <a:rPr lang="en-GB" sz="1200" b="1" dirty="0">
                <a:solidFill>
                  <a:schemeClr val="accent1"/>
                </a:solidFill>
              </a:rPr>
              <a:t>Preclinical Research</a:t>
            </a:r>
          </a:p>
          <a:p>
            <a:r>
              <a:rPr lang="en-GB" sz="1100" dirty="0"/>
              <a:t>Medicines undergo laboratory and animal testing to answer basic questions about safety</a:t>
            </a:r>
          </a:p>
        </p:txBody>
      </p:sp>
      <p:sp>
        <p:nvSpPr>
          <p:cNvPr id="6" name="TextBox 5">
            <a:extLst>
              <a:ext uri="{FF2B5EF4-FFF2-40B4-BE49-F238E27FC236}">
                <a16:creationId xmlns:a16="http://schemas.microsoft.com/office/drawing/2014/main" id="{DF63D3D5-FCBF-71B6-B43D-5525C90AA37D}"/>
              </a:ext>
            </a:extLst>
          </p:cNvPr>
          <p:cNvSpPr txBox="1"/>
          <p:nvPr/>
        </p:nvSpPr>
        <p:spPr>
          <a:xfrm>
            <a:off x="2521781" y="3055963"/>
            <a:ext cx="2259843" cy="1038746"/>
          </a:xfrm>
          <a:prstGeom prst="rect">
            <a:avLst/>
          </a:prstGeom>
          <a:noFill/>
        </p:spPr>
        <p:txBody>
          <a:bodyPr wrap="square" lIns="91440" tIns="45720" rIns="91440" bIns="45720" rtlCol="0" anchor="t">
            <a:spAutoFit/>
          </a:bodyPr>
          <a:lstStyle/>
          <a:p>
            <a:r>
              <a:rPr lang="en-GB" sz="1200" b="1">
                <a:solidFill>
                  <a:schemeClr val="accent1"/>
                </a:solidFill>
                <a:latin typeface="Arial"/>
                <a:cs typeface="Arial"/>
              </a:rPr>
              <a:t>MHRA Review</a:t>
            </a:r>
          </a:p>
          <a:p>
            <a:r>
              <a:rPr lang="en-GB" sz="1100">
                <a:latin typeface="Arial"/>
                <a:cs typeface="Arial"/>
              </a:rPr>
              <a:t>MHRA assessors thoroughly examine all of the submitted data related to the medical product in order to make a decision</a:t>
            </a:r>
            <a:endParaRPr lang="en-GB" sz="1400">
              <a:latin typeface="Arial"/>
              <a:cs typeface="Arial"/>
            </a:endParaRPr>
          </a:p>
        </p:txBody>
      </p:sp>
      <p:grpSp>
        <p:nvGrpSpPr>
          <p:cNvPr id="17" name="Group 16">
            <a:extLst>
              <a:ext uri="{FF2B5EF4-FFF2-40B4-BE49-F238E27FC236}">
                <a16:creationId xmlns:a16="http://schemas.microsoft.com/office/drawing/2014/main" id="{11ABBAC7-12F7-7F44-AE06-A1627E3E1EB7}"/>
              </a:ext>
              <a:ext uri="{C183D7F6-B498-43B3-948B-1728B52AA6E4}">
                <adec:decorative xmlns:adec="http://schemas.microsoft.com/office/drawing/2017/decorative" val="1"/>
              </a:ext>
            </a:extLst>
          </p:cNvPr>
          <p:cNvGrpSpPr/>
          <p:nvPr/>
        </p:nvGrpSpPr>
        <p:grpSpPr>
          <a:xfrm>
            <a:off x="2303253" y="778197"/>
            <a:ext cx="4551398" cy="4294748"/>
            <a:chOff x="234950" y="1686242"/>
            <a:chExt cx="3825811" cy="3610077"/>
          </a:xfrm>
        </p:grpSpPr>
        <p:pic>
          <p:nvPicPr>
            <p:cNvPr id="18" name="Picture 2" descr="#137_2022_Sep_Eitan_Figure_1">
              <a:extLst>
                <a:ext uri="{FF2B5EF4-FFF2-40B4-BE49-F238E27FC236}">
                  <a16:creationId xmlns:a16="http://schemas.microsoft.com/office/drawing/2014/main" id="{37FCDE94-5160-D669-322B-C0DAE296B4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543" t="20143" r="32434" b="3069"/>
            <a:stretch/>
          </p:blipFill>
          <p:spPr bwMode="auto">
            <a:xfrm>
              <a:off x="2324260" y="1686242"/>
              <a:ext cx="1736501" cy="361007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E37DE723-2447-ADC4-4260-5EEB4FE91DDE}"/>
                </a:ext>
              </a:extLst>
            </p:cNvPr>
            <p:cNvSpPr/>
            <p:nvPr/>
          </p:nvSpPr>
          <p:spPr bwMode="auto">
            <a:xfrm>
              <a:off x="234950" y="1800960"/>
              <a:ext cx="2089309" cy="144522"/>
            </a:xfrm>
            <a:prstGeom prst="rect">
              <a:avLst/>
            </a:prstGeom>
            <a:solidFill>
              <a:srgbClr val="62B658"/>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grpSp>
      <p:sp>
        <p:nvSpPr>
          <p:cNvPr id="20" name="TextBox 19">
            <a:extLst>
              <a:ext uri="{FF2B5EF4-FFF2-40B4-BE49-F238E27FC236}">
                <a16:creationId xmlns:a16="http://schemas.microsoft.com/office/drawing/2014/main" id="{1E840F8E-3AB4-F823-F437-E3BE3A51ACD4}"/>
              </a:ext>
            </a:extLst>
          </p:cNvPr>
          <p:cNvSpPr txBox="1"/>
          <p:nvPr/>
        </p:nvSpPr>
        <p:spPr>
          <a:xfrm>
            <a:off x="6843419" y="1086603"/>
            <a:ext cx="1736500" cy="1054135"/>
          </a:xfrm>
          <a:prstGeom prst="rect">
            <a:avLst/>
          </a:prstGeom>
          <a:noFill/>
        </p:spPr>
        <p:txBody>
          <a:bodyPr wrap="square" rtlCol="0">
            <a:spAutoFit/>
          </a:bodyPr>
          <a:lstStyle/>
          <a:p>
            <a:pPr algn="l"/>
            <a:r>
              <a:rPr lang="en-GB" sz="1200" b="1">
                <a:solidFill>
                  <a:schemeClr val="accent1"/>
                </a:solidFill>
              </a:rPr>
              <a:t>Discovery &amp; Development</a:t>
            </a:r>
          </a:p>
          <a:p>
            <a:pPr algn="l"/>
            <a:r>
              <a:rPr lang="en-GB" sz="1100"/>
              <a:t>Research for a new medicine begins in the laboratory</a:t>
            </a:r>
          </a:p>
        </p:txBody>
      </p:sp>
      <p:sp>
        <p:nvSpPr>
          <p:cNvPr id="21" name="TextBox 20">
            <a:extLst>
              <a:ext uri="{FF2B5EF4-FFF2-40B4-BE49-F238E27FC236}">
                <a16:creationId xmlns:a16="http://schemas.microsoft.com/office/drawing/2014/main" id="{1B1927F7-ABEC-28A3-C2EE-88F2E6382A18}"/>
              </a:ext>
            </a:extLst>
          </p:cNvPr>
          <p:cNvSpPr txBox="1"/>
          <p:nvPr/>
        </p:nvSpPr>
        <p:spPr>
          <a:xfrm>
            <a:off x="6843419" y="2406198"/>
            <a:ext cx="1572288" cy="1038746"/>
          </a:xfrm>
          <a:prstGeom prst="rect">
            <a:avLst/>
          </a:prstGeom>
          <a:noFill/>
        </p:spPr>
        <p:txBody>
          <a:bodyPr wrap="square" rtlCol="0">
            <a:spAutoFit/>
          </a:bodyPr>
          <a:lstStyle/>
          <a:p>
            <a:pPr algn="l"/>
            <a:r>
              <a:rPr lang="en-GB" sz="1200" b="1" dirty="0">
                <a:solidFill>
                  <a:schemeClr val="accent1"/>
                </a:solidFill>
              </a:rPr>
              <a:t>Clinical Research</a:t>
            </a:r>
          </a:p>
          <a:p>
            <a:pPr algn="l"/>
            <a:r>
              <a:rPr lang="en-GB" sz="1100" dirty="0"/>
              <a:t>Medicines are tested on people to make sure they are safe and effective</a:t>
            </a:r>
          </a:p>
        </p:txBody>
      </p:sp>
      <p:sp>
        <p:nvSpPr>
          <p:cNvPr id="22" name="TextBox 21">
            <a:extLst>
              <a:ext uri="{FF2B5EF4-FFF2-40B4-BE49-F238E27FC236}">
                <a16:creationId xmlns:a16="http://schemas.microsoft.com/office/drawing/2014/main" id="{5C35EF4A-9A55-4C19-8539-6163E88C13EF}"/>
              </a:ext>
            </a:extLst>
          </p:cNvPr>
          <p:cNvSpPr txBox="1"/>
          <p:nvPr/>
        </p:nvSpPr>
        <p:spPr>
          <a:xfrm>
            <a:off x="7017549" y="3776502"/>
            <a:ext cx="2035239" cy="1038746"/>
          </a:xfrm>
          <a:prstGeom prst="rect">
            <a:avLst/>
          </a:prstGeom>
          <a:noFill/>
        </p:spPr>
        <p:txBody>
          <a:bodyPr wrap="square" rtlCol="0">
            <a:spAutoFit/>
          </a:bodyPr>
          <a:lstStyle/>
          <a:p>
            <a:pPr algn="l"/>
            <a:r>
              <a:rPr lang="en-GB" sz="1200" b="1" dirty="0">
                <a:solidFill>
                  <a:schemeClr val="accent1"/>
                </a:solidFill>
              </a:rPr>
              <a:t>Post-Market Surveillance</a:t>
            </a:r>
          </a:p>
          <a:p>
            <a:pPr algn="l"/>
            <a:r>
              <a:rPr lang="en-GB" sz="1100" dirty="0"/>
              <a:t>The MHRA monitors medicines safety once products are available for use by the public.</a:t>
            </a:r>
          </a:p>
        </p:txBody>
      </p:sp>
      <p:grpSp>
        <p:nvGrpSpPr>
          <p:cNvPr id="28" name="Group 27">
            <a:extLst>
              <a:ext uri="{FF2B5EF4-FFF2-40B4-BE49-F238E27FC236}">
                <a16:creationId xmlns:a16="http://schemas.microsoft.com/office/drawing/2014/main" id="{FFE0FE17-E682-0A40-9A71-777E8FD9BD28}"/>
              </a:ext>
              <a:ext uri="{C183D7F6-B498-43B3-948B-1728B52AA6E4}">
                <adec:decorative xmlns:adec="http://schemas.microsoft.com/office/drawing/2017/decorative" val="1"/>
              </a:ext>
            </a:extLst>
          </p:cNvPr>
          <p:cNvGrpSpPr/>
          <p:nvPr/>
        </p:nvGrpSpPr>
        <p:grpSpPr>
          <a:xfrm>
            <a:off x="158845" y="2051596"/>
            <a:ext cx="2517789" cy="1225868"/>
            <a:chOff x="158845" y="2610513"/>
            <a:chExt cx="2517789" cy="1225868"/>
          </a:xfrm>
        </p:grpSpPr>
        <p:sp>
          <p:nvSpPr>
            <p:cNvPr id="5" name="Rectangle: Rounded Corners 4">
              <a:extLst>
                <a:ext uri="{FF2B5EF4-FFF2-40B4-BE49-F238E27FC236}">
                  <a16:creationId xmlns:a16="http://schemas.microsoft.com/office/drawing/2014/main" id="{8D415398-196D-F606-72F1-CEBF400AE44E}"/>
                </a:ext>
              </a:extLst>
            </p:cNvPr>
            <p:cNvSpPr/>
            <p:nvPr/>
          </p:nvSpPr>
          <p:spPr bwMode="auto">
            <a:xfrm>
              <a:off x="158845" y="2610513"/>
              <a:ext cx="2074838" cy="1225868"/>
            </a:xfrm>
            <a:prstGeom prst="roundRect">
              <a:avLst/>
            </a:prstGeom>
            <a:solidFill>
              <a:schemeClr val="bg2"/>
            </a:solidFill>
            <a:ln w="38100"/>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GB" sz="1200" b="1" i="0" u="none" strike="noStrike" cap="none" normalizeH="0" baseline="0">
                  <a:ln>
                    <a:noFill/>
                  </a:ln>
                  <a:solidFill>
                    <a:schemeClr val="tx1"/>
                  </a:solidFill>
                  <a:effectLst/>
                  <a:latin typeface="Arial" charset="0"/>
                </a:rPr>
                <a:t>AI for </a:t>
              </a:r>
              <a:r>
                <a:rPr lang="en-GB" sz="1200" b="1">
                  <a:solidFill>
                    <a:schemeClr val="tx1"/>
                  </a:solidFill>
                  <a:latin typeface="Arial" charset="0"/>
                </a:rPr>
                <a:t>Clinical Trials </a:t>
              </a:r>
            </a:p>
            <a:p>
              <a:pPr marL="0" marR="0" indent="0" algn="l" defTabSz="914400" rtl="0" eaLnBrk="1" fontAlgn="base" latinLnBrk="0" hangingPunct="1">
                <a:lnSpc>
                  <a:spcPct val="100000"/>
                </a:lnSpc>
                <a:spcBef>
                  <a:spcPct val="50000"/>
                </a:spcBef>
                <a:spcAft>
                  <a:spcPct val="0"/>
                </a:spcAft>
                <a:buClrTx/>
                <a:buSzTx/>
                <a:buFontTx/>
                <a:buNone/>
                <a:tabLst/>
              </a:pPr>
              <a:r>
                <a:rPr lang="en-GB" sz="1200">
                  <a:solidFill>
                    <a:schemeClr val="tx1"/>
                  </a:solidFill>
                  <a:latin typeface="Arial" charset="0"/>
                </a:rPr>
                <a:t>Tools to support the validation and assessment of clinical trial applications  </a:t>
              </a:r>
              <a:endParaRPr kumimoji="0" lang="en-GB" sz="1200" b="0" i="0" u="none" strike="noStrike" cap="none" normalizeH="0" baseline="0">
                <a:ln>
                  <a:noFill/>
                </a:ln>
                <a:solidFill>
                  <a:schemeClr val="tx1"/>
                </a:solidFill>
                <a:effectLst/>
                <a:latin typeface="Arial" charset="0"/>
              </a:endParaRPr>
            </a:p>
          </p:txBody>
        </p:sp>
        <p:cxnSp>
          <p:nvCxnSpPr>
            <p:cNvPr id="11" name="Straight Connector 10">
              <a:extLst>
                <a:ext uri="{FF2B5EF4-FFF2-40B4-BE49-F238E27FC236}">
                  <a16:creationId xmlns:a16="http://schemas.microsoft.com/office/drawing/2014/main" id="{A582F3C4-2B31-8937-F49E-4C83F14693AE}"/>
                </a:ext>
              </a:extLst>
            </p:cNvPr>
            <p:cNvCxnSpPr/>
            <p:nvPr/>
          </p:nvCxnSpPr>
          <p:spPr bwMode="auto">
            <a:xfrm flipV="1">
              <a:off x="2365824" y="3015325"/>
              <a:ext cx="310810" cy="171493"/>
            </a:xfrm>
            <a:prstGeom prst="line">
              <a:avLst/>
            </a:prstGeom>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62004549-E761-4943-6CC2-53552E792CFA}"/>
              </a:ext>
              <a:ext uri="{C183D7F6-B498-43B3-948B-1728B52AA6E4}">
                <adec:decorative xmlns:adec="http://schemas.microsoft.com/office/drawing/2017/decorative" val="1"/>
              </a:ext>
            </a:extLst>
          </p:cNvPr>
          <p:cNvGrpSpPr/>
          <p:nvPr/>
        </p:nvGrpSpPr>
        <p:grpSpPr>
          <a:xfrm>
            <a:off x="8415707" y="860755"/>
            <a:ext cx="2957784" cy="1225868"/>
            <a:chOff x="8415707" y="1419672"/>
            <a:chExt cx="2957784" cy="1225868"/>
          </a:xfrm>
        </p:grpSpPr>
        <p:sp>
          <p:nvSpPr>
            <p:cNvPr id="8" name="Rectangle: Rounded Corners 7">
              <a:extLst>
                <a:ext uri="{FF2B5EF4-FFF2-40B4-BE49-F238E27FC236}">
                  <a16:creationId xmlns:a16="http://schemas.microsoft.com/office/drawing/2014/main" id="{97F3E814-3631-5BB5-BB9C-756DFFC0208D}"/>
                </a:ext>
              </a:extLst>
            </p:cNvPr>
            <p:cNvSpPr/>
            <p:nvPr/>
          </p:nvSpPr>
          <p:spPr bwMode="auto">
            <a:xfrm>
              <a:off x="9052788" y="1419672"/>
              <a:ext cx="2320703" cy="1225868"/>
            </a:xfrm>
            <a:prstGeom prst="roundRect">
              <a:avLst/>
            </a:prstGeom>
            <a:solidFill>
              <a:schemeClr val="bg2"/>
            </a:solidFill>
            <a:ln w="38100"/>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GB" sz="1200" b="1" i="0" u="none" strike="noStrike" cap="none" normalizeH="0" baseline="0">
                  <a:ln>
                    <a:noFill/>
                  </a:ln>
                  <a:solidFill>
                    <a:schemeClr val="tx1"/>
                  </a:solidFill>
                  <a:effectLst/>
                  <a:latin typeface="Arial"/>
                  <a:cs typeface="Arial"/>
                </a:rPr>
                <a:t>British Pharmacopoeia Enquiry handling </a:t>
              </a:r>
            </a:p>
            <a:p>
              <a:pPr algn="l"/>
              <a:r>
                <a:rPr lang="en-GB" sz="1200">
                  <a:solidFill>
                    <a:schemeClr val="tx1"/>
                  </a:solidFill>
                  <a:latin typeface="Arial"/>
                  <a:cs typeface="Arial"/>
                </a:rPr>
                <a:t>Medicines standards are used as reference materials to ensure consistency</a:t>
              </a:r>
              <a:endParaRPr lang="en-GB" sz="1200" b="0" i="0" u="none" strike="noStrike" cap="none" normalizeH="0" baseline="0">
                <a:ln>
                  <a:noFill/>
                </a:ln>
                <a:solidFill>
                  <a:schemeClr val="tx1"/>
                </a:solidFill>
                <a:effectLst/>
                <a:latin typeface="Arial" charset="0"/>
                <a:cs typeface="Arial"/>
              </a:endParaRPr>
            </a:p>
          </p:txBody>
        </p:sp>
        <p:cxnSp>
          <p:nvCxnSpPr>
            <p:cNvPr id="13" name="Straight Connector 12">
              <a:extLst>
                <a:ext uri="{FF2B5EF4-FFF2-40B4-BE49-F238E27FC236}">
                  <a16:creationId xmlns:a16="http://schemas.microsoft.com/office/drawing/2014/main" id="{B6C09618-BA6D-87FC-54EF-E73E72449CA2}"/>
                </a:ext>
              </a:extLst>
            </p:cNvPr>
            <p:cNvCxnSpPr>
              <a:cxnSpLocks/>
            </p:cNvCxnSpPr>
            <p:nvPr/>
          </p:nvCxnSpPr>
          <p:spPr bwMode="auto">
            <a:xfrm flipH="1">
              <a:off x="8415707" y="1889287"/>
              <a:ext cx="380845" cy="132074"/>
            </a:xfrm>
            <a:prstGeom prst="line">
              <a:avLst/>
            </a:prstGeom>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A7B16E16-08C9-CC19-B129-FDDD59B228AB}"/>
              </a:ext>
              <a:ext uri="{C183D7F6-B498-43B3-948B-1728B52AA6E4}">
                <adec:decorative xmlns:adec="http://schemas.microsoft.com/office/drawing/2017/decorative" val="1"/>
              </a:ext>
            </a:extLst>
          </p:cNvPr>
          <p:cNvGrpSpPr/>
          <p:nvPr/>
        </p:nvGrpSpPr>
        <p:grpSpPr>
          <a:xfrm>
            <a:off x="8893301" y="2749242"/>
            <a:ext cx="3139854" cy="1652188"/>
            <a:chOff x="8893301" y="3308159"/>
            <a:chExt cx="3139854" cy="1652188"/>
          </a:xfrm>
        </p:grpSpPr>
        <p:sp>
          <p:nvSpPr>
            <p:cNvPr id="7" name="Rectangle: Rounded Corners 6">
              <a:extLst>
                <a:ext uri="{FF2B5EF4-FFF2-40B4-BE49-F238E27FC236}">
                  <a16:creationId xmlns:a16="http://schemas.microsoft.com/office/drawing/2014/main" id="{8DF35103-2FD8-416C-E0F0-ACCA6A290B38}"/>
                </a:ext>
              </a:extLst>
            </p:cNvPr>
            <p:cNvSpPr/>
            <p:nvPr/>
          </p:nvSpPr>
          <p:spPr bwMode="auto">
            <a:xfrm>
              <a:off x="9588908" y="3308159"/>
              <a:ext cx="2444247" cy="1652188"/>
            </a:xfrm>
            <a:prstGeom prst="roundRect">
              <a:avLst/>
            </a:prstGeom>
            <a:solidFill>
              <a:srgbClr val="FFFFFF"/>
            </a:solidFill>
            <a:ln w="38100"/>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GB" sz="1200" b="1" i="0" u="none" strike="noStrike" cap="none" normalizeH="0" baseline="0" dirty="0">
                  <a:ln>
                    <a:noFill/>
                  </a:ln>
                  <a:solidFill>
                    <a:schemeClr val="tx1"/>
                  </a:solidFill>
                  <a:effectLst/>
                  <a:latin typeface="Arial" charset="0"/>
                </a:rPr>
                <a:t>Identification of ‘rogue’ on-line sellers </a:t>
              </a:r>
            </a:p>
            <a:p>
              <a:pPr marL="0" marR="0" indent="0" algn="l" defTabSz="914400" rtl="0" eaLnBrk="1" fontAlgn="base" latinLnBrk="0" hangingPunct="1">
                <a:lnSpc>
                  <a:spcPct val="100000"/>
                </a:lnSpc>
                <a:spcBef>
                  <a:spcPct val="50000"/>
                </a:spcBef>
                <a:spcAft>
                  <a:spcPct val="0"/>
                </a:spcAft>
                <a:buClrTx/>
                <a:buSzTx/>
                <a:buFontTx/>
                <a:buNone/>
                <a:tabLst/>
              </a:pPr>
              <a:r>
                <a:rPr kumimoji="0" lang="en-GB" sz="1200" b="0" i="0" u="none" strike="noStrike" cap="none" normalizeH="0" baseline="0" dirty="0">
                  <a:ln>
                    <a:noFill/>
                  </a:ln>
                  <a:solidFill>
                    <a:schemeClr val="tx1"/>
                  </a:solidFill>
                  <a:effectLst/>
                  <a:latin typeface="Arial" charset="0"/>
                </a:rPr>
                <a:t>Enforcement teams actively investigate and take down websites selling illegal / counterfeit medicines and devices</a:t>
              </a:r>
            </a:p>
          </p:txBody>
        </p:sp>
        <p:cxnSp>
          <p:nvCxnSpPr>
            <p:cNvPr id="24" name="Straight Connector 23">
              <a:extLst>
                <a:ext uri="{FF2B5EF4-FFF2-40B4-BE49-F238E27FC236}">
                  <a16:creationId xmlns:a16="http://schemas.microsoft.com/office/drawing/2014/main" id="{2E89ACA0-A246-2265-2142-59F8A595B46D}"/>
                </a:ext>
              </a:extLst>
            </p:cNvPr>
            <p:cNvCxnSpPr>
              <a:cxnSpLocks/>
            </p:cNvCxnSpPr>
            <p:nvPr/>
          </p:nvCxnSpPr>
          <p:spPr bwMode="auto">
            <a:xfrm>
              <a:off x="8893301" y="4616740"/>
              <a:ext cx="613229" cy="183014"/>
            </a:xfrm>
            <a:prstGeom prst="line">
              <a:avLst/>
            </a:prstGeom>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7C44C497-538D-D194-21BA-884F5C59E805}"/>
              </a:ext>
              <a:ext uri="{C183D7F6-B498-43B3-948B-1728B52AA6E4}">
                <adec:decorative xmlns:adec="http://schemas.microsoft.com/office/drawing/2017/decorative" val="1"/>
              </a:ext>
            </a:extLst>
          </p:cNvPr>
          <p:cNvGrpSpPr/>
          <p:nvPr/>
        </p:nvGrpSpPr>
        <p:grpSpPr>
          <a:xfrm>
            <a:off x="279619" y="3507169"/>
            <a:ext cx="2470544" cy="1430179"/>
            <a:chOff x="158845" y="2610513"/>
            <a:chExt cx="2470544" cy="1430179"/>
          </a:xfrm>
        </p:grpSpPr>
        <p:sp>
          <p:nvSpPr>
            <p:cNvPr id="10" name="Rectangle: Rounded Corners 9">
              <a:extLst>
                <a:ext uri="{FF2B5EF4-FFF2-40B4-BE49-F238E27FC236}">
                  <a16:creationId xmlns:a16="http://schemas.microsoft.com/office/drawing/2014/main" id="{F3C7C463-B2E4-9B48-C02E-1E9220CA85A1}"/>
                </a:ext>
              </a:extLst>
            </p:cNvPr>
            <p:cNvSpPr/>
            <p:nvPr/>
          </p:nvSpPr>
          <p:spPr bwMode="auto">
            <a:xfrm>
              <a:off x="158845" y="2610513"/>
              <a:ext cx="2074838" cy="1430179"/>
            </a:xfrm>
            <a:prstGeom prst="roundRect">
              <a:avLst/>
            </a:prstGeom>
            <a:ln w="38100"/>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GB" sz="1200" b="1" i="0" u="none" strike="noStrike" cap="none" normalizeH="0" baseline="0">
                  <a:ln>
                    <a:noFill/>
                  </a:ln>
                  <a:solidFill>
                    <a:schemeClr val="tx1"/>
                  </a:solidFill>
                  <a:effectLst/>
                  <a:latin typeface="Arial" charset="0"/>
                </a:rPr>
                <a:t>Automated submission reviews</a:t>
              </a:r>
              <a:endParaRPr lang="en-GB" sz="1200" b="1">
                <a:solidFill>
                  <a:schemeClr val="tx1"/>
                </a:solidFill>
                <a:latin typeface="Arial" charset="0"/>
              </a:endParaRPr>
            </a:p>
            <a:p>
              <a:pPr marL="0" marR="0" indent="0" algn="l" defTabSz="914400" rtl="0" eaLnBrk="1" fontAlgn="base" latinLnBrk="0" hangingPunct="1">
                <a:lnSpc>
                  <a:spcPct val="100000"/>
                </a:lnSpc>
                <a:spcBef>
                  <a:spcPct val="50000"/>
                </a:spcBef>
                <a:spcAft>
                  <a:spcPct val="0"/>
                </a:spcAft>
                <a:buClrTx/>
                <a:buSzTx/>
                <a:buFontTx/>
                <a:buNone/>
                <a:tabLst/>
              </a:pPr>
              <a:r>
                <a:rPr lang="en-GB" sz="1200">
                  <a:solidFill>
                    <a:schemeClr val="tx1"/>
                  </a:solidFill>
                  <a:latin typeface="Arial" charset="0"/>
                </a:rPr>
                <a:t>Tools to support the validation and assessment of Product Licences</a:t>
              </a:r>
              <a:endParaRPr kumimoji="0" lang="en-GB" sz="1200" b="0" i="0" u="none" strike="noStrike" cap="none" normalizeH="0" baseline="0">
                <a:ln>
                  <a:noFill/>
                </a:ln>
                <a:solidFill>
                  <a:schemeClr val="tx1"/>
                </a:solidFill>
                <a:effectLst/>
                <a:latin typeface="Arial" charset="0"/>
              </a:endParaRPr>
            </a:p>
          </p:txBody>
        </p:sp>
        <p:cxnSp>
          <p:nvCxnSpPr>
            <p:cNvPr id="12" name="Straight Connector 11">
              <a:extLst>
                <a:ext uri="{FF2B5EF4-FFF2-40B4-BE49-F238E27FC236}">
                  <a16:creationId xmlns:a16="http://schemas.microsoft.com/office/drawing/2014/main" id="{5D054A08-5492-3274-5899-872D7A99AF17}"/>
                </a:ext>
              </a:extLst>
            </p:cNvPr>
            <p:cNvCxnSpPr/>
            <p:nvPr/>
          </p:nvCxnSpPr>
          <p:spPr bwMode="auto">
            <a:xfrm flipV="1">
              <a:off x="2318579" y="3228533"/>
              <a:ext cx="310810" cy="171493"/>
            </a:xfrm>
            <a:prstGeom prst="line">
              <a:avLst/>
            </a:prstGeom>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F3EFAA19-8B85-8B0B-2346-214D21F8A44F}"/>
              </a:ext>
              <a:ext uri="{C183D7F6-B498-43B3-948B-1728B52AA6E4}">
                <adec:decorative xmlns:adec="http://schemas.microsoft.com/office/drawing/2017/decorative" val="1"/>
              </a:ext>
            </a:extLst>
          </p:cNvPr>
          <p:cNvGrpSpPr/>
          <p:nvPr/>
        </p:nvGrpSpPr>
        <p:grpSpPr>
          <a:xfrm>
            <a:off x="7944943" y="4699850"/>
            <a:ext cx="2390775" cy="1021556"/>
            <a:chOff x="8665195" y="5070952"/>
            <a:chExt cx="2390775" cy="1021556"/>
          </a:xfrm>
        </p:grpSpPr>
        <p:sp>
          <p:nvSpPr>
            <p:cNvPr id="14" name="Rectangle: Rounded Corners 13">
              <a:extLst>
                <a:ext uri="{FF2B5EF4-FFF2-40B4-BE49-F238E27FC236}">
                  <a16:creationId xmlns:a16="http://schemas.microsoft.com/office/drawing/2014/main" id="{0C42AC25-F75E-EE23-81A8-3E8170907152}"/>
                </a:ext>
              </a:extLst>
            </p:cNvPr>
            <p:cNvSpPr/>
            <p:nvPr/>
          </p:nvSpPr>
          <p:spPr bwMode="auto">
            <a:xfrm>
              <a:off x="8981132" y="5070952"/>
              <a:ext cx="2074838" cy="1021556"/>
            </a:xfrm>
            <a:prstGeom prst="roundRect">
              <a:avLst/>
            </a:prstGeom>
            <a:ln w="38100"/>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GB" sz="1200" b="1" i="0" u="none" strike="noStrike" cap="none" normalizeH="0" baseline="0" dirty="0">
                  <a:ln>
                    <a:noFill/>
                  </a:ln>
                  <a:solidFill>
                    <a:schemeClr val="tx1"/>
                  </a:solidFill>
                  <a:effectLst/>
                  <a:latin typeface="Arial" charset="0"/>
                </a:rPr>
                <a:t>Literature monitoring</a:t>
              </a:r>
              <a:endParaRPr lang="en-GB" sz="1200" b="1" dirty="0">
                <a:solidFill>
                  <a:schemeClr val="tx1"/>
                </a:solidFill>
                <a:latin typeface="Arial" charset="0"/>
              </a:endParaRPr>
            </a:p>
            <a:p>
              <a:pPr marL="0" marR="0" indent="0" algn="l" defTabSz="914400" rtl="0" eaLnBrk="1" fontAlgn="base" latinLnBrk="0" hangingPunct="1">
                <a:lnSpc>
                  <a:spcPct val="100000"/>
                </a:lnSpc>
                <a:spcBef>
                  <a:spcPct val="50000"/>
                </a:spcBef>
                <a:spcAft>
                  <a:spcPct val="0"/>
                </a:spcAft>
                <a:buClrTx/>
                <a:buSzTx/>
                <a:buFontTx/>
                <a:buNone/>
                <a:tabLst/>
              </a:pPr>
              <a:r>
                <a:rPr lang="en-GB" sz="1200" dirty="0">
                  <a:solidFill>
                    <a:schemeClr val="tx1"/>
                  </a:solidFill>
                  <a:latin typeface="Arial" charset="0"/>
                </a:rPr>
                <a:t>Continuous scanning scientific literature for safety signals</a:t>
              </a:r>
              <a:endParaRPr kumimoji="0" lang="en-GB" sz="1200" b="0" i="0" u="none" strike="noStrike" cap="none" normalizeH="0" baseline="0" dirty="0">
                <a:ln>
                  <a:noFill/>
                </a:ln>
                <a:solidFill>
                  <a:schemeClr val="tx1"/>
                </a:solidFill>
                <a:effectLst/>
                <a:latin typeface="Arial" charset="0"/>
              </a:endParaRPr>
            </a:p>
          </p:txBody>
        </p:sp>
        <p:cxnSp>
          <p:nvCxnSpPr>
            <p:cNvPr id="15" name="Straight Connector 14">
              <a:extLst>
                <a:ext uri="{FF2B5EF4-FFF2-40B4-BE49-F238E27FC236}">
                  <a16:creationId xmlns:a16="http://schemas.microsoft.com/office/drawing/2014/main" id="{6EE47CDE-EE4C-BDB3-0B36-3855625A1E64}"/>
                </a:ext>
              </a:extLst>
            </p:cNvPr>
            <p:cNvCxnSpPr>
              <a:cxnSpLocks/>
            </p:cNvCxnSpPr>
            <p:nvPr/>
          </p:nvCxnSpPr>
          <p:spPr bwMode="auto">
            <a:xfrm flipH="1" flipV="1">
              <a:off x="8665195" y="5153273"/>
              <a:ext cx="240033" cy="368077"/>
            </a:xfrm>
            <a:prstGeom prst="line">
              <a:avLst/>
            </a:prstGeom>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63C19F57-5FA9-CF01-40CD-E50D8A931B4C}"/>
              </a:ext>
              <a:ext uri="{C183D7F6-B498-43B3-948B-1728B52AA6E4}">
                <adec:decorative xmlns:adec="http://schemas.microsoft.com/office/drawing/2017/decorative" val="1"/>
              </a:ext>
            </a:extLst>
          </p:cNvPr>
          <p:cNvGrpSpPr/>
          <p:nvPr/>
        </p:nvGrpSpPr>
        <p:grpSpPr>
          <a:xfrm>
            <a:off x="1449179" y="4277723"/>
            <a:ext cx="2074838" cy="1807010"/>
            <a:chOff x="1449179" y="4836640"/>
            <a:chExt cx="2074838" cy="1807010"/>
          </a:xfrm>
        </p:grpSpPr>
        <p:cxnSp>
          <p:nvCxnSpPr>
            <p:cNvPr id="29" name="Straight Connector 28">
              <a:extLst>
                <a:ext uri="{FF2B5EF4-FFF2-40B4-BE49-F238E27FC236}">
                  <a16:creationId xmlns:a16="http://schemas.microsoft.com/office/drawing/2014/main" id="{EE3D116C-754C-952F-B858-E4F2254882A2}"/>
                </a:ext>
              </a:extLst>
            </p:cNvPr>
            <p:cNvCxnSpPr>
              <a:cxnSpLocks/>
            </p:cNvCxnSpPr>
            <p:nvPr/>
          </p:nvCxnSpPr>
          <p:spPr bwMode="auto">
            <a:xfrm flipV="1">
              <a:off x="2642003" y="4836640"/>
              <a:ext cx="337577" cy="537525"/>
            </a:xfrm>
            <a:prstGeom prst="line">
              <a:avLst/>
            </a:prstGeom>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CEF63078-8232-AEEE-D3B7-778C29A6120D}"/>
                </a:ext>
              </a:extLst>
            </p:cNvPr>
            <p:cNvSpPr/>
            <p:nvPr/>
          </p:nvSpPr>
          <p:spPr bwMode="auto">
            <a:xfrm>
              <a:off x="1449179" y="5622094"/>
              <a:ext cx="2074838" cy="1021556"/>
            </a:xfrm>
            <a:prstGeom prst="roundRect">
              <a:avLst/>
            </a:prstGeom>
            <a:ln w="38100"/>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GB" sz="1200" b="1">
                  <a:solidFill>
                    <a:schemeClr val="tx1"/>
                  </a:solidFill>
                  <a:latin typeface="Arial" charset="0"/>
                </a:rPr>
                <a:t>Prioritisation algorithms</a:t>
              </a:r>
            </a:p>
            <a:p>
              <a:pPr marL="0" marR="0" indent="0" algn="l" defTabSz="914400" rtl="0" eaLnBrk="1" fontAlgn="base" latinLnBrk="0" hangingPunct="1">
                <a:lnSpc>
                  <a:spcPct val="100000"/>
                </a:lnSpc>
                <a:spcBef>
                  <a:spcPct val="50000"/>
                </a:spcBef>
                <a:spcAft>
                  <a:spcPct val="0"/>
                </a:spcAft>
                <a:buClrTx/>
                <a:buSzTx/>
                <a:buFontTx/>
                <a:buNone/>
                <a:tabLst/>
              </a:pPr>
              <a:r>
                <a:rPr lang="en-GB" sz="1200">
                  <a:solidFill>
                    <a:schemeClr val="tx1"/>
                  </a:solidFill>
                  <a:latin typeface="Arial" charset="0"/>
                </a:rPr>
                <a:t>Help allocate limited regulatory resource to highest risk products</a:t>
              </a:r>
              <a:endParaRPr kumimoji="0" lang="en-GB" sz="1200" b="0" i="0" u="none" strike="noStrike" cap="none" normalizeH="0" baseline="0">
                <a:ln>
                  <a:noFill/>
                </a:ln>
                <a:solidFill>
                  <a:schemeClr val="tx1"/>
                </a:solidFill>
                <a:effectLst/>
                <a:latin typeface="Arial" charset="0"/>
              </a:endParaRPr>
            </a:p>
          </p:txBody>
        </p:sp>
      </p:grpSp>
      <p:grpSp>
        <p:nvGrpSpPr>
          <p:cNvPr id="39" name="Group 38">
            <a:extLst>
              <a:ext uri="{FF2B5EF4-FFF2-40B4-BE49-F238E27FC236}">
                <a16:creationId xmlns:a16="http://schemas.microsoft.com/office/drawing/2014/main" id="{3BA252F3-BC3E-D992-D95A-888976585C6C}"/>
              </a:ext>
              <a:ext uri="{C183D7F6-B498-43B3-948B-1728B52AA6E4}">
                <adec:decorative xmlns:adec="http://schemas.microsoft.com/office/drawing/2017/decorative" val="1"/>
              </a:ext>
            </a:extLst>
          </p:cNvPr>
          <p:cNvGrpSpPr/>
          <p:nvPr/>
        </p:nvGrpSpPr>
        <p:grpSpPr>
          <a:xfrm>
            <a:off x="3935397" y="4220538"/>
            <a:ext cx="2221963" cy="1847419"/>
            <a:chOff x="3935397" y="4779455"/>
            <a:chExt cx="2221963" cy="1847419"/>
          </a:xfrm>
        </p:grpSpPr>
        <p:cxnSp>
          <p:nvCxnSpPr>
            <p:cNvPr id="34" name="Straight Connector 33">
              <a:extLst>
                <a:ext uri="{FF2B5EF4-FFF2-40B4-BE49-F238E27FC236}">
                  <a16:creationId xmlns:a16="http://schemas.microsoft.com/office/drawing/2014/main" id="{64B849A6-0F28-37FC-5464-FC13453480CF}"/>
                </a:ext>
              </a:extLst>
            </p:cNvPr>
            <p:cNvCxnSpPr>
              <a:cxnSpLocks/>
            </p:cNvCxnSpPr>
            <p:nvPr/>
          </p:nvCxnSpPr>
          <p:spPr bwMode="auto">
            <a:xfrm flipH="1" flipV="1">
              <a:off x="3935397" y="4779455"/>
              <a:ext cx="221533" cy="510962"/>
            </a:xfrm>
            <a:prstGeom prst="line">
              <a:avLst/>
            </a:prstGeom>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D54F77AD-C7AA-FEEE-0844-86B8363FCA2E}"/>
                </a:ext>
              </a:extLst>
            </p:cNvPr>
            <p:cNvSpPr/>
            <p:nvPr/>
          </p:nvSpPr>
          <p:spPr bwMode="auto">
            <a:xfrm>
              <a:off x="4082522" y="5605318"/>
              <a:ext cx="2074838" cy="1021556"/>
            </a:xfrm>
            <a:prstGeom prst="roundRect">
              <a:avLst/>
            </a:prstGeom>
            <a:ln w="38100"/>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GB" sz="1200" b="1" dirty="0">
                  <a:solidFill>
                    <a:schemeClr val="tx1"/>
                  </a:solidFill>
                  <a:latin typeface="Arial" charset="0"/>
                </a:rPr>
                <a:t>Decision consistency</a:t>
              </a:r>
            </a:p>
            <a:p>
              <a:pPr marL="0" marR="0" indent="0" algn="l" defTabSz="914400" rtl="0" eaLnBrk="1" fontAlgn="base" latinLnBrk="0" hangingPunct="1">
                <a:lnSpc>
                  <a:spcPct val="100000"/>
                </a:lnSpc>
                <a:spcBef>
                  <a:spcPct val="50000"/>
                </a:spcBef>
                <a:spcAft>
                  <a:spcPct val="0"/>
                </a:spcAft>
                <a:buClrTx/>
                <a:buSzTx/>
                <a:buFontTx/>
                <a:buNone/>
                <a:tabLst/>
              </a:pPr>
              <a:r>
                <a:rPr lang="en-GB" sz="1200" dirty="0">
                  <a:solidFill>
                    <a:schemeClr val="tx1"/>
                  </a:solidFill>
                  <a:latin typeface="Arial" charset="0"/>
                </a:rPr>
                <a:t>Ensure similar products receive consistent treatment</a:t>
              </a:r>
              <a:endParaRPr kumimoji="0" lang="en-GB" sz="1200" b="0" i="0" u="none" strike="noStrike" cap="none" normalizeH="0" baseline="0" dirty="0">
                <a:ln>
                  <a:noFill/>
                </a:ln>
                <a:solidFill>
                  <a:schemeClr val="tx1"/>
                </a:solidFill>
                <a:effectLst/>
                <a:latin typeface="Arial" charset="0"/>
              </a:endParaRPr>
            </a:p>
          </p:txBody>
        </p:sp>
      </p:grpSp>
      <p:sp>
        <p:nvSpPr>
          <p:cNvPr id="4" name="TextBox 3">
            <a:extLst>
              <a:ext uri="{FF2B5EF4-FFF2-40B4-BE49-F238E27FC236}">
                <a16:creationId xmlns:a16="http://schemas.microsoft.com/office/drawing/2014/main" id="{BF5EA7D2-565E-4958-90D9-D18E57E16486}"/>
              </a:ext>
            </a:extLst>
          </p:cNvPr>
          <p:cNvSpPr txBox="1"/>
          <p:nvPr/>
        </p:nvSpPr>
        <p:spPr>
          <a:xfrm>
            <a:off x="7467563" y="6438489"/>
            <a:ext cx="42426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i="1" dirty="0">
                <a:solidFill>
                  <a:srgbClr val="FFFFFF"/>
                </a:solidFill>
              </a:rPr>
              <a:t>Digital By Default. Secure By Design. Prove By Doing. </a:t>
            </a:r>
            <a:endParaRPr lang="en-GB" dirty="0"/>
          </a:p>
        </p:txBody>
      </p:sp>
      <p:sp>
        <p:nvSpPr>
          <p:cNvPr id="16" name="Title 1">
            <a:extLst>
              <a:ext uri="{FF2B5EF4-FFF2-40B4-BE49-F238E27FC236}">
                <a16:creationId xmlns:a16="http://schemas.microsoft.com/office/drawing/2014/main" id="{4838EA6F-647B-7962-E944-CCC4CF9F324A}"/>
              </a:ext>
            </a:extLst>
          </p:cNvPr>
          <p:cNvSpPr txBox="1">
            <a:spLocks/>
          </p:cNvSpPr>
          <p:nvPr/>
        </p:nvSpPr>
        <p:spPr bwMode="auto">
          <a:xfrm>
            <a:off x="0" y="0"/>
            <a:ext cx="12192000" cy="719139"/>
          </a:xfrm>
          <a:prstGeom prst="rect">
            <a:avLst/>
          </a:prstGeom>
          <a:solidFill>
            <a:srgbClr val="006655"/>
          </a:solidFill>
          <a:ln>
            <a:noFill/>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3000" baseline="0">
                <a:solidFill>
                  <a:schemeClr val="tx1"/>
                </a:solidFill>
                <a:latin typeface="+mj-lt"/>
                <a:ea typeface="+mj-ea"/>
                <a:cs typeface="+mj-cs"/>
              </a:defRPr>
            </a:lvl1pPr>
            <a:lvl2pPr algn="l" rtl="0" eaLnBrk="1" fontAlgn="base" hangingPunct="1">
              <a:spcBef>
                <a:spcPct val="0"/>
              </a:spcBef>
              <a:spcAft>
                <a:spcPct val="0"/>
              </a:spcAft>
              <a:defRPr sz="4800">
                <a:solidFill>
                  <a:schemeClr val="tx1"/>
                </a:solidFill>
                <a:latin typeface="Arial" charset="0"/>
              </a:defRPr>
            </a:lvl2pPr>
            <a:lvl3pPr algn="l" rtl="0" eaLnBrk="1" fontAlgn="base" hangingPunct="1">
              <a:spcBef>
                <a:spcPct val="0"/>
              </a:spcBef>
              <a:spcAft>
                <a:spcPct val="0"/>
              </a:spcAft>
              <a:defRPr sz="4800">
                <a:solidFill>
                  <a:schemeClr val="tx1"/>
                </a:solidFill>
                <a:latin typeface="Arial" charset="0"/>
              </a:defRPr>
            </a:lvl3pPr>
            <a:lvl4pPr algn="l" rtl="0" eaLnBrk="1" fontAlgn="base" hangingPunct="1">
              <a:spcBef>
                <a:spcPct val="0"/>
              </a:spcBef>
              <a:spcAft>
                <a:spcPct val="0"/>
              </a:spcAft>
              <a:defRPr sz="4800">
                <a:solidFill>
                  <a:schemeClr val="tx1"/>
                </a:solidFill>
                <a:latin typeface="Arial" charset="0"/>
              </a:defRPr>
            </a:lvl4pPr>
            <a:lvl5pPr algn="l" rtl="0" eaLnBrk="1" fontAlgn="base" hangingPunct="1">
              <a:spcBef>
                <a:spcPct val="0"/>
              </a:spcBef>
              <a:spcAft>
                <a:spcPct val="0"/>
              </a:spcAft>
              <a:defRPr sz="4800">
                <a:solidFill>
                  <a:schemeClr val="tx1"/>
                </a:solidFill>
                <a:latin typeface="Arial" charset="0"/>
              </a:defRPr>
            </a:lvl5pPr>
            <a:lvl6pPr marL="609585" algn="l" rtl="0" eaLnBrk="1" fontAlgn="base" hangingPunct="1">
              <a:spcBef>
                <a:spcPct val="0"/>
              </a:spcBef>
              <a:spcAft>
                <a:spcPct val="0"/>
              </a:spcAft>
              <a:defRPr sz="4800">
                <a:solidFill>
                  <a:schemeClr val="tx1"/>
                </a:solidFill>
                <a:latin typeface="Arial" charset="0"/>
              </a:defRPr>
            </a:lvl6pPr>
            <a:lvl7pPr marL="1219170" algn="l" rtl="0" eaLnBrk="1" fontAlgn="base" hangingPunct="1">
              <a:spcBef>
                <a:spcPct val="0"/>
              </a:spcBef>
              <a:spcAft>
                <a:spcPct val="0"/>
              </a:spcAft>
              <a:defRPr sz="4800">
                <a:solidFill>
                  <a:schemeClr val="tx1"/>
                </a:solidFill>
                <a:latin typeface="Arial" charset="0"/>
              </a:defRPr>
            </a:lvl7pPr>
            <a:lvl8pPr marL="1828754" algn="l" rtl="0" eaLnBrk="1" fontAlgn="base" hangingPunct="1">
              <a:spcBef>
                <a:spcPct val="0"/>
              </a:spcBef>
              <a:spcAft>
                <a:spcPct val="0"/>
              </a:spcAft>
              <a:defRPr sz="4800">
                <a:solidFill>
                  <a:schemeClr val="tx1"/>
                </a:solidFill>
                <a:latin typeface="Arial" charset="0"/>
              </a:defRPr>
            </a:lvl8pPr>
            <a:lvl9pPr marL="2438339" algn="l" rtl="0" eaLnBrk="1" fontAlgn="base" hangingPunct="1">
              <a:spcBef>
                <a:spcPct val="0"/>
              </a:spcBef>
              <a:spcAft>
                <a:spcPct val="0"/>
              </a:spcAft>
              <a:defRPr sz="4800">
                <a:solidFill>
                  <a:schemeClr val="tx1"/>
                </a:solidFill>
                <a:latin typeface="Arial" charset="0"/>
              </a:defRPr>
            </a:lvl9pPr>
          </a:lstStyle>
          <a:p>
            <a:pPr algn="ctr"/>
            <a:r>
              <a:rPr lang="en-GB" sz="3200" b="1" dirty="0">
                <a:solidFill>
                  <a:schemeClr val="bg1"/>
                </a:solidFill>
                <a:latin typeface="Calibri" panose="020F0502020204030204" pitchFamily="34" charset="0"/>
                <a:ea typeface="Calibri" panose="020F0502020204030204" pitchFamily="34" charset="0"/>
                <a:cs typeface="Calibri" panose="020F0502020204030204" pitchFamily="34" charset="0"/>
              </a:rPr>
              <a:t>Product Lifecycle – AI Solutions (batch 1)</a:t>
            </a:r>
            <a:endParaRPr lang="en-GB" sz="3200" b="1" kern="0"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59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70A30-D82D-A040-2DBC-FB845A734A3E}"/>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F5E0FDE0-1A6C-5390-06CF-FA3A73E19EE3}"/>
              </a:ext>
            </a:extLst>
          </p:cNvPr>
          <p:cNvSpPr txBox="1">
            <a:spLocks/>
          </p:cNvSpPr>
          <p:nvPr/>
        </p:nvSpPr>
        <p:spPr bwMode="auto">
          <a:xfrm>
            <a:off x="0" y="77852"/>
            <a:ext cx="12192000" cy="719139"/>
          </a:xfrm>
          <a:prstGeom prst="rect">
            <a:avLst/>
          </a:prstGeom>
          <a:solidFill>
            <a:srgbClr val="006655"/>
          </a:solidFill>
          <a:ln>
            <a:noFill/>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3000" baseline="0">
                <a:solidFill>
                  <a:schemeClr val="tx1"/>
                </a:solidFill>
                <a:latin typeface="+mj-lt"/>
                <a:ea typeface="+mj-ea"/>
                <a:cs typeface="+mj-cs"/>
              </a:defRPr>
            </a:lvl1pPr>
            <a:lvl2pPr algn="l" rtl="0" eaLnBrk="1" fontAlgn="base" hangingPunct="1">
              <a:spcBef>
                <a:spcPct val="0"/>
              </a:spcBef>
              <a:spcAft>
                <a:spcPct val="0"/>
              </a:spcAft>
              <a:defRPr sz="4800">
                <a:solidFill>
                  <a:schemeClr val="tx1"/>
                </a:solidFill>
                <a:latin typeface="Arial" charset="0"/>
              </a:defRPr>
            </a:lvl2pPr>
            <a:lvl3pPr algn="l" rtl="0" eaLnBrk="1" fontAlgn="base" hangingPunct="1">
              <a:spcBef>
                <a:spcPct val="0"/>
              </a:spcBef>
              <a:spcAft>
                <a:spcPct val="0"/>
              </a:spcAft>
              <a:defRPr sz="4800">
                <a:solidFill>
                  <a:schemeClr val="tx1"/>
                </a:solidFill>
                <a:latin typeface="Arial" charset="0"/>
              </a:defRPr>
            </a:lvl3pPr>
            <a:lvl4pPr algn="l" rtl="0" eaLnBrk="1" fontAlgn="base" hangingPunct="1">
              <a:spcBef>
                <a:spcPct val="0"/>
              </a:spcBef>
              <a:spcAft>
                <a:spcPct val="0"/>
              </a:spcAft>
              <a:defRPr sz="4800">
                <a:solidFill>
                  <a:schemeClr val="tx1"/>
                </a:solidFill>
                <a:latin typeface="Arial" charset="0"/>
              </a:defRPr>
            </a:lvl4pPr>
            <a:lvl5pPr algn="l" rtl="0" eaLnBrk="1" fontAlgn="base" hangingPunct="1">
              <a:spcBef>
                <a:spcPct val="0"/>
              </a:spcBef>
              <a:spcAft>
                <a:spcPct val="0"/>
              </a:spcAft>
              <a:defRPr sz="4800">
                <a:solidFill>
                  <a:schemeClr val="tx1"/>
                </a:solidFill>
                <a:latin typeface="Arial" charset="0"/>
              </a:defRPr>
            </a:lvl5pPr>
            <a:lvl6pPr marL="609585" algn="l" rtl="0" eaLnBrk="1" fontAlgn="base" hangingPunct="1">
              <a:spcBef>
                <a:spcPct val="0"/>
              </a:spcBef>
              <a:spcAft>
                <a:spcPct val="0"/>
              </a:spcAft>
              <a:defRPr sz="4800">
                <a:solidFill>
                  <a:schemeClr val="tx1"/>
                </a:solidFill>
                <a:latin typeface="Arial" charset="0"/>
              </a:defRPr>
            </a:lvl6pPr>
            <a:lvl7pPr marL="1219170" algn="l" rtl="0" eaLnBrk="1" fontAlgn="base" hangingPunct="1">
              <a:spcBef>
                <a:spcPct val="0"/>
              </a:spcBef>
              <a:spcAft>
                <a:spcPct val="0"/>
              </a:spcAft>
              <a:defRPr sz="4800">
                <a:solidFill>
                  <a:schemeClr val="tx1"/>
                </a:solidFill>
                <a:latin typeface="Arial" charset="0"/>
              </a:defRPr>
            </a:lvl7pPr>
            <a:lvl8pPr marL="1828754" algn="l" rtl="0" eaLnBrk="1" fontAlgn="base" hangingPunct="1">
              <a:spcBef>
                <a:spcPct val="0"/>
              </a:spcBef>
              <a:spcAft>
                <a:spcPct val="0"/>
              </a:spcAft>
              <a:defRPr sz="4800">
                <a:solidFill>
                  <a:schemeClr val="tx1"/>
                </a:solidFill>
                <a:latin typeface="Arial" charset="0"/>
              </a:defRPr>
            </a:lvl8pPr>
            <a:lvl9pPr marL="2438339" algn="l" rtl="0" eaLnBrk="1" fontAlgn="base" hangingPunct="1">
              <a:spcBef>
                <a:spcPct val="0"/>
              </a:spcBef>
              <a:spcAft>
                <a:spcPct val="0"/>
              </a:spcAft>
              <a:defRPr sz="4800">
                <a:solidFill>
                  <a:schemeClr val="tx1"/>
                </a:solidFill>
                <a:latin typeface="Arial" charset="0"/>
              </a:defRPr>
            </a:lvl9pPr>
          </a:lstStyle>
          <a:p>
            <a:pPr algn="ctr"/>
            <a:r>
              <a:rPr lang="en-GB" sz="3200" b="1" kern="0" dirty="0">
                <a:solidFill>
                  <a:schemeClr val="bg1"/>
                </a:solidFill>
                <a:latin typeface="Calibri" panose="020F0502020204030204" pitchFamily="34" charset="0"/>
                <a:ea typeface="Calibri" panose="020F0502020204030204" pitchFamily="34" charset="0"/>
                <a:cs typeface="Calibri" panose="020F0502020204030204" pitchFamily="34" charset="0"/>
              </a:rPr>
              <a:t>Challenges and Opportunities</a:t>
            </a:r>
            <a:endParaRPr lang="en-GB" sz="3200" b="1" kern="0"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D45E79CC-F24D-9EA8-357A-07FB6B5490F8}"/>
              </a:ext>
            </a:extLst>
          </p:cNvPr>
          <p:cNvSpPr txBox="1"/>
          <p:nvPr/>
        </p:nvSpPr>
        <p:spPr>
          <a:xfrm>
            <a:off x="626358" y="1264780"/>
            <a:ext cx="11311659" cy="1531188"/>
          </a:xfrm>
          <a:prstGeom prst="rect">
            <a:avLst/>
          </a:prstGeom>
          <a:noFill/>
        </p:spPr>
        <p:txBody>
          <a:bodyPr wrap="square" lIns="91440" tIns="45720" rIns="91440" bIns="45720" rtlCol="0" anchor="t">
            <a:spAutoFit/>
          </a:bodyPr>
          <a:lstStyle/>
          <a:p>
            <a:pPr algn="l"/>
            <a:r>
              <a:rPr lang="en-GB" sz="1700" kern="100" dirty="0">
                <a:latin typeface="Calibri"/>
                <a:ea typeface="Calibri"/>
                <a:cs typeface="Arial"/>
              </a:rPr>
              <a:t>We identified ~20 use cases for prototyping with different technologies with different AI paradigms. Use-cases range from productivity, through to decision making across all areas of the business, including communications, customer service and Helpdesk; as well as across the regulatory activities for the whole product lifecycle, including post-market surveillance. We take a risk-</a:t>
            </a:r>
            <a:r>
              <a:rPr lang="en-GB" sz="1700" i="1" kern="100" dirty="0">
                <a:latin typeface="Calibri"/>
                <a:ea typeface="Calibri"/>
                <a:cs typeface="Arial"/>
              </a:rPr>
              <a:t>proportionate</a:t>
            </a:r>
            <a:r>
              <a:rPr lang="en-GB" sz="1700" kern="100" dirty="0">
                <a:latin typeface="Calibri"/>
                <a:ea typeface="Calibri"/>
                <a:cs typeface="Arial"/>
              </a:rPr>
              <a:t> approach tailored to each use-case rather than a ‘one size fits all’ risk-</a:t>
            </a:r>
            <a:r>
              <a:rPr lang="en-GB" sz="1700" i="1" kern="100" dirty="0">
                <a:latin typeface="Calibri"/>
                <a:ea typeface="Calibri"/>
                <a:cs typeface="Arial"/>
              </a:rPr>
              <a:t>averse</a:t>
            </a:r>
            <a:r>
              <a:rPr lang="en-GB" sz="1700" kern="100" dirty="0">
                <a:latin typeface="Calibri"/>
                <a:ea typeface="Calibri"/>
                <a:cs typeface="Arial"/>
              </a:rPr>
              <a:t> approach.</a:t>
            </a:r>
          </a:p>
          <a:p>
            <a:pPr algn="l"/>
            <a:endParaRPr lang="en-GB" sz="1700" dirty="0">
              <a:latin typeface="Calibri"/>
              <a:ea typeface="Calibri"/>
              <a:cs typeface="Calibri"/>
            </a:endParaRPr>
          </a:p>
        </p:txBody>
      </p:sp>
      <p:sp>
        <p:nvSpPr>
          <p:cNvPr id="2" name="object 2">
            <a:extLst>
              <a:ext uri="{FF2B5EF4-FFF2-40B4-BE49-F238E27FC236}">
                <a16:creationId xmlns:a16="http://schemas.microsoft.com/office/drawing/2014/main" id="{DD19FEF6-CD5E-70D3-6691-1C801589E601}"/>
              </a:ext>
            </a:extLst>
          </p:cNvPr>
          <p:cNvSpPr/>
          <p:nvPr/>
        </p:nvSpPr>
        <p:spPr>
          <a:xfrm>
            <a:off x="626358" y="3224054"/>
            <a:ext cx="1764030" cy="765034"/>
          </a:xfrm>
          <a:custGeom>
            <a:avLst/>
            <a:gdLst/>
            <a:ahLst/>
            <a:cxnLst/>
            <a:rect l="l" t="t" r="r" b="b"/>
            <a:pathLst>
              <a:path w="1764030" h="1227455">
                <a:moveTo>
                  <a:pt x="0" y="1227353"/>
                </a:moveTo>
                <a:lnTo>
                  <a:pt x="1763915" y="1227353"/>
                </a:lnTo>
                <a:lnTo>
                  <a:pt x="1763915" y="0"/>
                </a:lnTo>
                <a:lnTo>
                  <a:pt x="0" y="0"/>
                </a:lnTo>
                <a:lnTo>
                  <a:pt x="0" y="1227353"/>
                </a:lnTo>
                <a:close/>
              </a:path>
            </a:pathLst>
          </a:custGeom>
          <a:solidFill>
            <a:srgbClr val="B3E4D6"/>
          </a:solidFill>
        </p:spPr>
        <p:txBody>
          <a:bodyPr wrap="square" lIns="0" tIns="0" rIns="0" bIns="0" rtlCol="0"/>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charset="0"/>
              <a:ea typeface="+mn-ea"/>
              <a:cs typeface="+mn-cs"/>
            </a:endParaRPr>
          </a:p>
        </p:txBody>
      </p:sp>
      <p:sp>
        <p:nvSpPr>
          <p:cNvPr id="4" name="object 3">
            <a:extLst>
              <a:ext uri="{FF2B5EF4-FFF2-40B4-BE49-F238E27FC236}">
                <a16:creationId xmlns:a16="http://schemas.microsoft.com/office/drawing/2014/main" id="{1EFC34E7-4CD4-B0C8-C2BD-36DDCC66E8CF}"/>
              </a:ext>
            </a:extLst>
          </p:cNvPr>
          <p:cNvSpPr/>
          <p:nvPr/>
        </p:nvSpPr>
        <p:spPr>
          <a:xfrm>
            <a:off x="2466473" y="3224054"/>
            <a:ext cx="1725930" cy="765034"/>
          </a:xfrm>
          <a:custGeom>
            <a:avLst/>
            <a:gdLst/>
            <a:ahLst/>
            <a:cxnLst/>
            <a:rect l="l" t="t" r="r" b="b"/>
            <a:pathLst>
              <a:path w="1725929" h="1227455">
                <a:moveTo>
                  <a:pt x="0" y="1227353"/>
                </a:moveTo>
                <a:lnTo>
                  <a:pt x="1725802" y="1227353"/>
                </a:lnTo>
                <a:lnTo>
                  <a:pt x="1725802" y="0"/>
                </a:lnTo>
                <a:lnTo>
                  <a:pt x="0" y="0"/>
                </a:lnTo>
                <a:lnTo>
                  <a:pt x="0" y="1227353"/>
                </a:lnTo>
                <a:close/>
              </a:path>
            </a:pathLst>
          </a:custGeom>
          <a:solidFill>
            <a:srgbClr val="8DD6C1"/>
          </a:solidFill>
        </p:spPr>
        <p:txBody>
          <a:bodyPr wrap="square" lIns="0" tIns="0" rIns="0" bIns="0" rtlCol="0"/>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charset="0"/>
              <a:ea typeface="+mn-ea"/>
              <a:cs typeface="+mn-cs"/>
            </a:endParaRPr>
          </a:p>
        </p:txBody>
      </p:sp>
      <p:sp>
        <p:nvSpPr>
          <p:cNvPr id="5" name="object 4">
            <a:extLst>
              <a:ext uri="{FF2B5EF4-FFF2-40B4-BE49-F238E27FC236}">
                <a16:creationId xmlns:a16="http://schemas.microsoft.com/office/drawing/2014/main" id="{96BD9E73-2AF0-5FCC-B4EC-7D26DD85B572}"/>
              </a:ext>
            </a:extLst>
          </p:cNvPr>
          <p:cNvSpPr/>
          <p:nvPr/>
        </p:nvSpPr>
        <p:spPr>
          <a:xfrm>
            <a:off x="4268477" y="3224054"/>
            <a:ext cx="1725930" cy="765034"/>
          </a:xfrm>
          <a:custGeom>
            <a:avLst/>
            <a:gdLst/>
            <a:ahLst/>
            <a:cxnLst/>
            <a:rect l="l" t="t" r="r" b="b"/>
            <a:pathLst>
              <a:path w="1725929" h="1227455">
                <a:moveTo>
                  <a:pt x="0" y="1227353"/>
                </a:moveTo>
                <a:lnTo>
                  <a:pt x="1725802" y="1227353"/>
                </a:lnTo>
                <a:lnTo>
                  <a:pt x="1725802" y="0"/>
                </a:lnTo>
                <a:lnTo>
                  <a:pt x="0" y="0"/>
                </a:lnTo>
                <a:lnTo>
                  <a:pt x="0" y="1227353"/>
                </a:lnTo>
                <a:close/>
              </a:path>
            </a:pathLst>
          </a:custGeom>
          <a:solidFill>
            <a:srgbClr val="00B899"/>
          </a:solidFill>
        </p:spPr>
        <p:txBody>
          <a:bodyPr wrap="square" lIns="0" tIns="0" rIns="0" bIns="0" rtlCol="0"/>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charset="0"/>
              <a:ea typeface="+mn-ea"/>
              <a:cs typeface="+mn-cs"/>
            </a:endParaRPr>
          </a:p>
        </p:txBody>
      </p:sp>
      <p:sp>
        <p:nvSpPr>
          <p:cNvPr id="6" name="object 5">
            <a:extLst>
              <a:ext uri="{FF2B5EF4-FFF2-40B4-BE49-F238E27FC236}">
                <a16:creationId xmlns:a16="http://schemas.microsoft.com/office/drawing/2014/main" id="{729EB650-420C-A943-85C8-A4F4CB3AA7B9}"/>
              </a:ext>
            </a:extLst>
          </p:cNvPr>
          <p:cNvSpPr/>
          <p:nvPr/>
        </p:nvSpPr>
        <p:spPr>
          <a:xfrm>
            <a:off x="6070479" y="3224054"/>
            <a:ext cx="1725930" cy="765034"/>
          </a:xfrm>
          <a:custGeom>
            <a:avLst/>
            <a:gdLst/>
            <a:ahLst/>
            <a:cxnLst/>
            <a:rect l="l" t="t" r="r" b="b"/>
            <a:pathLst>
              <a:path w="1725929" h="1227455">
                <a:moveTo>
                  <a:pt x="0" y="1227353"/>
                </a:moveTo>
                <a:lnTo>
                  <a:pt x="1725676" y="1227353"/>
                </a:lnTo>
                <a:lnTo>
                  <a:pt x="1725676" y="0"/>
                </a:lnTo>
                <a:lnTo>
                  <a:pt x="0" y="0"/>
                </a:lnTo>
                <a:lnTo>
                  <a:pt x="0" y="1227353"/>
                </a:lnTo>
                <a:close/>
              </a:path>
            </a:pathLst>
          </a:custGeom>
          <a:solidFill>
            <a:srgbClr val="00A88C"/>
          </a:solidFill>
        </p:spPr>
        <p:txBody>
          <a:bodyPr wrap="square" lIns="0" tIns="0" rIns="0" bIns="0" rtlCol="0"/>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charset="0"/>
              <a:ea typeface="+mn-ea"/>
              <a:cs typeface="+mn-cs"/>
            </a:endParaRPr>
          </a:p>
        </p:txBody>
      </p:sp>
      <p:sp>
        <p:nvSpPr>
          <p:cNvPr id="7" name="object 6">
            <a:extLst>
              <a:ext uri="{FF2B5EF4-FFF2-40B4-BE49-F238E27FC236}">
                <a16:creationId xmlns:a16="http://schemas.microsoft.com/office/drawing/2014/main" id="{64B271E4-7CB8-292D-D7D9-2F62C76E1AAD}"/>
              </a:ext>
            </a:extLst>
          </p:cNvPr>
          <p:cNvSpPr/>
          <p:nvPr/>
        </p:nvSpPr>
        <p:spPr>
          <a:xfrm>
            <a:off x="7872355" y="3224054"/>
            <a:ext cx="1725930" cy="765034"/>
          </a:xfrm>
          <a:custGeom>
            <a:avLst/>
            <a:gdLst/>
            <a:ahLst/>
            <a:cxnLst/>
            <a:rect l="l" t="t" r="r" b="b"/>
            <a:pathLst>
              <a:path w="1725929" h="1227455">
                <a:moveTo>
                  <a:pt x="0" y="1227353"/>
                </a:moveTo>
                <a:lnTo>
                  <a:pt x="1725802" y="1227353"/>
                </a:lnTo>
                <a:lnTo>
                  <a:pt x="1725802" y="0"/>
                </a:lnTo>
                <a:lnTo>
                  <a:pt x="0" y="0"/>
                </a:lnTo>
                <a:lnTo>
                  <a:pt x="0" y="1227353"/>
                </a:lnTo>
                <a:close/>
              </a:path>
            </a:pathLst>
          </a:custGeom>
          <a:solidFill>
            <a:srgbClr val="008A73"/>
          </a:solidFill>
        </p:spPr>
        <p:txBody>
          <a:bodyPr wrap="square" lIns="0" tIns="0" rIns="0" bIns="0" rtlCol="0"/>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charset="0"/>
              <a:ea typeface="+mn-ea"/>
              <a:cs typeface="+mn-cs"/>
            </a:endParaRPr>
          </a:p>
        </p:txBody>
      </p:sp>
      <p:sp>
        <p:nvSpPr>
          <p:cNvPr id="8" name="object 7">
            <a:extLst>
              <a:ext uri="{FF2B5EF4-FFF2-40B4-BE49-F238E27FC236}">
                <a16:creationId xmlns:a16="http://schemas.microsoft.com/office/drawing/2014/main" id="{B17A9E4B-B948-DCFF-330F-2517380BFEFB}"/>
              </a:ext>
            </a:extLst>
          </p:cNvPr>
          <p:cNvSpPr/>
          <p:nvPr/>
        </p:nvSpPr>
        <p:spPr>
          <a:xfrm>
            <a:off x="9653252" y="3224054"/>
            <a:ext cx="1769181" cy="765034"/>
          </a:xfrm>
          <a:custGeom>
            <a:avLst/>
            <a:gdLst/>
            <a:ahLst/>
            <a:cxnLst/>
            <a:rect l="l" t="t" r="r" b="b"/>
            <a:pathLst>
              <a:path w="1764029" h="1227455">
                <a:moveTo>
                  <a:pt x="0" y="1227353"/>
                </a:moveTo>
                <a:lnTo>
                  <a:pt x="1763902" y="1227353"/>
                </a:lnTo>
                <a:lnTo>
                  <a:pt x="1763902" y="0"/>
                </a:lnTo>
                <a:lnTo>
                  <a:pt x="0" y="0"/>
                </a:lnTo>
                <a:lnTo>
                  <a:pt x="0" y="1227353"/>
                </a:lnTo>
                <a:close/>
              </a:path>
            </a:pathLst>
          </a:custGeom>
          <a:solidFill>
            <a:srgbClr val="00705D"/>
          </a:solidFill>
        </p:spPr>
        <p:txBody>
          <a:bodyPr wrap="square" lIns="0" tIns="0" rIns="0" bIns="0" rtlCol="0"/>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accent3">
                  <a:lumMod val="75000"/>
                </a:schemeClr>
              </a:solidFill>
              <a:effectLst/>
              <a:uLnTx/>
              <a:uFillTx/>
              <a:latin typeface="Arial" charset="0"/>
              <a:ea typeface="+mn-ea"/>
              <a:cs typeface="+mn-cs"/>
            </a:endParaRPr>
          </a:p>
        </p:txBody>
      </p:sp>
      <p:sp>
        <p:nvSpPr>
          <p:cNvPr id="9" name="TextBox 8">
            <a:extLst>
              <a:ext uri="{FF2B5EF4-FFF2-40B4-BE49-F238E27FC236}">
                <a16:creationId xmlns:a16="http://schemas.microsoft.com/office/drawing/2014/main" id="{65C30C57-551B-D9BA-D40A-BEAFD7E2E7B7}"/>
              </a:ext>
            </a:extLst>
          </p:cNvPr>
          <p:cNvSpPr txBox="1"/>
          <p:nvPr/>
        </p:nvSpPr>
        <p:spPr>
          <a:xfrm>
            <a:off x="570286" y="2783693"/>
            <a:ext cx="1515479" cy="369332"/>
          </a:xfrm>
          <a:prstGeom prst="rect">
            <a:avLst/>
          </a:prstGeom>
          <a:noFill/>
        </p:spPr>
        <p:txBody>
          <a:bodyPr wrap="none" rtlCol="0">
            <a:spAutoFit/>
          </a:bodyPr>
          <a:lstStyle/>
          <a:p>
            <a:r>
              <a:rPr lang="en-GB" b="1">
                <a:solidFill>
                  <a:srgbClr val="006655"/>
                </a:solidFill>
                <a:latin typeface="Aptos Black" panose="020B0004020202020204" pitchFamily="34" charset="0"/>
                <a:ea typeface="Calibri" panose="020F0502020204030204" pitchFamily="34" charset="0"/>
                <a:cs typeface="Calibri" panose="020F0502020204030204" pitchFamily="34" charset="0"/>
              </a:rPr>
              <a:t>Productivity</a:t>
            </a:r>
          </a:p>
        </p:txBody>
      </p:sp>
      <p:sp>
        <p:nvSpPr>
          <p:cNvPr id="10" name="TextBox 9">
            <a:extLst>
              <a:ext uri="{FF2B5EF4-FFF2-40B4-BE49-F238E27FC236}">
                <a16:creationId xmlns:a16="http://schemas.microsoft.com/office/drawing/2014/main" id="{6E4EE008-1CBF-EC28-B4D1-0C75D72BD6C5}"/>
              </a:ext>
            </a:extLst>
          </p:cNvPr>
          <p:cNvSpPr txBox="1"/>
          <p:nvPr/>
        </p:nvSpPr>
        <p:spPr>
          <a:xfrm>
            <a:off x="9474429" y="2783693"/>
            <a:ext cx="1983235" cy="369332"/>
          </a:xfrm>
          <a:prstGeom prst="rect">
            <a:avLst/>
          </a:prstGeom>
          <a:noFill/>
        </p:spPr>
        <p:txBody>
          <a:bodyPr wrap="none" rtlCol="0">
            <a:spAutoFit/>
          </a:bodyPr>
          <a:lstStyle/>
          <a:p>
            <a:pPr algn="r"/>
            <a:r>
              <a:rPr lang="en-GB">
                <a:solidFill>
                  <a:srgbClr val="006655"/>
                </a:solidFill>
                <a:latin typeface="Aptos Black" panose="020F0502020204030204" pitchFamily="34" charset="0"/>
              </a:rPr>
              <a:t>Decision Making</a:t>
            </a:r>
          </a:p>
        </p:txBody>
      </p:sp>
      <p:sp>
        <p:nvSpPr>
          <p:cNvPr id="11" name="TextBox 10">
            <a:extLst>
              <a:ext uri="{FF2B5EF4-FFF2-40B4-BE49-F238E27FC236}">
                <a16:creationId xmlns:a16="http://schemas.microsoft.com/office/drawing/2014/main" id="{93E435BF-B710-F8B9-678C-1E69652551C2}"/>
              </a:ext>
            </a:extLst>
          </p:cNvPr>
          <p:cNvSpPr txBox="1"/>
          <p:nvPr/>
        </p:nvSpPr>
        <p:spPr>
          <a:xfrm>
            <a:off x="4959508" y="2819800"/>
            <a:ext cx="2069797" cy="369332"/>
          </a:xfrm>
          <a:prstGeom prst="rect">
            <a:avLst/>
          </a:prstGeom>
          <a:noFill/>
        </p:spPr>
        <p:txBody>
          <a:bodyPr wrap="none" rtlCol="0">
            <a:spAutoFit/>
          </a:bodyPr>
          <a:lstStyle/>
          <a:p>
            <a:pPr algn="ctr"/>
            <a:r>
              <a:rPr lang="en-GB">
                <a:solidFill>
                  <a:srgbClr val="006655"/>
                </a:solidFill>
                <a:latin typeface="Aptos Black" panose="020F0502020204030204" pitchFamily="34" charset="0"/>
              </a:rPr>
              <a:t>Decision Support</a:t>
            </a:r>
          </a:p>
        </p:txBody>
      </p:sp>
      <p:sp>
        <p:nvSpPr>
          <p:cNvPr id="12" name="TextBox 11">
            <a:extLst>
              <a:ext uri="{FF2B5EF4-FFF2-40B4-BE49-F238E27FC236}">
                <a16:creationId xmlns:a16="http://schemas.microsoft.com/office/drawing/2014/main" id="{63686596-9D44-430C-46D4-70057389B5DB}"/>
              </a:ext>
            </a:extLst>
          </p:cNvPr>
          <p:cNvSpPr txBox="1"/>
          <p:nvPr/>
        </p:nvSpPr>
        <p:spPr>
          <a:xfrm>
            <a:off x="749213" y="4252944"/>
            <a:ext cx="986167" cy="323165"/>
          </a:xfrm>
          <a:prstGeom prst="rect">
            <a:avLst/>
          </a:prstGeom>
          <a:noFill/>
        </p:spPr>
        <p:txBody>
          <a:bodyPr wrap="none" rtlCol="0">
            <a:spAutoFit/>
          </a:bodyPr>
          <a:lstStyle/>
          <a:p>
            <a:r>
              <a:rPr lang="en-GB" sz="1500">
                <a:latin typeface="Aptos Black" panose="020F0502020204030204" pitchFamily="34" charset="0"/>
              </a:rPr>
              <a:t>Low Risk</a:t>
            </a:r>
          </a:p>
        </p:txBody>
      </p:sp>
      <p:sp>
        <p:nvSpPr>
          <p:cNvPr id="14" name="TextBox 13">
            <a:extLst>
              <a:ext uri="{FF2B5EF4-FFF2-40B4-BE49-F238E27FC236}">
                <a16:creationId xmlns:a16="http://schemas.microsoft.com/office/drawing/2014/main" id="{532D9045-4E22-DAFA-7DFF-3B487B226341}"/>
              </a:ext>
            </a:extLst>
          </p:cNvPr>
          <p:cNvSpPr txBox="1"/>
          <p:nvPr/>
        </p:nvSpPr>
        <p:spPr>
          <a:xfrm>
            <a:off x="10170470" y="4263453"/>
            <a:ext cx="1035861" cy="323165"/>
          </a:xfrm>
          <a:prstGeom prst="rect">
            <a:avLst/>
          </a:prstGeom>
          <a:noFill/>
        </p:spPr>
        <p:txBody>
          <a:bodyPr wrap="none" rtlCol="0">
            <a:spAutoFit/>
          </a:bodyPr>
          <a:lstStyle/>
          <a:p>
            <a:pPr algn="r"/>
            <a:r>
              <a:rPr lang="en-GB" sz="1500">
                <a:latin typeface="Aptos Black" panose="020F0502020204030204" pitchFamily="34" charset="0"/>
              </a:rPr>
              <a:t>High Risk</a:t>
            </a:r>
          </a:p>
        </p:txBody>
      </p:sp>
      <p:cxnSp>
        <p:nvCxnSpPr>
          <p:cNvPr id="17" name="Straight Connector 16">
            <a:extLst>
              <a:ext uri="{FF2B5EF4-FFF2-40B4-BE49-F238E27FC236}">
                <a16:creationId xmlns:a16="http://schemas.microsoft.com/office/drawing/2014/main" id="{83E06077-0981-FF83-1958-03268B595DD6}"/>
              </a:ext>
            </a:extLst>
          </p:cNvPr>
          <p:cNvCxnSpPr>
            <a:cxnSpLocks/>
            <a:stCxn id="19" idx="3"/>
            <a:endCxn id="20" idx="1"/>
          </p:cNvCxnSpPr>
          <p:nvPr/>
        </p:nvCxnSpPr>
        <p:spPr>
          <a:xfrm>
            <a:off x="2248254" y="4414527"/>
            <a:ext cx="7577653" cy="0"/>
          </a:xfrm>
          <a:prstGeom prst="line">
            <a:avLst/>
          </a:prstGeom>
          <a:solidFill>
            <a:srgbClr val="2797BF"/>
          </a:solidFill>
          <a:ln w="76200">
            <a:solidFill>
              <a:srgbClr val="006655"/>
            </a:solidFill>
          </a:ln>
        </p:spPr>
      </p:cxnSp>
      <p:sp>
        <p:nvSpPr>
          <p:cNvPr id="19" name="Rectangle: Rounded Corners 18">
            <a:extLst>
              <a:ext uri="{FF2B5EF4-FFF2-40B4-BE49-F238E27FC236}">
                <a16:creationId xmlns:a16="http://schemas.microsoft.com/office/drawing/2014/main" id="{84D0C032-28AD-A7AD-9774-9EFC8ECD5252}"/>
              </a:ext>
            </a:extLst>
          </p:cNvPr>
          <p:cNvSpPr/>
          <p:nvPr/>
        </p:nvSpPr>
        <p:spPr>
          <a:xfrm>
            <a:off x="523265" y="4170544"/>
            <a:ext cx="1724989" cy="487966"/>
          </a:xfrm>
          <a:prstGeom prst="roundRect">
            <a:avLst>
              <a:gd name="adj" fmla="val 50000"/>
            </a:avLst>
          </a:prstGeom>
          <a:noFill/>
          <a:ln w="38100">
            <a:solidFill>
              <a:srgbClr val="006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4C07DB30-F7F4-2781-10BF-8B65C57EB0A1}"/>
              </a:ext>
            </a:extLst>
          </p:cNvPr>
          <p:cNvSpPr/>
          <p:nvPr/>
        </p:nvSpPr>
        <p:spPr>
          <a:xfrm>
            <a:off x="9825907" y="4170544"/>
            <a:ext cx="1724989" cy="487966"/>
          </a:xfrm>
          <a:prstGeom prst="roundRect">
            <a:avLst>
              <a:gd name="adj" fmla="val 50000"/>
            </a:avLst>
          </a:prstGeom>
          <a:noFill/>
          <a:ln w="38100">
            <a:solidFill>
              <a:srgbClr val="0066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Off-page Connector 23">
            <a:hlinkClick r:id="rId3"/>
            <a:extLst>
              <a:ext uri="{FF2B5EF4-FFF2-40B4-BE49-F238E27FC236}">
                <a16:creationId xmlns:a16="http://schemas.microsoft.com/office/drawing/2014/main" id="{ED1CF4AD-5F52-BEF1-B19E-277D37371600}"/>
              </a:ext>
            </a:extLst>
          </p:cNvPr>
          <p:cNvSpPr/>
          <p:nvPr/>
        </p:nvSpPr>
        <p:spPr>
          <a:xfrm>
            <a:off x="4469990" y="4163621"/>
            <a:ext cx="354725" cy="616002"/>
          </a:xfrm>
          <a:prstGeom prst="flowChartOffpageConnector">
            <a:avLst/>
          </a:prstGeom>
          <a:solidFill>
            <a:srgbClr val="00B093"/>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24C5C090-C9F7-C9ED-15C8-B372076A0098}"/>
              </a:ext>
            </a:extLst>
          </p:cNvPr>
          <p:cNvSpPr txBox="1"/>
          <p:nvPr/>
        </p:nvSpPr>
        <p:spPr>
          <a:xfrm>
            <a:off x="418162" y="4895570"/>
            <a:ext cx="10996114" cy="1138773"/>
          </a:xfrm>
          <a:prstGeom prst="rect">
            <a:avLst/>
          </a:prstGeom>
          <a:noFill/>
        </p:spPr>
        <p:txBody>
          <a:bodyPr wrap="square" lIns="91440" tIns="45720" rIns="91440" bIns="45720" rtlCol="0" anchor="t">
            <a:spAutoFit/>
          </a:bodyPr>
          <a:lstStyle/>
          <a:p>
            <a:pPr algn="l"/>
            <a:br>
              <a:rPr lang="en-GB" sz="1700" kern="100" dirty="0">
                <a:latin typeface="Calibri"/>
                <a:ea typeface="Calibri"/>
                <a:cs typeface="Arial"/>
              </a:rPr>
            </a:br>
            <a:r>
              <a:rPr lang="en-GB" sz="1700" kern="100" dirty="0">
                <a:latin typeface="Calibri"/>
                <a:ea typeface="Calibri"/>
                <a:cs typeface="Arial"/>
              </a:rPr>
              <a:t>We have updated our 12-month technology roadmap with emphasis on three strategic themes:</a:t>
            </a:r>
            <a:r>
              <a:rPr lang="en-GB" sz="1700" b="1" kern="100" dirty="0">
                <a:latin typeface="Calibri"/>
                <a:ea typeface="Calibri"/>
                <a:cs typeface="Arial"/>
              </a:rPr>
              <a:t> </a:t>
            </a:r>
            <a:r>
              <a:rPr lang="en-GB" sz="1700" b="1" kern="100" dirty="0">
                <a:solidFill>
                  <a:srgbClr val="006655"/>
                </a:solidFill>
                <a:latin typeface="Calibri"/>
                <a:ea typeface="Calibri"/>
                <a:cs typeface="Arial"/>
              </a:rPr>
              <a:t>innovation, technology modernisation</a:t>
            </a:r>
            <a:r>
              <a:rPr lang="en-GB" sz="1700" kern="100" dirty="0">
                <a:solidFill>
                  <a:srgbClr val="006655"/>
                </a:solidFill>
                <a:latin typeface="Calibri"/>
                <a:ea typeface="Calibri"/>
                <a:cs typeface="Arial"/>
              </a:rPr>
              <a:t>,</a:t>
            </a:r>
            <a:r>
              <a:rPr lang="en-GB" sz="1700" kern="100" dirty="0">
                <a:solidFill>
                  <a:srgbClr val="2797BF"/>
                </a:solidFill>
                <a:latin typeface="Calibri"/>
                <a:ea typeface="Calibri"/>
                <a:cs typeface="Arial"/>
              </a:rPr>
              <a:t> </a:t>
            </a:r>
            <a:r>
              <a:rPr lang="en-GB" sz="1700" kern="100" dirty="0">
                <a:latin typeface="Calibri"/>
                <a:ea typeface="Calibri"/>
                <a:cs typeface="Arial"/>
              </a:rPr>
              <a:t>and</a:t>
            </a:r>
            <a:r>
              <a:rPr lang="en-GB" sz="1700" kern="100" dirty="0">
                <a:solidFill>
                  <a:srgbClr val="2797BF"/>
                </a:solidFill>
                <a:latin typeface="Calibri"/>
                <a:ea typeface="Calibri"/>
                <a:cs typeface="Arial"/>
              </a:rPr>
              <a:t> </a:t>
            </a:r>
            <a:r>
              <a:rPr lang="en-GB" sz="1700" b="1" kern="100" dirty="0">
                <a:solidFill>
                  <a:srgbClr val="006655"/>
                </a:solidFill>
                <a:latin typeface="Calibri"/>
                <a:ea typeface="Calibri"/>
                <a:cs typeface="Arial"/>
              </a:rPr>
              <a:t>cybersecurity</a:t>
            </a:r>
            <a:r>
              <a:rPr lang="en-GB" sz="1700" kern="100" dirty="0">
                <a:latin typeface="Calibri"/>
                <a:ea typeface="Calibri"/>
                <a:cs typeface="Arial"/>
              </a:rPr>
              <a:t> which are fundamental to the successful deployment of AI. We also have a refreshed plan for information governance and data protection policies as well as for new ways of working.</a:t>
            </a:r>
            <a:endParaRPr lang="en-GB" sz="1700" dirty="0">
              <a:latin typeface="Calibri"/>
              <a:ea typeface="Calibri"/>
              <a:cs typeface="Calibri"/>
            </a:endParaRPr>
          </a:p>
        </p:txBody>
      </p:sp>
      <p:sp>
        <p:nvSpPr>
          <p:cNvPr id="16" name="Rectangle 15">
            <a:extLst>
              <a:ext uri="{FF2B5EF4-FFF2-40B4-BE49-F238E27FC236}">
                <a16:creationId xmlns:a16="http://schemas.microsoft.com/office/drawing/2014/main" id="{3E12E269-FAA9-A307-F981-AF1D19A50127}"/>
              </a:ext>
            </a:extLst>
          </p:cNvPr>
          <p:cNvSpPr/>
          <p:nvPr/>
        </p:nvSpPr>
        <p:spPr bwMode="auto">
          <a:xfrm>
            <a:off x="0" y="6313227"/>
            <a:ext cx="12192000" cy="539461"/>
          </a:xfrm>
          <a:prstGeom prst="rect">
            <a:avLst/>
          </a:prstGeom>
          <a:solidFill>
            <a:srgbClr val="006655"/>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21" name="TextBox 20">
            <a:extLst>
              <a:ext uri="{FF2B5EF4-FFF2-40B4-BE49-F238E27FC236}">
                <a16:creationId xmlns:a16="http://schemas.microsoft.com/office/drawing/2014/main" id="{AF908AEB-1634-5BCD-6DCF-74A99F14DCDB}"/>
              </a:ext>
            </a:extLst>
          </p:cNvPr>
          <p:cNvSpPr txBox="1"/>
          <p:nvPr/>
        </p:nvSpPr>
        <p:spPr>
          <a:xfrm>
            <a:off x="7556739" y="6489721"/>
            <a:ext cx="42426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i="1" dirty="0">
                <a:solidFill>
                  <a:srgbClr val="FFFFFF"/>
                </a:solidFill>
              </a:rPr>
              <a:t>   Digital By Default. Secure By Design. Prove By Doing. </a:t>
            </a:r>
            <a:endParaRPr lang="en-GB" dirty="0"/>
          </a:p>
        </p:txBody>
      </p:sp>
    </p:spTree>
    <p:extLst>
      <p:ext uri="{BB962C8B-B14F-4D97-AF65-F5344CB8AC3E}">
        <p14:creationId xmlns:p14="http://schemas.microsoft.com/office/powerpoint/2010/main" val="564545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46941-1D45-5DB4-AE49-56FE518F54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5E570F-D1FF-B8EE-7051-BF15390A5E96}"/>
              </a:ext>
            </a:extLst>
          </p:cNvPr>
          <p:cNvSpPr>
            <a:spLocks noGrp="1"/>
          </p:cNvSpPr>
          <p:nvPr>
            <p:ph type="ctrTitle"/>
          </p:nvPr>
        </p:nvSpPr>
        <p:spPr>
          <a:xfrm>
            <a:off x="655589" y="1943672"/>
            <a:ext cx="8297652" cy="779851"/>
          </a:xfrm>
        </p:spPr>
        <p:txBody>
          <a:bodyPr/>
          <a:lstStyle/>
          <a:p>
            <a:r>
              <a:rPr lang="en-GB"/>
              <a:t>Fighting illicit websites</a:t>
            </a:r>
            <a:br>
              <a:rPr lang="en-GB"/>
            </a:br>
            <a:r>
              <a:rPr lang="en-GB"/>
              <a:t>with AI</a:t>
            </a:r>
          </a:p>
        </p:txBody>
      </p:sp>
    </p:spTree>
    <p:extLst>
      <p:ext uri="{BB962C8B-B14F-4D97-AF65-F5344CB8AC3E}">
        <p14:creationId xmlns:p14="http://schemas.microsoft.com/office/powerpoint/2010/main" val="616087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974B1-6E2A-D11B-7E9D-94A2E239BBEF}"/>
              </a:ext>
            </a:extLst>
          </p:cNvPr>
          <p:cNvSpPr>
            <a:spLocks noGrp="1"/>
          </p:cNvSpPr>
          <p:nvPr>
            <p:ph type="title"/>
          </p:nvPr>
        </p:nvSpPr>
        <p:spPr>
          <a:xfrm>
            <a:off x="400862" y="336572"/>
            <a:ext cx="10896600" cy="719139"/>
          </a:xfrm>
        </p:spPr>
        <p:txBody>
          <a:bodyPr/>
          <a:lstStyle/>
          <a:p>
            <a:r>
              <a:rPr lang="en-US" dirty="0"/>
              <a:t>Focus On Illicit Websites </a:t>
            </a:r>
          </a:p>
        </p:txBody>
      </p:sp>
      <p:sp>
        <p:nvSpPr>
          <p:cNvPr id="8" name="TextBox 7">
            <a:extLst>
              <a:ext uri="{FF2B5EF4-FFF2-40B4-BE49-F238E27FC236}">
                <a16:creationId xmlns:a16="http://schemas.microsoft.com/office/drawing/2014/main" id="{1C3C7282-7EAD-F91A-5D7D-6F7DB92A7926}"/>
              </a:ext>
            </a:extLst>
          </p:cNvPr>
          <p:cNvSpPr txBox="1"/>
          <p:nvPr/>
        </p:nvSpPr>
        <p:spPr>
          <a:xfrm>
            <a:off x="669733" y="1534510"/>
            <a:ext cx="7533190" cy="3062377"/>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Arial"/>
                <a:ea typeface="Open Sans"/>
                <a:cs typeface="Arial"/>
              </a:rPr>
              <a:t>Problem</a:t>
            </a:r>
            <a:endParaRPr kumimoji="0" lang="en-GB" sz="1800" b="1" i="0" u="none" strike="noStrike" kern="1200" cap="none" spc="0" normalizeH="0" baseline="0" noProof="0">
              <a:ln>
                <a:noFill/>
              </a:ln>
              <a:solidFill>
                <a:srgbClr val="000000"/>
              </a:solidFill>
              <a:effectLst/>
              <a:uLnTx/>
              <a:uFillTx/>
              <a:latin typeface="Arial"/>
              <a:ea typeface="Open Sans"/>
              <a:cs typeface="Arial"/>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Open Sans"/>
                <a:cs typeface="Arial"/>
              </a:rPr>
              <a:t>TRI partnered with the MHRA to combat the issue of websites selling medicines to the UK public illegally (without the required prescription, for example) - work that until now had been manual and time-consuming.</a:t>
            </a:r>
            <a:endParaRPr kumimoji="0" lang="en-GB" sz="1800" b="0" i="0" u="none" strike="noStrike" kern="1200" cap="none" spc="0" normalizeH="0" baseline="0" noProof="0">
              <a:ln>
                <a:noFill/>
              </a:ln>
              <a:solidFill>
                <a:srgbClr val="000000"/>
              </a:solidFill>
              <a:effectLst/>
              <a:highlight>
                <a:srgbClr val="FFFF00"/>
              </a:highlight>
              <a:uLnTx/>
              <a:uFillTx/>
              <a:latin typeface="Arial"/>
              <a:ea typeface="Open Sans"/>
              <a:cs typeface="Arial"/>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Arial"/>
                <a:ea typeface="Open Sans"/>
                <a:cs typeface="Arial"/>
              </a:rPr>
              <a:t>Solution + Impact</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Open Sans"/>
                <a:cs typeface="Arial"/>
              </a:rPr>
              <a:t>We developed an AI-powered tool that detects and analyses fraudulent online platforms. The tool uses web scraping to collect potentially suspicious URLs and leverages machine learning and Natural Language Processing (NLP) models for classification, identifying websites as red (high risk), amber (moderate risk), or green (low risk)</a:t>
            </a:r>
          </a:p>
        </p:txBody>
      </p:sp>
      <p:sp>
        <p:nvSpPr>
          <p:cNvPr id="3" name="Rectangle 2">
            <a:extLst>
              <a:ext uri="{FF2B5EF4-FFF2-40B4-BE49-F238E27FC236}">
                <a16:creationId xmlns:a16="http://schemas.microsoft.com/office/drawing/2014/main" id="{6CBCFB78-12A1-3B67-AFC1-2C3D4777DD77}"/>
              </a:ext>
              <a:ext uri="{C183D7F6-B498-43B3-948B-1728B52AA6E4}">
                <adec:decorative xmlns:adec="http://schemas.microsoft.com/office/drawing/2017/decorative" val="1"/>
              </a:ext>
            </a:extLst>
          </p:cNvPr>
          <p:cNvSpPr/>
          <p:nvPr/>
        </p:nvSpPr>
        <p:spPr bwMode="auto">
          <a:xfrm>
            <a:off x="8394605" y="0"/>
            <a:ext cx="3797395" cy="6309783"/>
          </a:xfrm>
          <a:prstGeom prst="rect">
            <a:avLst/>
          </a:prstGeom>
          <a:solidFill>
            <a:schemeClr val="bg1">
              <a:lumMod val="95000"/>
            </a:schemeClr>
          </a:solidFill>
          <a:ln>
            <a:noFill/>
          </a:ln>
          <a:effectLst/>
        </p:spPr>
        <p:txBody>
          <a:bodyPr vert="horz" wrap="square" lIns="91440" tIns="45720" rIns="91440" bIns="45720" numCol="1" rtlCol="0" anchor="t" anchorCtr="0" compatLnSpc="1">
            <a:prstTxWarp prst="textNoShape">
              <a:avLst/>
            </a:prstTxWarp>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6ED3D5F2-A2E9-BF59-32B1-202A8A1278BB}"/>
              </a:ext>
            </a:extLst>
          </p:cNvPr>
          <p:cNvSpPr txBox="1"/>
          <p:nvPr/>
        </p:nvSpPr>
        <p:spPr>
          <a:xfrm>
            <a:off x="8511856" y="1536623"/>
            <a:ext cx="3230373" cy="400110"/>
          </a:xfrm>
          <a:prstGeom prst="rect">
            <a:avLst/>
          </a:prstGeom>
          <a:noFill/>
          <a:effectLst>
            <a:outerShdw blurRad="849615" dist="50800" dir="5400000" algn="ctr" rotWithShape="0">
              <a:srgbClr val="000000">
                <a:alpha val="32000"/>
              </a:srgbClr>
            </a:outerShdw>
          </a:effectLst>
        </p:spPr>
        <p:txBody>
          <a:bodyPr wrap="non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2000" b="1" i="0" u="none" strike="noStrike" kern="1200" cap="none" spc="0" normalizeH="0" baseline="0" noProof="1">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Identify suspicious sites </a:t>
            </a:r>
          </a:p>
        </p:txBody>
      </p:sp>
      <p:sp>
        <p:nvSpPr>
          <p:cNvPr id="5" name="TextBox 4">
            <a:extLst>
              <a:ext uri="{FF2B5EF4-FFF2-40B4-BE49-F238E27FC236}">
                <a16:creationId xmlns:a16="http://schemas.microsoft.com/office/drawing/2014/main" id="{89189478-6E18-EC47-5607-93A3419A4BD3}"/>
              </a:ext>
            </a:extLst>
          </p:cNvPr>
          <p:cNvSpPr txBox="1"/>
          <p:nvPr/>
        </p:nvSpPr>
        <p:spPr>
          <a:xfrm>
            <a:off x="8507049" y="2162354"/>
            <a:ext cx="3235180" cy="3724096"/>
          </a:xfrm>
          <a:prstGeom prst="rect">
            <a:avLst/>
          </a:prstGeom>
          <a:noFill/>
          <a:effectLst>
            <a:outerShdw blurRad="849615" dist="50800" dir="5400000" algn="ctr" rotWithShape="0">
              <a:srgbClr val="000000">
                <a:alpha val="32000"/>
              </a:srgbClr>
            </a:outerShdw>
          </a:effectLst>
        </p:spPr>
        <p:txBody>
          <a:bodyPr wrap="none" rtlCol="0">
            <a:sp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GB" sz="4800" b="1" i="0" u="none" strike="noStrike" kern="1200" cap="none" spc="0" normalizeH="0" baseline="0" noProof="1">
                <a:ln>
                  <a:noFill/>
                </a:ln>
                <a:solidFill>
                  <a:srgbClr val="006652"/>
                </a:solidFill>
                <a:effectLst/>
                <a:uLnTx/>
                <a:uFillTx/>
                <a:latin typeface="Arial" panose="020B0604020202020204" pitchFamily="34" charset="0"/>
                <a:ea typeface="Open Sans" panose="020B0606030504020204" pitchFamily="34" charset="0"/>
                <a:cs typeface="Arial" panose="020B0604020202020204" pitchFamily="34" charset="0"/>
              </a:rPr>
              <a:t>10x faster </a:t>
            </a:r>
            <a:endParaRPr kumimoji="0" lang="en-GB" sz="4800" b="1" i="0" u="none" strike="noStrike" kern="1200" cap="none" spc="0" normalizeH="0" baseline="0" noProof="1">
              <a:ln>
                <a:noFill/>
              </a:ln>
              <a:solidFill>
                <a:srgbClr val="3E81FF"/>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GB" sz="2400" b="0" i="0" u="none" strike="noStrike" kern="1200" cap="none" spc="0" normalizeH="0" baseline="0" noProof="1">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turning a </a:t>
            </a:r>
            <a:endParaRPr kumimoji="0" lang="en-GB" sz="2400" b="1" i="0" u="none" strike="noStrike" kern="1200" cap="none" spc="0" normalizeH="0" baseline="0" noProof="1">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GB" sz="4800" b="1" i="0" u="none" strike="noStrike" kern="1200" cap="none" spc="0" normalizeH="0" baseline="0" noProof="1">
                <a:ln>
                  <a:noFill/>
                </a:ln>
                <a:solidFill>
                  <a:srgbClr val="006652"/>
                </a:solidFill>
                <a:effectLst/>
                <a:uLnTx/>
                <a:uFillTx/>
                <a:latin typeface="Arial" panose="020B0604020202020204" pitchFamily="34" charset="0"/>
                <a:ea typeface="Open Sans" panose="020B0606030504020204" pitchFamily="34" charset="0"/>
                <a:cs typeface="Arial" panose="020B0604020202020204" pitchFamily="34" charset="0"/>
              </a:rPr>
              <a:t>30-hour</a:t>
            </a:r>
            <a:r>
              <a:rPr kumimoji="0" lang="en-GB" sz="3600" b="1" i="0" u="none" strike="noStrike" kern="1200" cap="none" spc="0" normalizeH="0" baseline="0" noProof="1">
                <a:ln>
                  <a:noFill/>
                </a:ln>
                <a:solidFill>
                  <a:srgbClr val="0F62FF"/>
                </a:solidFill>
                <a:effectLst/>
                <a:uLnTx/>
                <a:uFillTx/>
                <a:latin typeface="Arial" panose="020B0604020202020204" pitchFamily="34" charset="0"/>
                <a:ea typeface="Open Sans" panose="020B0606030504020204" pitchFamily="34" charset="0"/>
                <a:cs typeface="Arial" panose="020B0604020202020204" pitchFamily="34" charset="0"/>
              </a:rPr>
              <a:t> </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GB" sz="2400" b="0" i="0" u="none" strike="noStrike" kern="1200" cap="none" spc="0" normalizeH="0" baseline="0" noProof="1">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task into a </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GB" sz="4800" b="1" i="0" u="none" strike="noStrike" kern="1200" cap="none" spc="0" normalizeH="0" baseline="0" noProof="1">
                <a:ln>
                  <a:noFill/>
                </a:ln>
                <a:solidFill>
                  <a:srgbClr val="006652"/>
                </a:solidFill>
                <a:effectLst/>
                <a:uLnTx/>
                <a:uFillTx/>
                <a:latin typeface="Arial" panose="020B0604020202020204" pitchFamily="34" charset="0"/>
                <a:ea typeface="Open Sans" panose="020B0606030504020204" pitchFamily="34" charset="0"/>
                <a:cs typeface="Arial" panose="020B0604020202020204" pitchFamily="34" charset="0"/>
              </a:rPr>
              <a:t>3-hour </a:t>
            </a:r>
            <a:br>
              <a:rPr kumimoji="0" lang="en-GB" sz="4800" b="1" i="0" u="none" strike="noStrike" kern="1200" cap="none" spc="0" normalizeH="0" baseline="0" noProof="1">
                <a:ln>
                  <a:noFill/>
                </a:ln>
                <a:solidFill>
                  <a:srgbClr val="3E81FF"/>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GB" sz="2400" b="0" i="0" u="none" strike="noStrike" kern="1200" cap="none" spc="0" normalizeH="0" baseline="0" noProof="1">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task</a:t>
            </a:r>
            <a:endParaRPr kumimoji="0" lang="en-GB" sz="2400" b="1" i="0" u="none" strike="noStrike" kern="1200" cap="none" spc="0" normalizeH="0" baseline="0" noProof="1">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A20A92E-C3F1-A5DB-602E-8DE39E91E262}"/>
              </a:ext>
            </a:extLst>
          </p:cNvPr>
          <p:cNvSpPr txBox="1"/>
          <p:nvPr/>
        </p:nvSpPr>
        <p:spPr>
          <a:xfrm>
            <a:off x="7343954" y="6447606"/>
            <a:ext cx="42426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i="1" dirty="0">
                <a:solidFill>
                  <a:srgbClr val="FFFFFF"/>
                </a:solidFill>
              </a:rPr>
              <a:t>Digital By Default. Secure By Design. Prove By Doing. </a:t>
            </a:r>
            <a:endParaRPr lang="en-GB" dirty="0"/>
          </a:p>
        </p:txBody>
      </p:sp>
    </p:spTree>
    <p:extLst>
      <p:ext uri="{BB962C8B-B14F-4D97-AF65-F5344CB8AC3E}">
        <p14:creationId xmlns:p14="http://schemas.microsoft.com/office/powerpoint/2010/main" val="15071902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6eda59e0-588d-470f-b269-aa1337adccfe"/>
  <p:tag name="SLIDO_EVENT_SECTION_UUID" val="de22636d-8c36-4a84-a7ee-9131d9d06ab7"/>
</p:tagLst>
</file>

<file path=ppt/theme/theme1.xml><?xml version="1.0" encoding="utf-8"?>
<a:theme xmlns:a="http://schemas.openxmlformats.org/drawingml/2006/main" name="MHRA-Brand-Theme">
  <a:themeElements>
    <a:clrScheme name="MHRA">
      <a:dk1>
        <a:srgbClr val="000000"/>
      </a:dk1>
      <a:lt1>
        <a:srgbClr val="FFFFFF"/>
      </a:lt1>
      <a:dk2>
        <a:srgbClr val="FFFFFF"/>
      </a:dk2>
      <a:lt2>
        <a:srgbClr val="FFFFFF"/>
      </a:lt2>
      <a:accent1>
        <a:srgbClr val="006652"/>
      </a:accent1>
      <a:accent2>
        <a:srgbClr val="00A188"/>
      </a:accent2>
      <a:accent3>
        <a:srgbClr val="3F78C0"/>
      </a:accent3>
      <a:accent4>
        <a:srgbClr val="C60C30"/>
      </a:accent4>
      <a:accent5>
        <a:srgbClr val="E01A7D"/>
      </a:accent5>
      <a:accent6>
        <a:srgbClr val="93509E"/>
      </a:accent6>
      <a:hlink>
        <a:srgbClr val="006551"/>
      </a:hlink>
      <a:folHlink>
        <a:srgbClr val="00655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algn="l">
          <a:defRPr b="1" kern="0" dirty="0"/>
        </a:defPPr>
      </a:lstStyle>
    </a:txDef>
  </a:objectDefaults>
  <a:extraClrSchemeLst>
    <a:extraClrScheme>
      <a:clrScheme name="Office Theme 1">
        <a:dk1>
          <a:srgbClr val="000000"/>
        </a:dk1>
        <a:lt1>
          <a:srgbClr val="FFFFFF"/>
        </a:lt1>
        <a:dk2>
          <a:srgbClr val="000000"/>
        </a:dk2>
        <a:lt2>
          <a:srgbClr val="B9C9D0"/>
        </a:lt2>
        <a:accent1>
          <a:srgbClr val="34B233"/>
        </a:accent1>
        <a:accent2>
          <a:srgbClr val="CD202C"/>
        </a:accent2>
        <a:accent3>
          <a:srgbClr val="FFFFFF"/>
        </a:accent3>
        <a:accent4>
          <a:srgbClr val="000000"/>
        </a:accent4>
        <a:accent5>
          <a:srgbClr val="AED5AD"/>
        </a:accent5>
        <a:accent6>
          <a:srgbClr val="BA1C27"/>
        </a:accent6>
        <a:hlink>
          <a:srgbClr val="FF5800"/>
        </a:hlink>
        <a:folHlink>
          <a:srgbClr val="FED1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87FEC56F-CBF8-4C40-A643-301A26D4CBB9}" vid="{2E27CE32-52D2-42B1-BEE1-06DFAB9D9C52}"/>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HRA-M365-Theme">
  <a:themeElements>
    <a:clrScheme name="MHRA">
      <a:dk1>
        <a:srgbClr val="000000"/>
      </a:dk1>
      <a:lt1>
        <a:srgbClr val="FFFFFF"/>
      </a:lt1>
      <a:dk2>
        <a:srgbClr val="FFFFFF"/>
      </a:dk2>
      <a:lt2>
        <a:srgbClr val="FFFFFF"/>
      </a:lt2>
      <a:accent1>
        <a:srgbClr val="006652"/>
      </a:accent1>
      <a:accent2>
        <a:srgbClr val="00A188"/>
      </a:accent2>
      <a:accent3>
        <a:srgbClr val="3F78C0"/>
      </a:accent3>
      <a:accent4>
        <a:srgbClr val="C60C30"/>
      </a:accent4>
      <a:accent5>
        <a:srgbClr val="E01A7D"/>
      </a:accent5>
      <a:accent6>
        <a:srgbClr val="93509E"/>
      </a:accent6>
      <a:hlink>
        <a:srgbClr val="006551"/>
      </a:hlink>
      <a:folHlink>
        <a:srgbClr val="00655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B9C9D0"/>
        </a:lt2>
        <a:accent1>
          <a:srgbClr val="34B233"/>
        </a:accent1>
        <a:accent2>
          <a:srgbClr val="CD202C"/>
        </a:accent2>
        <a:accent3>
          <a:srgbClr val="FFFFFF"/>
        </a:accent3>
        <a:accent4>
          <a:srgbClr val="000000"/>
        </a:accent4>
        <a:accent5>
          <a:srgbClr val="AED5AD"/>
        </a:accent5>
        <a:accent6>
          <a:srgbClr val="BA1C27"/>
        </a:accent6>
        <a:hlink>
          <a:srgbClr val="FF5800"/>
        </a:hlink>
        <a:folHlink>
          <a:srgbClr val="FED1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HRA-M365-Theme" id="{AE5C0359-66ED-4D43-A884-360F42FC9AEB}" vid="{CB1886F5-402C-4508-AB0B-3854EC5269DA}"/>
    </a:ext>
  </a:extLst>
</a:theme>
</file>

<file path=ppt/theme/theme3.xml><?xml version="1.0" encoding="utf-8"?>
<a:theme xmlns:a="http://schemas.openxmlformats.org/drawingml/2006/main" name="11_Office Theme">
  <a:themeElements>
    <a:clrScheme name="AI and Digital Regulations">
      <a:dk1>
        <a:srgbClr val="000000"/>
      </a:dk1>
      <a:lt1>
        <a:srgbClr val="FFFFFF"/>
      </a:lt1>
      <a:dk2>
        <a:srgbClr val="00318C"/>
      </a:dk2>
      <a:lt2>
        <a:srgbClr val="E8EDEE"/>
      </a:lt2>
      <a:accent1>
        <a:srgbClr val="005EB8"/>
      </a:accent1>
      <a:accent2>
        <a:srgbClr val="0071CE"/>
      </a:accent2>
      <a:accent3>
        <a:srgbClr val="00A9CE"/>
      </a:accent3>
      <a:accent4>
        <a:srgbClr val="78BE20"/>
      </a:accent4>
      <a:accent5>
        <a:srgbClr val="00A399"/>
      </a:accent5>
      <a:accent6>
        <a:srgbClr val="41B6E6"/>
      </a:accent6>
      <a:hlink>
        <a:srgbClr val="78BE20"/>
      </a:hlink>
      <a:folHlink>
        <a:srgbClr val="00A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9377 AI Digital Regulations Service PPT" id="{3624ABB0-2E1E-9149-9A88-5F77E21057A4}" vid="{E1090AC1-C43D-5E46-BA1C-B0D4FEE508AB}"/>
    </a:ext>
  </a:extLst>
</a:theme>
</file>

<file path=ppt/theme/theme4.xml><?xml version="1.0" encoding="utf-8"?>
<a:theme xmlns:a="http://schemas.openxmlformats.org/drawingml/2006/main" name="1_MHRA-Brand-Theme">
  <a:themeElements>
    <a:clrScheme name="MHRA">
      <a:dk1>
        <a:srgbClr val="000000"/>
      </a:dk1>
      <a:lt1>
        <a:srgbClr val="FFFFFF"/>
      </a:lt1>
      <a:dk2>
        <a:srgbClr val="FFFFFF"/>
      </a:dk2>
      <a:lt2>
        <a:srgbClr val="FFFFFF"/>
      </a:lt2>
      <a:accent1>
        <a:srgbClr val="006652"/>
      </a:accent1>
      <a:accent2>
        <a:srgbClr val="00A188"/>
      </a:accent2>
      <a:accent3>
        <a:srgbClr val="3F78C0"/>
      </a:accent3>
      <a:accent4>
        <a:srgbClr val="C60C30"/>
      </a:accent4>
      <a:accent5>
        <a:srgbClr val="E01A7D"/>
      </a:accent5>
      <a:accent6>
        <a:srgbClr val="93509E"/>
      </a:accent6>
      <a:hlink>
        <a:srgbClr val="006551"/>
      </a:hlink>
      <a:folHlink>
        <a:srgbClr val="00655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algn="l">
          <a:defRPr b="1" kern="0" dirty="0"/>
        </a:defPPr>
      </a:lstStyle>
    </a:txDef>
  </a:objectDefaults>
  <a:extraClrSchemeLst>
    <a:extraClrScheme>
      <a:clrScheme name="Office Theme 1">
        <a:dk1>
          <a:srgbClr val="000000"/>
        </a:dk1>
        <a:lt1>
          <a:srgbClr val="FFFFFF"/>
        </a:lt1>
        <a:dk2>
          <a:srgbClr val="000000"/>
        </a:dk2>
        <a:lt2>
          <a:srgbClr val="B9C9D0"/>
        </a:lt2>
        <a:accent1>
          <a:srgbClr val="34B233"/>
        </a:accent1>
        <a:accent2>
          <a:srgbClr val="CD202C"/>
        </a:accent2>
        <a:accent3>
          <a:srgbClr val="FFFFFF"/>
        </a:accent3>
        <a:accent4>
          <a:srgbClr val="000000"/>
        </a:accent4>
        <a:accent5>
          <a:srgbClr val="AED5AD"/>
        </a:accent5>
        <a:accent6>
          <a:srgbClr val="BA1C27"/>
        </a:accent6>
        <a:hlink>
          <a:srgbClr val="FF5800"/>
        </a:hlink>
        <a:folHlink>
          <a:srgbClr val="FED1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87FEC56F-CBF8-4C40-A643-301A26D4CBB9}" vid="{2E27CE32-52D2-42B1-BEE1-06DFAB9D9C52}"/>
    </a:ext>
  </a:extLst>
</a:theme>
</file>

<file path=ppt/theme/theme5.xml><?xml version="1.0" encoding="utf-8"?>
<a:theme xmlns:a="http://schemas.openxmlformats.org/drawingml/2006/main" name="4_MHRA-M365-Theme">
  <a:themeElements>
    <a:clrScheme name="MHRA">
      <a:dk1>
        <a:srgbClr val="000000"/>
      </a:dk1>
      <a:lt1>
        <a:srgbClr val="FFFFFF"/>
      </a:lt1>
      <a:dk2>
        <a:srgbClr val="FFFFFF"/>
      </a:dk2>
      <a:lt2>
        <a:srgbClr val="FFFFFF"/>
      </a:lt2>
      <a:accent1>
        <a:srgbClr val="006652"/>
      </a:accent1>
      <a:accent2>
        <a:srgbClr val="00A188"/>
      </a:accent2>
      <a:accent3>
        <a:srgbClr val="3F78C0"/>
      </a:accent3>
      <a:accent4>
        <a:srgbClr val="C60C30"/>
      </a:accent4>
      <a:accent5>
        <a:srgbClr val="E01A7D"/>
      </a:accent5>
      <a:accent6>
        <a:srgbClr val="93509E"/>
      </a:accent6>
      <a:hlink>
        <a:srgbClr val="006551"/>
      </a:hlink>
      <a:folHlink>
        <a:srgbClr val="00655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HRA-M365-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B9C9D0"/>
        </a:lt2>
        <a:accent1>
          <a:srgbClr val="34B233"/>
        </a:accent1>
        <a:accent2>
          <a:srgbClr val="CD202C"/>
        </a:accent2>
        <a:accent3>
          <a:srgbClr val="FFFFFF"/>
        </a:accent3>
        <a:accent4>
          <a:srgbClr val="000000"/>
        </a:accent4>
        <a:accent5>
          <a:srgbClr val="AED5AD"/>
        </a:accent5>
        <a:accent6>
          <a:srgbClr val="BA1C27"/>
        </a:accent6>
        <a:hlink>
          <a:srgbClr val="FF5800"/>
        </a:hlink>
        <a:folHlink>
          <a:srgbClr val="FED1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Template_3.7" id="{E09C81A9-1A4F-46B3-954A-837660D89249}" vid="{CB1BD524-DB0A-4991-BD41-39DD79356AB0}"/>
    </a:ext>
  </a:extLst>
</a:theme>
</file>

<file path=ppt/theme/theme7.xml><?xml version="1.0" encoding="utf-8"?>
<a:theme xmlns:a="http://schemas.openxmlformats.org/drawingml/2006/main" name="MHRA-M365-Theme">
  <a:themeElements>
    <a:clrScheme name="MHRA">
      <a:dk1>
        <a:srgbClr val="000000"/>
      </a:dk1>
      <a:lt1>
        <a:srgbClr val="FFFFFF"/>
      </a:lt1>
      <a:dk2>
        <a:srgbClr val="FFFFFF"/>
      </a:dk2>
      <a:lt2>
        <a:srgbClr val="FFFFFF"/>
      </a:lt2>
      <a:accent1>
        <a:srgbClr val="006652"/>
      </a:accent1>
      <a:accent2>
        <a:srgbClr val="00A188"/>
      </a:accent2>
      <a:accent3>
        <a:srgbClr val="3F78C0"/>
      </a:accent3>
      <a:accent4>
        <a:srgbClr val="C60C30"/>
      </a:accent4>
      <a:accent5>
        <a:srgbClr val="E01A7D"/>
      </a:accent5>
      <a:accent6>
        <a:srgbClr val="93509E"/>
      </a:accent6>
      <a:hlink>
        <a:srgbClr val="006551"/>
      </a:hlink>
      <a:folHlink>
        <a:srgbClr val="00655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B9C9D0"/>
        </a:lt2>
        <a:accent1>
          <a:srgbClr val="34B233"/>
        </a:accent1>
        <a:accent2>
          <a:srgbClr val="CD202C"/>
        </a:accent2>
        <a:accent3>
          <a:srgbClr val="FFFFFF"/>
        </a:accent3>
        <a:accent4>
          <a:srgbClr val="000000"/>
        </a:accent4>
        <a:accent5>
          <a:srgbClr val="AED5AD"/>
        </a:accent5>
        <a:accent6>
          <a:srgbClr val="BA1C27"/>
        </a:accent6>
        <a:hlink>
          <a:srgbClr val="FF5800"/>
        </a:hlink>
        <a:folHlink>
          <a:srgbClr val="FED1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Template_3.7" id="{E09C81A9-1A4F-46B3-954A-837660D89249}" vid="{CB1BD524-DB0A-4991-BD41-39DD79356AB0}"/>
    </a:ext>
  </a:extLst>
</a:theme>
</file>

<file path=ppt/theme/theme8.xml><?xml version="1.0" encoding="utf-8"?>
<a:theme xmlns:a="http://schemas.openxmlformats.org/drawingml/2006/main" name="2_MHRA-M365-Theme">
  <a:themeElements>
    <a:clrScheme name="MHRA">
      <a:dk1>
        <a:srgbClr val="000000"/>
      </a:dk1>
      <a:lt1>
        <a:srgbClr val="FFFFFF"/>
      </a:lt1>
      <a:dk2>
        <a:srgbClr val="FFFFFF"/>
      </a:dk2>
      <a:lt2>
        <a:srgbClr val="FFFFFF"/>
      </a:lt2>
      <a:accent1>
        <a:srgbClr val="006652"/>
      </a:accent1>
      <a:accent2>
        <a:srgbClr val="00A188"/>
      </a:accent2>
      <a:accent3>
        <a:srgbClr val="3F78C0"/>
      </a:accent3>
      <a:accent4>
        <a:srgbClr val="C60C30"/>
      </a:accent4>
      <a:accent5>
        <a:srgbClr val="E01A7D"/>
      </a:accent5>
      <a:accent6>
        <a:srgbClr val="93509E"/>
      </a:accent6>
      <a:hlink>
        <a:srgbClr val="006551"/>
      </a:hlink>
      <a:folHlink>
        <a:srgbClr val="00655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B9C9D0"/>
        </a:lt2>
        <a:accent1>
          <a:srgbClr val="34B233"/>
        </a:accent1>
        <a:accent2>
          <a:srgbClr val="CD202C"/>
        </a:accent2>
        <a:accent3>
          <a:srgbClr val="FFFFFF"/>
        </a:accent3>
        <a:accent4>
          <a:srgbClr val="000000"/>
        </a:accent4>
        <a:accent5>
          <a:srgbClr val="AED5AD"/>
        </a:accent5>
        <a:accent6>
          <a:srgbClr val="BA1C27"/>
        </a:accent6>
        <a:hlink>
          <a:srgbClr val="FF5800"/>
        </a:hlink>
        <a:folHlink>
          <a:srgbClr val="FED1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Template_3.7" id="{E09C81A9-1A4F-46B3-954A-837660D89249}" vid="{CB1BD524-DB0A-4991-BD41-39DD79356AB0}"/>
    </a:ext>
  </a:extLst>
</a:theme>
</file>

<file path=ppt/theme/theme9.xml><?xml version="1.0" encoding="utf-8"?>
<a:theme xmlns:a="http://schemas.openxmlformats.org/drawingml/2006/main" name="MHRA-Brand-Theme">
  <a:themeElements>
    <a:clrScheme name="MHRA">
      <a:dk1>
        <a:srgbClr val="000000"/>
      </a:dk1>
      <a:lt1>
        <a:srgbClr val="FFFFFF"/>
      </a:lt1>
      <a:dk2>
        <a:srgbClr val="FFFFFF"/>
      </a:dk2>
      <a:lt2>
        <a:srgbClr val="FFFFFF"/>
      </a:lt2>
      <a:accent1>
        <a:srgbClr val="006652"/>
      </a:accent1>
      <a:accent2>
        <a:srgbClr val="00A188"/>
      </a:accent2>
      <a:accent3>
        <a:srgbClr val="3F78C0"/>
      </a:accent3>
      <a:accent4>
        <a:srgbClr val="C60C30"/>
      </a:accent4>
      <a:accent5>
        <a:srgbClr val="E01A7D"/>
      </a:accent5>
      <a:accent6>
        <a:srgbClr val="93509E"/>
      </a:accent6>
      <a:hlink>
        <a:srgbClr val="006551"/>
      </a:hlink>
      <a:folHlink>
        <a:srgbClr val="00655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B9C9D0"/>
        </a:lt2>
        <a:accent1>
          <a:srgbClr val="34B233"/>
        </a:accent1>
        <a:accent2>
          <a:srgbClr val="CD202C"/>
        </a:accent2>
        <a:accent3>
          <a:srgbClr val="FFFFFF"/>
        </a:accent3>
        <a:accent4>
          <a:srgbClr val="000000"/>
        </a:accent4>
        <a:accent5>
          <a:srgbClr val="AED5AD"/>
        </a:accent5>
        <a:accent6>
          <a:srgbClr val="BA1C27"/>
        </a:accent6>
        <a:hlink>
          <a:srgbClr val="FF5800"/>
        </a:hlink>
        <a:folHlink>
          <a:srgbClr val="FED1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BA52E220-2116-4428-A039-4D4F6537EB05}" vid="{E7A01A1F-1BF8-4D4B-A7B7-E0C676B1275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0d5fae7-5757-459c-bb3a-2877617e01f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7B72464510345A7B7F4D45F5B824B" ma:contentTypeVersion="12" ma:contentTypeDescription="Create a new document." ma:contentTypeScope="" ma:versionID="fc046f8f239ed1f732c51d8b1d1a9059">
  <xsd:schema xmlns:xsd="http://www.w3.org/2001/XMLSchema" xmlns:xs="http://www.w3.org/2001/XMLSchema" xmlns:p="http://schemas.microsoft.com/office/2006/metadata/properties" xmlns:ns3="70d5fae7-5757-459c-bb3a-2877617e01f7" targetNamespace="http://schemas.microsoft.com/office/2006/metadata/properties" ma:root="true" ma:fieldsID="673c327fb87a0cb58d53c4be92c3be15" ns3:_="">
    <xsd:import namespace="70d5fae7-5757-459c-bb3a-2877617e01f7"/>
    <xsd:element name="properties">
      <xsd:complexType>
        <xsd:sequence>
          <xsd:element name="documentManagement">
            <xsd:complexType>
              <xsd:all>
                <xsd:element ref="ns3:MediaServiceDateTaken" minOccurs="0"/>
                <xsd:element ref="ns3:_activity"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GenerationTime" minOccurs="0"/>
                <xsd:element ref="ns3:MediaServiceEventHashCode" minOccurs="0"/>
                <xsd:element ref="ns3:MediaLengthInSecond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d5fae7-5757-459c-bb3a-2877617e01f7"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_activity" ma:index="9" nillable="true" ma:displayName="_activity" ma:hidden="true" ma:internalName="_activity">
      <xsd:simpleType>
        <xsd:restriction base="dms:Not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1532D2-67D8-4C4B-BC7A-8B980385DB42}">
  <ds:schemaRefs>
    <ds:schemaRef ds:uri="70d5fae7-5757-459c-bb3a-2877617e01f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88ACAA8-5760-495A-8FB3-1A861F5CF2E6}">
  <ds:schemaRefs>
    <ds:schemaRef ds:uri="70d5fae7-5757-459c-bb3a-2877617e01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999A21-3600-45F4-BC30-8F405A1AA5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MHRA Brand PPTx Template</Template>
  <TotalTime>4060</TotalTime>
  <Words>2077</Words>
  <Application>Microsoft Office PowerPoint</Application>
  <PresentationFormat>Widescreen</PresentationFormat>
  <Paragraphs>244</Paragraphs>
  <Slides>25</Slides>
  <Notes>14</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25</vt:i4>
      </vt:variant>
    </vt:vector>
  </HeadingPairs>
  <TitlesOfParts>
    <vt:vector size="45" baseType="lpstr">
      <vt:lpstr>Aptos</vt:lpstr>
      <vt:lpstr>Aptos Black</vt:lpstr>
      <vt:lpstr>Aptos Display</vt:lpstr>
      <vt:lpstr>Arial</vt:lpstr>
      <vt:lpstr>Calibri</vt:lpstr>
      <vt:lpstr>Inter</vt:lpstr>
      <vt:lpstr>Lato</vt:lpstr>
      <vt:lpstr>Source Sans Pro</vt:lpstr>
      <vt:lpstr>Times New Roman</vt:lpstr>
      <vt:lpstr>WordVisiCarriageReturn_MSFontService</vt:lpstr>
      <vt:lpstr>MHRA-Brand-Theme</vt:lpstr>
      <vt:lpstr>MHRA-M365-Theme</vt:lpstr>
      <vt:lpstr>11_Office Theme</vt:lpstr>
      <vt:lpstr>1_MHRA-Brand-Theme</vt:lpstr>
      <vt:lpstr>4_MHRA-M365-Theme</vt:lpstr>
      <vt:lpstr>MHRA-M365-Theme</vt:lpstr>
      <vt:lpstr>MHRA-M365-Theme</vt:lpstr>
      <vt:lpstr>2_MHRA-M365-Theme</vt:lpstr>
      <vt:lpstr>MHRA-Brand-Theme</vt:lpstr>
      <vt:lpstr>Office Theme</vt:lpstr>
      <vt:lpstr> Transformation Through Innovation  MHRA’s Journey to Becoming an AI-Enabled Health Regulator </vt:lpstr>
      <vt:lpstr>PowerPoint Presentation</vt:lpstr>
      <vt:lpstr>PowerPoint Presentation</vt:lpstr>
      <vt:lpstr>PowerPoint Presentation</vt:lpstr>
      <vt:lpstr>PowerPoint Presentation</vt:lpstr>
      <vt:lpstr>PowerPoint Presentation</vt:lpstr>
      <vt:lpstr>PowerPoint Presentation</vt:lpstr>
      <vt:lpstr>Fighting illicit websites with AI</vt:lpstr>
      <vt:lpstr>Focus On Illicit Websites </vt:lpstr>
      <vt:lpstr>Key Benefits and Impact</vt:lpstr>
      <vt:lpstr>British Pharmacopoeia Enquiry Handling</vt:lpstr>
      <vt:lpstr>PowerPoint Presentation</vt:lpstr>
      <vt:lpstr>PowerPoint Presentation</vt:lpstr>
      <vt:lpstr>  BP Enquiry Automation </vt:lpstr>
      <vt:lpstr>AI for Clinical Trials</vt:lpstr>
      <vt:lpstr>Solution 1: Data Driven Guidance for Applicants </vt:lpstr>
      <vt:lpstr>            Solution 2: Good Manufacturing Practice – Interface</vt:lpstr>
      <vt:lpstr>PowerPoint Presentation</vt:lpstr>
      <vt:lpstr>Solution 3: AI-enabled Knowledge Hub Interface</vt:lpstr>
      <vt:lpstr>Corporate Chatbot</vt:lpstr>
      <vt:lpstr>  MHRA HR Chatbot</vt:lpstr>
      <vt:lpstr>PowerPoint Presentation</vt:lpstr>
      <vt:lpstr>PowerPoint Presentation</vt:lpstr>
      <vt:lpstr>PowerPoint Presentation</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Campbell</dc:creator>
  <cp:lastModifiedBy>Harrison, Claire</cp:lastModifiedBy>
  <cp:revision>5</cp:revision>
  <dcterms:created xsi:type="dcterms:W3CDTF">2023-04-23T22:46:11Z</dcterms:created>
  <dcterms:modified xsi:type="dcterms:W3CDTF">2025-09-02T12:30:16Z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0x010100AA17B72464510345A7B7F4D45F5B824B</vt:lpwstr>
  </property>
  <property fmtid="{D5CDD505-2E9C-101B-9397-08002B2CF9AE}" pid="3" name="SlidoAppVersion">
    <vt:lpwstr>1.5.3.3511</vt:lpwstr>
  </property>
  <property fmtid="{D5CDD505-2E9C-101B-9397-08002B2CF9AE}" pid="4" name="SecurityClassification">
    <vt:lpwstr>1;#Official|9d42bd58-89d2-4e46-94bb-80d8f31efd91</vt:lpwstr>
  </property>
  <property fmtid="{D5CDD505-2E9C-101B-9397-08002B2CF9AE}" pid="5" name="MediaServiceImageTags">
    <vt:lpwstr/>
  </property>
  <property fmtid="{D5CDD505-2E9C-101B-9397-08002B2CF9AE}" pid="6" name="AgencyKeywords">
    <vt:lpwstr/>
  </property>
</Properties>
</file>