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1" r:id="rId7"/>
    <p:sldId id="259" r:id="rId8"/>
    <p:sldId id="258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D0261-C325-44EF-A3F0-688BE9FAF892}" v="371" dt="2025-07-06T19:10:06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White" userId="S::leonie.white@csa.catapult.org.uk::1f0b2b58-527c-4e5a-8fd7-1574b947fc58" providerId="AD" clId="Web-{4B128621-CB62-8540-A1CD-E4DF576BA7F0}"/>
    <pc:docChg chg="modSld">
      <pc:chgData name="Leonie White" userId="S::leonie.white@csa.catapult.org.uk::1f0b2b58-527c-4e5a-8fd7-1574b947fc58" providerId="AD" clId="Web-{4B128621-CB62-8540-A1CD-E4DF576BA7F0}" dt="2025-07-03T13:48:58.657" v="187" actId="1076"/>
      <pc:docMkLst>
        <pc:docMk/>
      </pc:docMkLst>
      <pc:sldChg chg="addSp delSp modSp">
        <pc:chgData name="Leonie White" userId="S::leonie.white@csa.catapult.org.uk::1f0b2b58-527c-4e5a-8fd7-1574b947fc58" providerId="AD" clId="Web-{4B128621-CB62-8540-A1CD-E4DF576BA7F0}" dt="2025-07-03T13:47:19.936" v="181"/>
        <pc:sldMkLst>
          <pc:docMk/>
          <pc:sldMk cId="2443065983" sldId="256"/>
        </pc:sldMkLst>
        <pc:spChg chg="mod">
          <ac:chgData name="Leonie White" userId="S::leonie.white@csa.catapult.org.uk::1f0b2b58-527c-4e5a-8fd7-1574b947fc58" providerId="AD" clId="Web-{4B128621-CB62-8540-A1CD-E4DF576BA7F0}" dt="2025-07-03T13:47:19.936" v="181"/>
          <ac:spMkLst>
            <pc:docMk/>
            <pc:sldMk cId="2443065983" sldId="256"/>
            <ac:spMk id="2" creationId="{1D9E7E06-C368-8FB0-B0D7-3280DFFDF0CF}"/>
          </ac:spMkLst>
        </pc:spChg>
        <pc:spChg chg="add">
          <ac:chgData name="Leonie White" userId="S::leonie.white@csa.catapult.org.uk::1f0b2b58-527c-4e5a-8fd7-1574b947fc58" providerId="AD" clId="Web-{4B128621-CB62-8540-A1CD-E4DF576BA7F0}" dt="2025-07-03T13:47:19.936" v="181"/>
          <ac:spMkLst>
            <pc:docMk/>
            <pc:sldMk cId="2443065983" sldId="256"/>
            <ac:spMk id="14" creationId="{71B2258F-86CA-4D4D-8270-BC05FCDEBFB3}"/>
          </ac:spMkLst>
        </pc:spChg>
        <pc:picChg chg="add mod ord">
          <ac:chgData name="Leonie White" userId="S::leonie.white@csa.catapult.org.uk::1f0b2b58-527c-4e5a-8fd7-1574b947fc58" providerId="AD" clId="Web-{4B128621-CB62-8540-A1CD-E4DF576BA7F0}" dt="2025-07-03T13:47:19.936" v="181"/>
          <ac:picMkLst>
            <pc:docMk/>
            <pc:sldMk cId="2443065983" sldId="256"/>
            <ac:picMk id="4" creationId="{3E2F62AC-4795-F88B-4668-C10B238A8799}"/>
          </ac:picMkLst>
        </pc:picChg>
      </pc:sldChg>
      <pc:sldChg chg="addSp delSp modSp">
        <pc:chgData name="Leonie White" userId="S::leonie.white@csa.catapult.org.uk::1f0b2b58-527c-4e5a-8fd7-1574b947fc58" providerId="AD" clId="Web-{4B128621-CB62-8540-A1CD-E4DF576BA7F0}" dt="2025-07-03T13:48:58.657" v="187" actId="1076"/>
        <pc:sldMkLst>
          <pc:docMk/>
          <pc:sldMk cId="532219142" sldId="257"/>
        </pc:sldMkLst>
      </pc:sldChg>
      <pc:sldChg chg="modSp">
        <pc:chgData name="Leonie White" userId="S::leonie.white@csa.catapult.org.uk::1f0b2b58-527c-4e5a-8fd7-1574b947fc58" providerId="AD" clId="Web-{4B128621-CB62-8540-A1CD-E4DF576BA7F0}" dt="2025-07-03T13:11:17.450" v="39" actId="20577"/>
        <pc:sldMkLst>
          <pc:docMk/>
          <pc:sldMk cId="1157068615" sldId="258"/>
        </pc:sldMkLst>
      </pc:sldChg>
      <pc:sldChg chg="modSp">
        <pc:chgData name="Leonie White" userId="S::leonie.white@csa.catapult.org.uk::1f0b2b58-527c-4e5a-8fd7-1574b947fc58" providerId="AD" clId="Web-{4B128621-CB62-8540-A1CD-E4DF576BA7F0}" dt="2025-07-03T13:16:14.629" v="178" actId="20577"/>
        <pc:sldMkLst>
          <pc:docMk/>
          <pc:sldMk cId="542401200" sldId="260"/>
        </pc:sldMkLst>
        <pc:spChg chg="mod">
          <ac:chgData name="Leonie White" userId="S::leonie.white@csa.catapult.org.uk::1f0b2b58-527c-4e5a-8fd7-1574b947fc58" providerId="AD" clId="Web-{4B128621-CB62-8540-A1CD-E4DF576BA7F0}" dt="2025-07-03T13:09:42.932" v="23" actId="20577"/>
          <ac:spMkLst>
            <pc:docMk/>
            <pc:sldMk cId="542401200" sldId="260"/>
            <ac:spMk id="2" creationId="{ED78D349-E7CD-5E39-8F51-4D48809BED74}"/>
          </ac:spMkLst>
        </pc:spChg>
        <pc:spChg chg="mod">
          <ac:chgData name="Leonie White" userId="S::leonie.white@csa.catapult.org.uk::1f0b2b58-527c-4e5a-8fd7-1574b947fc58" providerId="AD" clId="Web-{4B128621-CB62-8540-A1CD-E4DF576BA7F0}" dt="2025-07-03T13:16:14.629" v="178" actId="20577"/>
          <ac:spMkLst>
            <pc:docMk/>
            <pc:sldMk cId="542401200" sldId="260"/>
            <ac:spMk id="3" creationId="{5715DFB0-965C-9F8E-8B0B-506BE3D3BA6B}"/>
          </ac:spMkLst>
        </pc:spChg>
      </pc:sldChg>
      <pc:sldChg chg="modSp">
        <pc:chgData name="Leonie White" userId="S::leonie.white@csa.catapult.org.uk::1f0b2b58-527c-4e5a-8fd7-1574b947fc58" providerId="AD" clId="Web-{4B128621-CB62-8540-A1CD-E4DF576BA7F0}" dt="2025-07-03T13:09:07.900" v="18" actId="20577"/>
        <pc:sldMkLst>
          <pc:docMk/>
          <pc:sldMk cId="1820235527" sldId="261"/>
        </pc:sldMkLst>
        <pc:spChg chg="mod">
          <ac:chgData name="Leonie White" userId="S::leonie.white@csa.catapult.org.uk::1f0b2b58-527c-4e5a-8fd7-1574b947fc58" providerId="AD" clId="Web-{4B128621-CB62-8540-A1CD-E4DF576BA7F0}" dt="2025-07-03T13:08:20.571" v="7" actId="20577"/>
          <ac:spMkLst>
            <pc:docMk/>
            <pc:sldMk cId="1820235527" sldId="261"/>
            <ac:spMk id="4" creationId="{FCEA8EDF-F031-D03D-A3C4-57EB8FDF9F45}"/>
          </ac:spMkLst>
        </pc:spChg>
        <pc:spChg chg="mod">
          <ac:chgData name="Leonie White" userId="S::leonie.white@csa.catapult.org.uk::1f0b2b58-527c-4e5a-8fd7-1574b947fc58" providerId="AD" clId="Web-{4B128621-CB62-8540-A1CD-E4DF576BA7F0}" dt="2025-07-03T13:08:24.305" v="9" actId="20577"/>
          <ac:spMkLst>
            <pc:docMk/>
            <pc:sldMk cId="1820235527" sldId="261"/>
            <ac:spMk id="6" creationId="{2BE8556A-FE7E-1988-3EBA-9BF25AD46CF7}"/>
          </ac:spMkLst>
        </pc:spChg>
        <pc:spChg chg="mod">
          <ac:chgData name="Leonie White" userId="S::leonie.white@csa.catapult.org.uk::1f0b2b58-527c-4e5a-8fd7-1574b947fc58" providerId="AD" clId="Web-{4B128621-CB62-8540-A1CD-E4DF576BA7F0}" dt="2025-07-03T13:08:30.149" v="11" actId="20577"/>
          <ac:spMkLst>
            <pc:docMk/>
            <pc:sldMk cId="1820235527" sldId="261"/>
            <ac:spMk id="7" creationId="{219A58B5-1E20-6CD9-C46A-08FF5CD29740}"/>
          </ac:spMkLst>
        </pc:spChg>
        <pc:spChg chg="mod">
          <ac:chgData name="Leonie White" userId="S::leonie.white@csa.catapult.org.uk::1f0b2b58-527c-4e5a-8fd7-1574b947fc58" providerId="AD" clId="Web-{4B128621-CB62-8540-A1CD-E4DF576BA7F0}" dt="2025-07-03T13:08:37.743" v="13" actId="20577"/>
          <ac:spMkLst>
            <pc:docMk/>
            <pc:sldMk cId="1820235527" sldId="261"/>
            <ac:spMk id="8" creationId="{DC1D9C41-A9DE-22D8-C78C-239BEC302769}"/>
          </ac:spMkLst>
        </pc:spChg>
      </pc:sldChg>
    </pc:docChg>
  </pc:docChgLst>
  <pc:docChgLst>
    <pc:chgData name="Leonie White" userId="1f0b2b58-527c-4e5a-8fd7-1574b947fc58" providerId="ADAL" clId="{24ED0261-C325-44EF-A3F0-688BE9FAF892}"/>
    <pc:docChg chg="custSel addSld delSld modSld">
      <pc:chgData name="Leonie White" userId="1f0b2b58-527c-4e5a-8fd7-1574b947fc58" providerId="ADAL" clId="{24ED0261-C325-44EF-A3F0-688BE9FAF892}" dt="2025-07-06T19:10:09.122" v="371" actId="1076"/>
      <pc:docMkLst>
        <pc:docMk/>
      </pc:docMkLst>
      <pc:sldChg chg="modSp del mod">
        <pc:chgData name="Leonie White" userId="1f0b2b58-527c-4e5a-8fd7-1574b947fc58" providerId="ADAL" clId="{24ED0261-C325-44EF-A3F0-688BE9FAF892}" dt="2025-07-03T13:53:53.240" v="349" actId="47"/>
        <pc:sldMkLst>
          <pc:docMk/>
          <pc:sldMk cId="532219142" sldId="257"/>
        </pc:sldMkLst>
      </pc:sldChg>
      <pc:sldChg chg="addSp delSp modSp mod">
        <pc:chgData name="Leonie White" userId="1f0b2b58-527c-4e5a-8fd7-1574b947fc58" providerId="ADAL" clId="{24ED0261-C325-44EF-A3F0-688BE9FAF892}" dt="2025-07-06T19:10:09.122" v="371" actId="1076"/>
        <pc:sldMkLst>
          <pc:docMk/>
          <pc:sldMk cId="542401200" sldId="260"/>
        </pc:sldMkLst>
        <pc:picChg chg="add mod">
          <ac:chgData name="Leonie White" userId="1f0b2b58-527c-4e5a-8fd7-1574b947fc58" providerId="ADAL" clId="{24ED0261-C325-44EF-A3F0-688BE9FAF892}" dt="2025-07-06T19:10:09.122" v="371" actId="1076"/>
          <ac:picMkLst>
            <pc:docMk/>
            <pc:sldMk cId="542401200" sldId="260"/>
            <ac:picMk id="4" creationId="{3B67F65F-F372-9083-56E2-830EED733B81}"/>
          </ac:picMkLst>
        </pc:picChg>
        <pc:picChg chg="add del mod">
          <ac:chgData name="Leonie White" userId="1f0b2b58-527c-4e5a-8fd7-1574b947fc58" providerId="ADAL" clId="{24ED0261-C325-44EF-A3F0-688BE9FAF892}" dt="2025-07-06T19:10:03.830" v="369" actId="478"/>
          <ac:picMkLst>
            <pc:docMk/>
            <pc:sldMk cId="542401200" sldId="260"/>
            <ac:picMk id="6" creationId="{A333F99F-ECFB-D2EB-D4AD-C4F5CD7A5E6F}"/>
          </ac:picMkLst>
        </pc:picChg>
      </pc:sldChg>
      <pc:sldChg chg="addSp delSp modSp add del mod setBg delDesignElem">
        <pc:chgData name="Leonie White" userId="1f0b2b58-527c-4e5a-8fd7-1574b947fc58" providerId="ADAL" clId="{24ED0261-C325-44EF-A3F0-688BE9FAF892}" dt="2025-07-03T14:35:21.936" v="361" actId="47"/>
        <pc:sldMkLst>
          <pc:docMk/>
          <pc:sldMk cId="3965972402" sldId="262"/>
        </pc:sldMkLst>
      </pc:sldChg>
      <pc:sldChg chg="addSp delSp modSp add mod setBg">
        <pc:chgData name="Leonie White" userId="1f0b2b58-527c-4e5a-8fd7-1574b947fc58" providerId="ADAL" clId="{24ED0261-C325-44EF-A3F0-688BE9FAF892}" dt="2025-07-03T14:36:03.786" v="368" actId="27636"/>
        <pc:sldMkLst>
          <pc:docMk/>
          <pc:sldMk cId="872965616" sldId="263"/>
        </pc:sldMkLst>
        <pc:spChg chg="mod ord">
          <ac:chgData name="Leonie White" userId="1f0b2b58-527c-4e5a-8fd7-1574b947fc58" providerId="ADAL" clId="{24ED0261-C325-44EF-A3F0-688BE9FAF892}" dt="2025-07-03T14:36:03.786" v="368" actId="27636"/>
          <ac:spMkLst>
            <pc:docMk/>
            <pc:sldMk cId="872965616" sldId="263"/>
            <ac:spMk id="10" creationId="{107DA188-29F7-3FAE-0EB3-66FF325320B9}"/>
          </ac:spMkLst>
        </pc:spChg>
        <pc:spChg chg="mod ord">
          <ac:chgData name="Leonie White" userId="1f0b2b58-527c-4e5a-8fd7-1574b947fc58" providerId="ADAL" clId="{24ED0261-C325-44EF-A3F0-688BE9FAF892}" dt="2025-07-03T13:55:38.755" v="355" actId="26606"/>
          <ac:spMkLst>
            <pc:docMk/>
            <pc:sldMk cId="872965616" sldId="263"/>
            <ac:spMk id="12" creationId="{3FF571BC-946D-2373-04D7-9A47FF0F81C3}"/>
          </ac:spMkLst>
        </pc:spChg>
        <pc:spChg chg="add">
          <ac:chgData name="Leonie White" userId="1f0b2b58-527c-4e5a-8fd7-1574b947fc58" providerId="ADAL" clId="{24ED0261-C325-44EF-A3F0-688BE9FAF892}" dt="2025-07-03T13:55:51.305" v="357" actId="26606"/>
          <ac:spMkLst>
            <pc:docMk/>
            <pc:sldMk cId="872965616" sldId="263"/>
            <ac:spMk id="24" creationId="{04812C46-200A-4DEB-A05E-3ED6C68C2387}"/>
          </ac:spMkLst>
        </pc:spChg>
        <pc:spChg chg="add">
          <ac:chgData name="Leonie White" userId="1f0b2b58-527c-4e5a-8fd7-1574b947fc58" providerId="ADAL" clId="{24ED0261-C325-44EF-A3F0-688BE9FAF892}" dt="2025-07-03T13:55:51.305" v="357" actId="26606"/>
          <ac:spMkLst>
            <pc:docMk/>
            <pc:sldMk cId="872965616" sldId="263"/>
            <ac:spMk id="26" creationId="{D1EA859B-E555-4109-94F3-6700E046E008}"/>
          </ac:spMkLst>
        </pc:spChg>
        <pc:picChg chg="add mod">
          <ac:chgData name="Leonie White" userId="1f0b2b58-527c-4e5a-8fd7-1574b947fc58" providerId="ADAL" clId="{24ED0261-C325-44EF-A3F0-688BE9FAF892}" dt="2025-07-03T13:55:38.755" v="355" actId="26606"/>
          <ac:picMkLst>
            <pc:docMk/>
            <pc:sldMk cId="872965616" sldId="263"/>
            <ac:picMk id="3" creationId="{B34FB22D-67C8-959D-5C6B-07A630E9E7AB}"/>
          </ac:picMkLst>
        </pc:picChg>
      </pc:sldChg>
    </pc:docChg>
  </pc:docChgLst>
  <pc:docChgLst>
    <pc:chgData name="Raj Gawera" userId="83b21934-1ea0-4ff9-ab50-1b4afbf23913" providerId="ADAL" clId="{61DA8176-8569-4A38-8F28-963582B87988}"/>
    <pc:docChg chg="undo custSel addSld delSld modSld">
      <pc:chgData name="Raj Gawera" userId="83b21934-1ea0-4ff9-ab50-1b4afbf23913" providerId="ADAL" clId="{61DA8176-8569-4A38-8F28-963582B87988}" dt="2025-07-04T13:39:26.451" v="1854" actId="1076"/>
      <pc:docMkLst>
        <pc:docMk/>
      </pc:docMkLst>
      <pc:sldChg chg="addSp modSp mod setBg addAnim modAnim setClrOvrMap">
        <pc:chgData name="Raj Gawera" userId="83b21934-1ea0-4ff9-ab50-1b4afbf23913" providerId="ADAL" clId="{61DA8176-8569-4A38-8F28-963582B87988}" dt="2025-07-04T11:02:09.982" v="1844"/>
        <pc:sldMkLst>
          <pc:docMk/>
          <pc:sldMk cId="2443065983" sldId="256"/>
        </pc:sldMkLst>
        <pc:spChg chg="mod">
          <ac:chgData name="Raj Gawera" userId="83b21934-1ea0-4ff9-ab50-1b4afbf23913" providerId="ADAL" clId="{61DA8176-8569-4A38-8F28-963582B87988}" dt="2025-07-03T12:33:54.441" v="1295" actId="27636"/>
          <ac:spMkLst>
            <pc:docMk/>
            <pc:sldMk cId="2443065983" sldId="256"/>
            <ac:spMk id="2" creationId="{1D9E7E06-C368-8FB0-B0D7-3280DFFDF0CF}"/>
          </ac:spMkLst>
        </pc:spChg>
        <pc:spChg chg="mod">
          <ac:chgData name="Raj Gawera" userId="83b21934-1ea0-4ff9-ab50-1b4afbf23913" providerId="ADAL" clId="{61DA8176-8569-4A38-8F28-963582B87988}" dt="2025-07-03T12:35:50.652" v="1360" actId="20577"/>
          <ac:spMkLst>
            <pc:docMk/>
            <pc:sldMk cId="2443065983" sldId="256"/>
            <ac:spMk id="3" creationId="{AC432EFA-6F21-008B-49DB-47A1CF1E9F26}"/>
          </ac:spMkLst>
        </pc:spChg>
      </pc:sldChg>
      <pc:sldChg chg="addSp delSp modSp mod setBg">
        <pc:chgData name="Raj Gawera" userId="83b21934-1ea0-4ff9-ab50-1b4afbf23913" providerId="ADAL" clId="{61DA8176-8569-4A38-8F28-963582B87988}" dt="2025-07-03T12:40:47.706" v="1595" actId="14100"/>
        <pc:sldMkLst>
          <pc:docMk/>
          <pc:sldMk cId="532219142" sldId="257"/>
        </pc:sldMkLst>
      </pc:sldChg>
      <pc:sldChg chg="addSp delSp modSp mod setBg modAnim">
        <pc:chgData name="Raj Gawera" userId="83b21934-1ea0-4ff9-ab50-1b4afbf23913" providerId="ADAL" clId="{61DA8176-8569-4A38-8F28-963582B87988}" dt="2025-07-04T11:01:46.033" v="1843"/>
        <pc:sldMkLst>
          <pc:docMk/>
          <pc:sldMk cId="1157068615" sldId="258"/>
        </pc:sldMkLst>
        <pc:spChg chg="mod">
          <ac:chgData name="Raj Gawera" userId="83b21934-1ea0-4ff9-ab50-1b4afbf23913" providerId="ADAL" clId="{61DA8176-8569-4A38-8F28-963582B87988}" dt="2025-07-03T12:59:13.023" v="1677" actId="26606"/>
          <ac:spMkLst>
            <pc:docMk/>
            <pc:sldMk cId="1157068615" sldId="258"/>
            <ac:spMk id="2" creationId="{3399C659-24FD-3AAC-558E-E542904459B5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6" creationId="{4B5D2C3D-D712-5D3A-C8E2-72CEFABA805B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7" creationId="{91B7DDB6-9DAB-01DE-39E1-CB3703AA7604}"/>
          </ac:spMkLst>
        </pc:spChg>
        <pc:spChg chg="add">
          <ac:chgData name="Raj Gawera" userId="83b21934-1ea0-4ff9-ab50-1b4afbf23913" providerId="ADAL" clId="{61DA8176-8569-4A38-8F28-963582B87988}" dt="2025-07-03T12:59:13.023" v="1677" actId="26606"/>
          <ac:spMkLst>
            <pc:docMk/>
            <pc:sldMk cId="1157068615" sldId="258"/>
            <ac:spMk id="9" creationId="{600DC1B0-7E1A-BD02-3F93-19E6B1B75075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11" creationId="{AABFEDF9-30FF-BDBA-B0D6-BB9269A1D0EF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12" creationId="{768D8DC2-D984-816F-17CA-A62BFA6C8914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13" creationId="{8BBC05DE-FA37-7411-FE75-DB63C9B82595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16" creationId="{3DB70AFD-98B6-2C5E-E3DA-EF2BE4778E17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17" creationId="{D3D52F5F-ADDA-17FB-665C-454EF27E98AA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18" creationId="{4339A88A-9B66-86C2-7148-0DEE541C9D3D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19" creationId="{7BCE1D4D-8216-A3F6-268D-59E401E21776}"/>
          </ac:spMkLst>
        </pc:spChg>
        <pc:spChg chg="mod topLvl">
          <ac:chgData name="Raj Gawera" userId="83b21934-1ea0-4ff9-ab50-1b4afbf23913" providerId="ADAL" clId="{61DA8176-8569-4A38-8F28-963582B87988}" dt="2025-07-04T11:00:46.797" v="1836" actId="165"/>
          <ac:spMkLst>
            <pc:docMk/>
            <pc:sldMk cId="1157068615" sldId="258"/>
            <ac:spMk id="20" creationId="{44F1971D-3E56-2AD1-F81B-74450011A949}"/>
          </ac:spMkLst>
        </pc:spChg>
      </pc:sldChg>
      <pc:sldChg chg="addSp delSp modSp mod setBg modAnim">
        <pc:chgData name="Raj Gawera" userId="83b21934-1ea0-4ff9-ab50-1b4afbf23913" providerId="ADAL" clId="{61DA8176-8569-4A38-8F28-963582B87988}" dt="2025-07-04T11:00:21.170" v="1834"/>
        <pc:sldMkLst>
          <pc:docMk/>
          <pc:sldMk cId="3609098332" sldId="259"/>
        </pc:sldMkLst>
        <pc:spChg chg="mod">
          <ac:chgData name="Raj Gawera" userId="83b21934-1ea0-4ff9-ab50-1b4afbf23913" providerId="ADAL" clId="{61DA8176-8569-4A38-8F28-963582B87988}" dt="2025-07-03T12:58:33.957" v="1675" actId="26606"/>
          <ac:spMkLst>
            <pc:docMk/>
            <pc:sldMk cId="3609098332" sldId="259"/>
            <ac:spMk id="2" creationId="{F7D5CA56-5E68-9FDD-F701-EDEF03B39440}"/>
          </ac:spMkLst>
        </pc:spChg>
        <pc:spChg chg="mod topLvl">
          <ac:chgData name="Raj Gawera" userId="83b21934-1ea0-4ff9-ab50-1b4afbf23913" providerId="ADAL" clId="{61DA8176-8569-4A38-8F28-963582B87988}" dt="2025-07-04T10:59:53.855" v="1829" actId="165"/>
          <ac:spMkLst>
            <pc:docMk/>
            <pc:sldMk cId="3609098332" sldId="259"/>
            <ac:spMk id="4" creationId="{B728E072-5312-27BC-2E04-239137569FC2}"/>
          </ac:spMkLst>
        </pc:spChg>
        <pc:spChg chg="mod topLvl">
          <ac:chgData name="Raj Gawera" userId="83b21934-1ea0-4ff9-ab50-1b4afbf23913" providerId="ADAL" clId="{61DA8176-8569-4A38-8F28-963582B87988}" dt="2025-07-04T10:59:53.855" v="1829" actId="165"/>
          <ac:spMkLst>
            <pc:docMk/>
            <pc:sldMk cId="3609098332" sldId="259"/>
            <ac:spMk id="5" creationId="{61221D4E-CB28-6F26-0A06-44B643C01998}"/>
          </ac:spMkLst>
        </pc:spChg>
        <pc:spChg chg="mod topLvl">
          <ac:chgData name="Raj Gawera" userId="83b21934-1ea0-4ff9-ab50-1b4afbf23913" providerId="ADAL" clId="{61DA8176-8569-4A38-8F28-963582B87988}" dt="2025-07-04T10:59:53.855" v="1829" actId="165"/>
          <ac:spMkLst>
            <pc:docMk/>
            <pc:sldMk cId="3609098332" sldId="259"/>
            <ac:spMk id="7" creationId="{591D52B8-BB5B-F0D9-1B7C-75035366F15D}"/>
          </ac:spMkLst>
        </pc:spChg>
        <pc:spChg chg="mod topLvl">
          <ac:chgData name="Raj Gawera" userId="83b21934-1ea0-4ff9-ab50-1b4afbf23913" providerId="ADAL" clId="{61DA8176-8569-4A38-8F28-963582B87988}" dt="2025-07-04T10:59:53.855" v="1829" actId="165"/>
          <ac:spMkLst>
            <pc:docMk/>
            <pc:sldMk cId="3609098332" sldId="259"/>
            <ac:spMk id="8" creationId="{D1EFE3DC-1324-FE66-A788-829F12EA825A}"/>
          </ac:spMkLst>
        </pc:spChg>
        <pc:spChg chg="mod topLvl">
          <ac:chgData name="Raj Gawera" userId="83b21934-1ea0-4ff9-ab50-1b4afbf23913" providerId="ADAL" clId="{61DA8176-8569-4A38-8F28-963582B87988}" dt="2025-07-04T10:59:53.855" v="1829" actId="165"/>
          <ac:spMkLst>
            <pc:docMk/>
            <pc:sldMk cId="3609098332" sldId="259"/>
            <ac:spMk id="9" creationId="{6B623BB0-F478-B372-6049-43A6890D22D7}"/>
          </ac:spMkLst>
        </pc:spChg>
      </pc:sldChg>
      <pc:sldChg chg="addSp modSp new mod">
        <pc:chgData name="Raj Gawera" userId="83b21934-1ea0-4ff9-ab50-1b4afbf23913" providerId="ADAL" clId="{61DA8176-8569-4A38-8F28-963582B87988}" dt="2025-07-03T15:49:46.689" v="1817" actId="114"/>
        <pc:sldMkLst>
          <pc:docMk/>
          <pc:sldMk cId="542401200" sldId="260"/>
        </pc:sldMkLst>
        <pc:spChg chg="mod">
          <ac:chgData name="Raj Gawera" userId="83b21934-1ea0-4ff9-ab50-1b4afbf23913" providerId="ADAL" clId="{61DA8176-8569-4A38-8F28-963582B87988}" dt="2025-07-03T13:01:18.298" v="1680" actId="20577"/>
          <ac:spMkLst>
            <pc:docMk/>
            <pc:sldMk cId="542401200" sldId="260"/>
            <ac:spMk id="2" creationId="{ED78D349-E7CD-5E39-8F51-4D48809BED74}"/>
          </ac:spMkLst>
        </pc:spChg>
        <pc:spChg chg="mod">
          <ac:chgData name="Raj Gawera" userId="83b21934-1ea0-4ff9-ab50-1b4afbf23913" providerId="ADAL" clId="{61DA8176-8569-4A38-8F28-963582B87988}" dt="2025-07-03T15:49:46.689" v="1817" actId="114"/>
          <ac:spMkLst>
            <pc:docMk/>
            <pc:sldMk cId="542401200" sldId="260"/>
            <ac:spMk id="3" creationId="{5715DFB0-965C-9F8E-8B0B-506BE3D3BA6B}"/>
          </ac:spMkLst>
        </pc:spChg>
      </pc:sldChg>
      <pc:sldChg chg="modSp del mod">
        <pc:chgData name="Raj Gawera" userId="83b21934-1ea0-4ff9-ab50-1b4afbf23913" providerId="ADAL" clId="{61DA8176-8569-4A38-8F28-963582B87988}" dt="2025-07-03T10:53:38.954" v="717" actId="47"/>
        <pc:sldMkLst>
          <pc:docMk/>
          <pc:sldMk cId="4255105383" sldId="260"/>
        </pc:sldMkLst>
      </pc:sldChg>
      <pc:sldChg chg="addSp delSp modSp add mod setBg modAnim">
        <pc:chgData name="Raj Gawera" userId="83b21934-1ea0-4ff9-ab50-1b4afbf23913" providerId="ADAL" clId="{61DA8176-8569-4A38-8F28-963582B87988}" dt="2025-07-04T13:39:26.451" v="1854" actId="1076"/>
        <pc:sldMkLst>
          <pc:docMk/>
          <pc:sldMk cId="1820235527" sldId="261"/>
        </pc:sldMkLst>
        <pc:spChg chg="mod">
          <ac:chgData name="Raj Gawera" userId="83b21934-1ea0-4ff9-ab50-1b4afbf23913" providerId="ADAL" clId="{61DA8176-8569-4A38-8F28-963582B87988}" dt="2025-07-03T12:42:51.656" v="1616" actId="26606"/>
          <ac:spMkLst>
            <pc:docMk/>
            <pc:sldMk cId="1820235527" sldId="261"/>
            <ac:spMk id="2" creationId="{5BD341AE-C475-7DEC-3612-1B5C4086F1A2}"/>
          </ac:spMkLst>
        </pc:spChg>
        <pc:spChg chg="add mod">
          <ac:chgData name="Raj Gawera" userId="83b21934-1ea0-4ff9-ab50-1b4afbf23913" providerId="ADAL" clId="{61DA8176-8569-4A38-8F28-963582B87988}" dt="2025-07-03T15:42:08.505" v="1743" actId="122"/>
          <ac:spMkLst>
            <pc:docMk/>
            <pc:sldMk cId="1820235527" sldId="261"/>
            <ac:spMk id="4" creationId="{FCEA8EDF-F031-D03D-A3C4-57EB8FDF9F45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5" creationId="{36662692-477E-03A3-E09E-DD5E3B76DC56}"/>
          </ac:spMkLst>
        </pc:spChg>
        <pc:spChg chg="add mod">
          <ac:chgData name="Raj Gawera" userId="83b21934-1ea0-4ff9-ab50-1b4afbf23913" providerId="ADAL" clId="{61DA8176-8569-4A38-8F28-963582B87988}" dt="2025-07-03T12:57:33.948" v="1658" actId="20577"/>
          <ac:spMkLst>
            <pc:docMk/>
            <pc:sldMk cId="1820235527" sldId="261"/>
            <ac:spMk id="6" creationId="{2BE8556A-FE7E-1988-3EBA-9BF25AD46CF7}"/>
          </ac:spMkLst>
        </pc:spChg>
        <pc:spChg chg="add mod">
          <ac:chgData name="Raj Gawera" userId="83b21934-1ea0-4ff9-ab50-1b4afbf23913" providerId="ADAL" clId="{61DA8176-8569-4A38-8F28-963582B87988}" dt="2025-07-03T12:57:47.955" v="1664" actId="1076"/>
          <ac:spMkLst>
            <pc:docMk/>
            <pc:sldMk cId="1820235527" sldId="261"/>
            <ac:spMk id="7" creationId="{219A58B5-1E20-6CD9-C46A-08FF5CD29740}"/>
          </ac:spMkLst>
        </pc:spChg>
        <pc:spChg chg="add mod">
          <ac:chgData name="Raj Gawera" userId="83b21934-1ea0-4ff9-ab50-1b4afbf23913" providerId="ADAL" clId="{61DA8176-8569-4A38-8F28-963582B87988}" dt="2025-07-04T13:39:26.451" v="1854" actId="1076"/>
          <ac:spMkLst>
            <pc:docMk/>
            <pc:sldMk cId="1820235527" sldId="261"/>
            <ac:spMk id="8" creationId="{DC1D9C41-A9DE-22D8-C78C-239BEC302769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9" creationId="{14CC3010-00C1-1C5E-3726-9C8D73DB5EC9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10" creationId="{BF8473BF-7407-CCEC-1318-E820C08FD927}"/>
          </ac:spMkLst>
        </pc:spChg>
        <pc:spChg chg="add">
          <ac:chgData name="Raj Gawera" userId="83b21934-1ea0-4ff9-ab50-1b4afbf23913" providerId="ADAL" clId="{61DA8176-8569-4A38-8F28-963582B87988}" dt="2025-07-03T12:42:51.656" v="1616" actId="26606"/>
          <ac:spMkLst>
            <pc:docMk/>
            <pc:sldMk cId="1820235527" sldId="261"/>
            <ac:spMk id="11" creationId="{353CF00F-82D0-0DBA-75D5-1D01B4526C68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13" creationId="{AF248BDF-AD49-A690-F8AE-B4D43D62A9DF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14" creationId="{65A8A1AB-19B0-4CBB-C234-6B626967F108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15" creationId="{52C64376-6B22-F6FE-5E59-FCC65D6C8088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16" creationId="{C1FA005D-6B94-273E-EC6D-33612B3E958B}"/>
          </ac:spMkLst>
        </pc:spChg>
        <pc:spChg chg="mod topLvl">
          <ac:chgData name="Raj Gawera" userId="83b21934-1ea0-4ff9-ab50-1b4afbf23913" providerId="ADAL" clId="{61DA8176-8569-4A38-8F28-963582B87988}" dt="2025-07-04T10:58:32.121" v="1819" actId="165"/>
          <ac:spMkLst>
            <pc:docMk/>
            <pc:sldMk cId="1820235527" sldId="261"/>
            <ac:spMk id="17" creationId="{ED354AEB-DED7-AF1D-E71F-89BB01061B10}"/>
          </ac:spMkLst>
        </pc:spChg>
      </pc:sldChg>
      <pc:sldChg chg="modSp add del mod">
        <pc:chgData name="Raj Gawera" userId="83b21934-1ea0-4ff9-ab50-1b4afbf23913" providerId="ADAL" clId="{61DA8176-8569-4A38-8F28-963582B87988}" dt="2025-07-03T10:54:55.277" v="749" actId="47"/>
        <pc:sldMkLst>
          <pc:docMk/>
          <pc:sldMk cId="2414263767" sldId="261"/>
        </pc:sldMkLst>
      </pc:sldChg>
      <pc:sldChg chg="modSp mod">
        <pc:chgData name="Raj Gawera" userId="83b21934-1ea0-4ff9-ab50-1b4afbf23913" providerId="ADAL" clId="{61DA8176-8569-4A38-8F28-963582B87988}" dt="2025-07-03T15:41:36.445" v="1731" actId="1076"/>
        <pc:sldMkLst>
          <pc:docMk/>
          <pc:sldMk cId="872965616" sldId="263"/>
        </pc:sldMkLst>
        <pc:spChg chg="mod">
          <ac:chgData name="Raj Gawera" userId="83b21934-1ea0-4ff9-ab50-1b4afbf23913" providerId="ADAL" clId="{61DA8176-8569-4A38-8F28-963582B87988}" dt="2025-07-03T15:41:31.037" v="1730" actId="1076"/>
          <ac:spMkLst>
            <pc:docMk/>
            <pc:sldMk cId="872965616" sldId="263"/>
            <ac:spMk id="10" creationId="{107DA188-29F7-3FAE-0EB3-66FF325320B9}"/>
          </ac:spMkLst>
        </pc:spChg>
        <pc:spChg chg="mod">
          <ac:chgData name="Raj Gawera" userId="83b21934-1ea0-4ff9-ab50-1b4afbf23913" providerId="ADAL" clId="{61DA8176-8569-4A38-8F28-963582B87988}" dt="2025-07-03T15:41:36.445" v="1731" actId="1076"/>
          <ac:spMkLst>
            <pc:docMk/>
            <pc:sldMk cId="872965616" sldId="263"/>
            <ac:spMk id="12" creationId="{3FF571BC-946D-2373-04D7-9A47FF0F81C3}"/>
          </ac:spMkLst>
        </pc:spChg>
        <pc:picChg chg="mod">
          <ac:chgData name="Raj Gawera" userId="83b21934-1ea0-4ff9-ab50-1b4afbf23913" providerId="ADAL" clId="{61DA8176-8569-4A38-8F28-963582B87988}" dt="2025-07-03T15:41:24.327" v="1729" actId="14100"/>
          <ac:picMkLst>
            <pc:docMk/>
            <pc:sldMk cId="872965616" sldId="263"/>
            <ac:picMk id="3" creationId="{B34FB22D-67C8-959D-5C6B-07A630E9E7A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E7A8-010A-E328-D7F4-FF29E94F3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C7773-D8F5-1F37-C96C-E07B7C8D6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B2450-CDC9-91C0-2F44-9C654C6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1A94E-23F3-0F39-139B-4AA1E481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2C3E0-52C8-0FE2-6EE6-D2000EA0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6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FBC-AC1F-4C7D-E97C-A6573B95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14EF5-F743-5C17-C821-B71477415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0DE98-F88B-1624-B1B9-C756FB2A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799A-D7EA-A9D8-E046-1EED000E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8A5BA-86B9-9DCE-051C-359A5F23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16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70AE4-3894-0861-D196-650A325C6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51451-9202-0218-744A-31F6AA2D4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F8F35-77B6-DDBC-7466-1A0E1362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58097-F6B2-F24B-03ED-84C20C9B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47E6-15D5-7B25-2221-D35DC3F8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24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E9A7-25D3-85ED-69B5-9158CDE6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8A06-06A2-FDB8-07B5-4F9EB30F0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5883-4FD6-66F3-C9B3-29CF9AE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E30A8-0402-091D-F20B-1D9368D3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90916-DE82-732B-EB5C-8F479EB4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6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C244-1BF3-732A-0A6A-E6158DCE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7807B-422A-ABAD-2CA0-CC294A0F5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22567-4D08-35DB-C77D-1E94FCC9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13334-EBD7-FD96-1504-52AED378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EDC55-0A2C-C7B6-DCB3-35E8F833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26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3008-AECF-10CB-D964-42F397AB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35F6-786B-6295-9CCA-40476900F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B0F2E-2317-3707-CF3A-C4A5839D6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8D639-C673-146D-B5AD-23C8AFAA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C1DCA-60EA-761A-DBA5-C401A5BE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D1154-8A77-7383-6606-8D7C3588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60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A9FF-B01B-26EC-8986-C442B9A4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4540D-F1E9-BF5A-6AAC-E612D241B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D16D8-CA68-A0F9-0DC8-2C7B18B93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58D55-386A-9AC0-C1DE-C8640877C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D3B51-C66B-1F01-7BDD-E13C021FE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3CF1C-9741-805D-F4C6-2706C64E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012FA5-EF50-E91A-62B2-F8AAE881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C1C99B-65EE-0CA4-C92C-FB47302C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0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0A4A-7F9A-D45D-A824-E03D8ADF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F4D5B-E07C-D5B4-6ABD-75D32C61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53E93-864F-55C5-9B57-DAB25E0F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22DD6-4AD4-0F5C-1165-5BD57A0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97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65794-362C-7FD3-9A7B-AF767066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3DB2C-2ADB-5970-37DA-4F531CE0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87C9E-5A4D-6292-FA34-83A21FF9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20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D5F0F-03CE-9F03-200F-D1D5E809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6301-8405-49A6-B2E3-548BD1A76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12D9C-8223-CEF8-2575-36EA42B2B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4D21E-6B33-7499-1D7A-3D431BEF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ACAA-90FF-4FE7-CDC3-D6103117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BC7E5-1239-A2DF-2FBE-AA36545B5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2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0F9E-44C5-3C87-94E3-021CA845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052413-A86B-FF6A-D1D1-A8FB7A84C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37838-862A-DCAA-59F3-01AF2C874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9CD42-CE3D-1607-9E81-B87BD99A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1CA6C-0837-D869-4790-B59DF143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F0BB5-1782-F1A3-706D-471FEB97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53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F4E0E-5D42-8014-56D4-D2B0CCA3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B96D5-D792-78D4-F715-849BF6C82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474A2-AE34-49DC-3701-732E2A93A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385AA-ADBB-4FB2-AF9F-B1F532A39B0A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40D3E-F256-7ADF-EFED-71443E016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85374-202B-AD1E-BC91-54FB70D26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7DAC58-F3F8-4528-99CD-79AFD53AD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2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3E2F62AC-4795-F88B-4668-C10B238A87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9E7E06-C368-8FB0-B0D7-3280DFFDF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Mobilising the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UK Semiconductor Centre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32EFA-6F21-008B-49DB-47A1CF1E9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  <a:p>
            <a:r>
              <a:rPr lang="en-GB">
                <a:solidFill>
                  <a:srgbClr val="FFFFFF"/>
                </a:solidFill>
              </a:rPr>
              <a:t>Raj Gawera, NED/Interim CEO, CSA Catapult</a:t>
            </a:r>
          </a:p>
        </p:txBody>
      </p:sp>
    </p:spTree>
    <p:extLst>
      <p:ext uri="{BB962C8B-B14F-4D97-AF65-F5344CB8AC3E}">
        <p14:creationId xmlns:p14="http://schemas.microsoft.com/office/powerpoint/2010/main" val="2443065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612E2-89FA-5658-D419-0B777976F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ty skyline with lights and lines&#10;&#10;AI-generated content may be incorrect.">
            <a:extLst>
              <a:ext uri="{FF2B5EF4-FFF2-40B4-BE49-F238E27FC236}">
                <a16:creationId xmlns:a16="http://schemas.microsoft.com/office/drawing/2014/main" id="{B34FB22D-67C8-959D-5C6B-07A630E9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1" y="10"/>
            <a:ext cx="76580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571BC-946D-2373-04D7-9A47FF0F81C3}"/>
              </a:ext>
            </a:extLst>
          </p:cNvPr>
          <p:cNvSpPr txBox="1"/>
          <p:nvPr/>
        </p:nvSpPr>
        <p:spPr>
          <a:xfrm>
            <a:off x="7833688" y="329680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Vision for UKSC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DA188-29F7-3FAE-0EB3-66FF325320B9}"/>
              </a:ext>
            </a:extLst>
          </p:cNvPr>
          <p:cNvSpPr txBox="1"/>
          <p:nvPr/>
        </p:nvSpPr>
        <p:spPr>
          <a:xfrm>
            <a:off x="7949186" y="219743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28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 stronger, more connected UK semiconductor innovation ecosystem that enables the seed and scale of strategic technologies from materials to devices to applications in key growth-driving sectors </a:t>
            </a:r>
            <a:endParaRPr lang="en-GB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200" b="0" i="1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296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DED88-1898-73A8-A2E3-2A1C102E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341AE-C475-7DEC-3612-1B5C4086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GB"/>
              <a:t>Missions &amp; Activities</a:t>
            </a:r>
          </a:p>
        </p:txBody>
      </p:sp>
      <p:sp>
        <p:nvSpPr>
          <p:cNvPr id="5" name="Rectangle 4" descr="Lightbulb">
            <a:extLst>
              <a:ext uri="{FF2B5EF4-FFF2-40B4-BE49-F238E27FC236}">
                <a16:creationId xmlns:a16="http://schemas.microsoft.com/office/drawing/2014/main" id="{36662692-477E-03A3-E09E-DD5E3B76DC56}"/>
              </a:ext>
            </a:extLst>
          </p:cNvPr>
          <p:cNvSpPr/>
          <p:nvPr/>
        </p:nvSpPr>
        <p:spPr>
          <a:xfrm>
            <a:off x="1548610" y="2843443"/>
            <a:ext cx="1080446" cy="108044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4CC3010-00C1-1C5E-3726-9C8D73DB5EC9}"/>
              </a:ext>
            </a:extLst>
          </p:cNvPr>
          <p:cNvSpPr/>
          <p:nvPr/>
        </p:nvSpPr>
        <p:spPr>
          <a:xfrm>
            <a:off x="888338" y="4356852"/>
            <a:ext cx="2400991" cy="1372500"/>
          </a:xfrm>
          <a:custGeom>
            <a:avLst/>
            <a:gdLst>
              <a:gd name="connsiteX0" fmla="*/ 0 w 2400991"/>
              <a:gd name="connsiteY0" fmla="*/ 0 h 1372500"/>
              <a:gd name="connsiteX1" fmla="*/ 2400991 w 2400991"/>
              <a:gd name="connsiteY1" fmla="*/ 0 h 1372500"/>
              <a:gd name="connsiteX2" fmla="*/ 2400991 w 2400991"/>
              <a:gd name="connsiteY2" fmla="*/ 1372500 h 1372500"/>
              <a:gd name="connsiteX3" fmla="*/ 0 w 2400991"/>
              <a:gd name="connsiteY3" fmla="*/ 1372500 h 1372500"/>
              <a:gd name="connsiteX4" fmla="*/ 0 w 2400991"/>
              <a:gd name="connsiteY4" fmla="*/ 0 h 137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91" h="1372500">
                <a:moveTo>
                  <a:pt x="0" y="0"/>
                </a:moveTo>
                <a:lnTo>
                  <a:pt x="2400991" y="0"/>
                </a:lnTo>
                <a:lnTo>
                  <a:pt x="2400991" y="1372500"/>
                </a:lnTo>
                <a:lnTo>
                  <a:pt x="0" y="137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0" i="0" kern="1200"/>
              <a:t>Connect and build the UK semiconductor innovation ecosystem from research to application, steering long-term technology roadmaps and creating communities of best practice</a:t>
            </a:r>
            <a:endParaRPr lang="en-US" sz="1400" kern="1200"/>
          </a:p>
        </p:txBody>
      </p:sp>
      <p:sp>
        <p:nvSpPr>
          <p:cNvPr id="10" name="Rectangle 9" descr="Processor">
            <a:extLst>
              <a:ext uri="{FF2B5EF4-FFF2-40B4-BE49-F238E27FC236}">
                <a16:creationId xmlns:a16="http://schemas.microsoft.com/office/drawing/2014/main" id="{BF8473BF-7407-CCEC-1318-E820C08FD927}"/>
              </a:ext>
            </a:extLst>
          </p:cNvPr>
          <p:cNvSpPr/>
          <p:nvPr/>
        </p:nvSpPr>
        <p:spPr>
          <a:xfrm>
            <a:off x="4369776" y="2843443"/>
            <a:ext cx="1080446" cy="108044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147871"/>
              <a:satOff val="-6164"/>
              <a:lumOff val="-987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248BDF-AD49-A690-F8AE-B4D43D62A9DF}"/>
              </a:ext>
            </a:extLst>
          </p:cNvPr>
          <p:cNvSpPr/>
          <p:nvPr/>
        </p:nvSpPr>
        <p:spPr>
          <a:xfrm>
            <a:off x="3709503" y="4356852"/>
            <a:ext cx="2400991" cy="1372500"/>
          </a:xfrm>
          <a:custGeom>
            <a:avLst/>
            <a:gdLst>
              <a:gd name="connsiteX0" fmla="*/ 0 w 2400991"/>
              <a:gd name="connsiteY0" fmla="*/ 0 h 1372500"/>
              <a:gd name="connsiteX1" fmla="*/ 2400991 w 2400991"/>
              <a:gd name="connsiteY1" fmla="*/ 0 h 1372500"/>
              <a:gd name="connsiteX2" fmla="*/ 2400991 w 2400991"/>
              <a:gd name="connsiteY2" fmla="*/ 1372500 h 1372500"/>
              <a:gd name="connsiteX3" fmla="*/ 0 w 2400991"/>
              <a:gd name="connsiteY3" fmla="*/ 1372500 h 1372500"/>
              <a:gd name="connsiteX4" fmla="*/ 0 w 2400991"/>
              <a:gd name="connsiteY4" fmla="*/ 0 h 137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91" h="1372500">
                <a:moveTo>
                  <a:pt x="0" y="0"/>
                </a:moveTo>
                <a:lnTo>
                  <a:pt x="2400991" y="0"/>
                </a:lnTo>
                <a:lnTo>
                  <a:pt x="2400991" y="1372500"/>
                </a:lnTo>
                <a:lnTo>
                  <a:pt x="0" y="137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0" i="0" kern="1200"/>
              <a:t>Drive scale up of UK semiconductor firms, through improving access to capability, capital and networks</a:t>
            </a:r>
            <a:endParaRPr lang="en-US" sz="1400" kern="1200"/>
          </a:p>
        </p:txBody>
      </p:sp>
      <p:sp>
        <p:nvSpPr>
          <p:cNvPr id="14" name="Rectangle 13" descr="Handshake">
            <a:extLst>
              <a:ext uri="{FF2B5EF4-FFF2-40B4-BE49-F238E27FC236}">
                <a16:creationId xmlns:a16="http://schemas.microsoft.com/office/drawing/2014/main" id="{65A8A1AB-19B0-4CBB-C234-6B626967F108}"/>
              </a:ext>
            </a:extLst>
          </p:cNvPr>
          <p:cNvSpPr/>
          <p:nvPr/>
        </p:nvSpPr>
        <p:spPr>
          <a:xfrm>
            <a:off x="7190941" y="2843443"/>
            <a:ext cx="1080446" cy="108044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4295743"/>
              <a:satOff val="-12329"/>
              <a:lumOff val="-1973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C64376-6B22-F6FE-5E59-FCC65D6C8088}"/>
              </a:ext>
            </a:extLst>
          </p:cNvPr>
          <p:cNvSpPr/>
          <p:nvPr/>
        </p:nvSpPr>
        <p:spPr>
          <a:xfrm>
            <a:off x="6530668" y="4356852"/>
            <a:ext cx="2400991" cy="1372500"/>
          </a:xfrm>
          <a:custGeom>
            <a:avLst/>
            <a:gdLst>
              <a:gd name="connsiteX0" fmla="*/ 0 w 2400991"/>
              <a:gd name="connsiteY0" fmla="*/ 0 h 1372500"/>
              <a:gd name="connsiteX1" fmla="*/ 2400991 w 2400991"/>
              <a:gd name="connsiteY1" fmla="*/ 0 h 1372500"/>
              <a:gd name="connsiteX2" fmla="*/ 2400991 w 2400991"/>
              <a:gd name="connsiteY2" fmla="*/ 1372500 h 1372500"/>
              <a:gd name="connsiteX3" fmla="*/ 0 w 2400991"/>
              <a:gd name="connsiteY3" fmla="*/ 1372500 h 1372500"/>
              <a:gd name="connsiteX4" fmla="*/ 0 w 2400991"/>
              <a:gd name="connsiteY4" fmla="*/ 0 h 137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91" h="1372500">
                <a:moveTo>
                  <a:pt x="0" y="0"/>
                </a:moveTo>
                <a:lnTo>
                  <a:pt x="2400991" y="0"/>
                </a:lnTo>
                <a:lnTo>
                  <a:pt x="2400991" y="1372500"/>
                </a:lnTo>
                <a:lnTo>
                  <a:pt x="0" y="137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0" i="0" kern="1200"/>
              <a:t>Boost FDI into the UK semiconductor sector by providing a unified front door for international collaborators </a:t>
            </a:r>
            <a:r>
              <a:rPr lang="en-GB" sz="1400" b="0" i="0" kern="1200">
                <a:latin typeface="Aptos Display" panose="02110004020202020204"/>
              </a:rPr>
              <a:t>and</a:t>
            </a:r>
            <a:r>
              <a:rPr lang="en-GB" sz="1400" b="0" i="0" kern="1200"/>
              <a:t> investors, proactively pursuing international collaborations</a:t>
            </a:r>
            <a:endParaRPr lang="en-US" sz="1400" kern="1200"/>
          </a:p>
        </p:txBody>
      </p:sp>
      <p:sp>
        <p:nvSpPr>
          <p:cNvPr id="16" name="Rectangle 15" descr="Classroom">
            <a:extLst>
              <a:ext uri="{FF2B5EF4-FFF2-40B4-BE49-F238E27FC236}">
                <a16:creationId xmlns:a16="http://schemas.microsoft.com/office/drawing/2014/main" id="{C1FA005D-6B94-273E-EC6D-33612B3E958B}"/>
              </a:ext>
            </a:extLst>
          </p:cNvPr>
          <p:cNvSpPr/>
          <p:nvPr/>
        </p:nvSpPr>
        <p:spPr>
          <a:xfrm>
            <a:off x="10012106" y="2843443"/>
            <a:ext cx="1080446" cy="108044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D354AEB-DED7-AF1D-E71F-89BB01061B10}"/>
              </a:ext>
            </a:extLst>
          </p:cNvPr>
          <p:cNvSpPr/>
          <p:nvPr/>
        </p:nvSpPr>
        <p:spPr>
          <a:xfrm>
            <a:off x="9351834" y="4356852"/>
            <a:ext cx="2400991" cy="1372500"/>
          </a:xfrm>
          <a:custGeom>
            <a:avLst/>
            <a:gdLst>
              <a:gd name="connsiteX0" fmla="*/ 0 w 2400991"/>
              <a:gd name="connsiteY0" fmla="*/ 0 h 1372500"/>
              <a:gd name="connsiteX1" fmla="*/ 2400991 w 2400991"/>
              <a:gd name="connsiteY1" fmla="*/ 0 h 1372500"/>
              <a:gd name="connsiteX2" fmla="*/ 2400991 w 2400991"/>
              <a:gd name="connsiteY2" fmla="*/ 1372500 h 1372500"/>
              <a:gd name="connsiteX3" fmla="*/ 0 w 2400991"/>
              <a:gd name="connsiteY3" fmla="*/ 1372500 h 1372500"/>
              <a:gd name="connsiteX4" fmla="*/ 0 w 2400991"/>
              <a:gd name="connsiteY4" fmla="*/ 0 h 137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91" h="1372500">
                <a:moveTo>
                  <a:pt x="0" y="0"/>
                </a:moveTo>
                <a:lnTo>
                  <a:pt x="2400991" y="0"/>
                </a:lnTo>
                <a:lnTo>
                  <a:pt x="2400991" y="1372500"/>
                </a:lnTo>
                <a:lnTo>
                  <a:pt x="0" y="137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0" i="0" kern="1200"/>
              <a:t>Support the development of the UK semiconductor workforce, monitoring and identifying skills gaps and shortages, developing and promoting training &amp; education solutions</a:t>
            </a:r>
            <a:endParaRPr lang="en-US" sz="1400" kern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A8EDF-F031-D03D-A3C4-57EB8FDF9F45}"/>
              </a:ext>
            </a:extLst>
          </p:cNvPr>
          <p:cNvSpPr txBox="1"/>
          <p:nvPr/>
        </p:nvSpPr>
        <p:spPr>
          <a:xfrm>
            <a:off x="1302566" y="2092636"/>
            <a:ext cx="168353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b="1"/>
              <a:t>ECOSYSTEM &amp;</a:t>
            </a:r>
          </a:p>
          <a:p>
            <a:pPr algn="ctr"/>
            <a:r>
              <a:rPr lang="en-GB" b="1"/>
              <a:t>ROADMAP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8556A-FE7E-1988-3EBA-9BF25AD46CF7}"/>
              </a:ext>
            </a:extLst>
          </p:cNvPr>
          <p:cNvSpPr txBox="1"/>
          <p:nvPr/>
        </p:nvSpPr>
        <p:spPr>
          <a:xfrm>
            <a:off x="4134197" y="2231136"/>
            <a:ext cx="125675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b="1"/>
              <a:t>SCALE-UP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A58B5-1E20-6CD9-C46A-08FF5CD29740}"/>
              </a:ext>
            </a:extLst>
          </p:cNvPr>
          <p:cNvSpPr txBox="1"/>
          <p:nvPr/>
        </p:nvSpPr>
        <p:spPr>
          <a:xfrm>
            <a:off x="7392786" y="2231136"/>
            <a:ext cx="5389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b="1"/>
              <a:t>FDI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D9C41-A9DE-22D8-C78C-239BEC302769}"/>
              </a:ext>
            </a:extLst>
          </p:cNvPr>
          <p:cNvSpPr txBox="1"/>
          <p:nvPr/>
        </p:nvSpPr>
        <p:spPr>
          <a:xfrm>
            <a:off x="9811571" y="2231136"/>
            <a:ext cx="158928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b="1"/>
              <a:t>WORKFORCE</a:t>
            </a:r>
          </a:p>
        </p:txBody>
      </p:sp>
    </p:spTree>
    <p:extLst>
      <p:ext uri="{BB962C8B-B14F-4D97-AF65-F5344CB8AC3E}">
        <p14:creationId xmlns:p14="http://schemas.microsoft.com/office/powerpoint/2010/main" val="18202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 animBg="1"/>
      <p:bldP spid="13" grpId="0"/>
      <p:bldP spid="14" grpId="0" animBg="1"/>
      <p:bldP spid="15" grpId="0"/>
      <p:bldP spid="16" grpId="0" animBg="1"/>
      <p:bldP spid="17" grpId="0"/>
      <p:bldP spid="4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5CA56-5E68-9FDD-F701-EDEF03B3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Guiding Principles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728E072-5312-27BC-2E04-239137569FC2}"/>
              </a:ext>
            </a:extLst>
          </p:cNvPr>
          <p:cNvSpPr/>
          <p:nvPr/>
        </p:nvSpPr>
        <p:spPr>
          <a:xfrm>
            <a:off x="838200" y="2523223"/>
            <a:ext cx="10515600" cy="540540"/>
          </a:xfrm>
          <a:custGeom>
            <a:avLst/>
            <a:gdLst>
              <a:gd name="connsiteX0" fmla="*/ 0 w 10515600"/>
              <a:gd name="connsiteY0" fmla="*/ 90092 h 540540"/>
              <a:gd name="connsiteX1" fmla="*/ 90092 w 10515600"/>
              <a:gd name="connsiteY1" fmla="*/ 0 h 540540"/>
              <a:gd name="connsiteX2" fmla="*/ 10425508 w 10515600"/>
              <a:gd name="connsiteY2" fmla="*/ 0 h 540540"/>
              <a:gd name="connsiteX3" fmla="*/ 10515600 w 10515600"/>
              <a:gd name="connsiteY3" fmla="*/ 90092 h 540540"/>
              <a:gd name="connsiteX4" fmla="*/ 10515600 w 10515600"/>
              <a:gd name="connsiteY4" fmla="*/ 450448 h 540540"/>
              <a:gd name="connsiteX5" fmla="*/ 10425508 w 10515600"/>
              <a:gd name="connsiteY5" fmla="*/ 540540 h 540540"/>
              <a:gd name="connsiteX6" fmla="*/ 90092 w 10515600"/>
              <a:gd name="connsiteY6" fmla="*/ 540540 h 540540"/>
              <a:gd name="connsiteX7" fmla="*/ 0 w 10515600"/>
              <a:gd name="connsiteY7" fmla="*/ 450448 h 540540"/>
              <a:gd name="connsiteX8" fmla="*/ 0 w 10515600"/>
              <a:gd name="connsiteY8" fmla="*/ 90092 h 54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540540">
                <a:moveTo>
                  <a:pt x="0" y="90092"/>
                </a:moveTo>
                <a:cubicBezTo>
                  <a:pt x="0" y="40336"/>
                  <a:pt x="40336" y="0"/>
                  <a:pt x="90092" y="0"/>
                </a:cubicBezTo>
                <a:lnTo>
                  <a:pt x="10425508" y="0"/>
                </a:lnTo>
                <a:cubicBezTo>
                  <a:pt x="10475264" y="0"/>
                  <a:pt x="10515600" y="40336"/>
                  <a:pt x="10515600" y="90092"/>
                </a:cubicBezTo>
                <a:lnTo>
                  <a:pt x="10515600" y="450448"/>
                </a:lnTo>
                <a:cubicBezTo>
                  <a:pt x="10515600" y="500204"/>
                  <a:pt x="10475264" y="540540"/>
                  <a:pt x="10425508" y="540540"/>
                </a:cubicBezTo>
                <a:lnTo>
                  <a:pt x="90092" y="540540"/>
                </a:lnTo>
                <a:cubicBezTo>
                  <a:pt x="40336" y="540540"/>
                  <a:pt x="0" y="500204"/>
                  <a:pt x="0" y="450448"/>
                </a:cubicBezTo>
                <a:lnTo>
                  <a:pt x="0" y="9009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207" tIns="110207" rIns="110207" bIns="110207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/>
              <a:t>Neutral, open and inclusive – representing all parts of the ecosystem and all regions</a:t>
            </a:r>
            <a:endParaRPr lang="en-US" sz="2200" kern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1221D4E-CB28-6F26-0A06-44B643C01998}"/>
              </a:ext>
            </a:extLst>
          </p:cNvPr>
          <p:cNvSpPr/>
          <p:nvPr/>
        </p:nvSpPr>
        <p:spPr>
          <a:xfrm>
            <a:off x="838200" y="3127124"/>
            <a:ext cx="10515600" cy="540540"/>
          </a:xfrm>
          <a:custGeom>
            <a:avLst/>
            <a:gdLst>
              <a:gd name="connsiteX0" fmla="*/ 0 w 10515600"/>
              <a:gd name="connsiteY0" fmla="*/ 90092 h 540540"/>
              <a:gd name="connsiteX1" fmla="*/ 90092 w 10515600"/>
              <a:gd name="connsiteY1" fmla="*/ 0 h 540540"/>
              <a:gd name="connsiteX2" fmla="*/ 10425508 w 10515600"/>
              <a:gd name="connsiteY2" fmla="*/ 0 h 540540"/>
              <a:gd name="connsiteX3" fmla="*/ 10515600 w 10515600"/>
              <a:gd name="connsiteY3" fmla="*/ 90092 h 540540"/>
              <a:gd name="connsiteX4" fmla="*/ 10515600 w 10515600"/>
              <a:gd name="connsiteY4" fmla="*/ 450448 h 540540"/>
              <a:gd name="connsiteX5" fmla="*/ 10425508 w 10515600"/>
              <a:gd name="connsiteY5" fmla="*/ 540540 h 540540"/>
              <a:gd name="connsiteX6" fmla="*/ 90092 w 10515600"/>
              <a:gd name="connsiteY6" fmla="*/ 540540 h 540540"/>
              <a:gd name="connsiteX7" fmla="*/ 0 w 10515600"/>
              <a:gd name="connsiteY7" fmla="*/ 450448 h 540540"/>
              <a:gd name="connsiteX8" fmla="*/ 0 w 10515600"/>
              <a:gd name="connsiteY8" fmla="*/ 90092 h 54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540540">
                <a:moveTo>
                  <a:pt x="0" y="90092"/>
                </a:moveTo>
                <a:cubicBezTo>
                  <a:pt x="0" y="40336"/>
                  <a:pt x="40336" y="0"/>
                  <a:pt x="90092" y="0"/>
                </a:cubicBezTo>
                <a:lnTo>
                  <a:pt x="10425508" y="0"/>
                </a:lnTo>
                <a:cubicBezTo>
                  <a:pt x="10475264" y="0"/>
                  <a:pt x="10515600" y="40336"/>
                  <a:pt x="10515600" y="90092"/>
                </a:cubicBezTo>
                <a:lnTo>
                  <a:pt x="10515600" y="450448"/>
                </a:lnTo>
                <a:cubicBezTo>
                  <a:pt x="10515600" y="500204"/>
                  <a:pt x="10475264" y="540540"/>
                  <a:pt x="10425508" y="540540"/>
                </a:cubicBezTo>
                <a:lnTo>
                  <a:pt x="90092" y="540540"/>
                </a:lnTo>
                <a:cubicBezTo>
                  <a:pt x="40336" y="540540"/>
                  <a:pt x="0" y="500204"/>
                  <a:pt x="0" y="450448"/>
                </a:cubicBezTo>
                <a:lnTo>
                  <a:pt x="0" y="9009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207" tIns="110207" rIns="110207" bIns="110207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/>
              <a:t>Build upon existing clusters and assets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1D52B8-BB5B-F0D9-1B7C-75035366F15D}"/>
              </a:ext>
            </a:extLst>
          </p:cNvPr>
          <p:cNvSpPr/>
          <p:nvPr/>
        </p:nvSpPr>
        <p:spPr>
          <a:xfrm>
            <a:off x="838200" y="4416824"/>
            <a:ext cx="10515600" cy="540540"/>
          </a:xfrm>
          <a:custGeom>
            <a:avLst/>
            <a:gdLst>
              <a:gd name="connsiteX0" fmla="*/ 0 w 10515600"/>
              <a:gd name="connsiteY0" fmla="*/ 90092 h 540540"/>
              <a:gd name="connsiteX1" fmla="*/ 90092 w 10515600"/>
              <a:gd name="connsiteY1" fmla="*/ 0 h 540540"/>
              <a:gd name="connsiteX2" fmla="*/ 10425508 w 10515600"/>
              <a:gd name="connsiteY2" fmla="*/ 0 h 540540"/>
              <a:gd name="connsiteX3" fmla="*/ 10515600 w 10515600"/>
              <a:gd name="connsiteY3" fmla="*/ 90092 h 540540"/>
              <a:gd name="connsiteX4" fmla="*/ 10515600 w 10515600"/>
              <a:gd name="connsiteY4" fmla="*/ 450448 h 540540"/>
              <a:gd name="connsiteX5" fmla="*/ 10425508 w 10515600"/>
              <a:gd name="connsiteY5" fmla="*/ 540540 h 540540"/>
              <a:gd name="connsiteX6" fmla="*/ 90092 w 10515600"/>
              <a:gd name="connsiteY6" fmla="*/ 540540 h 540540"/>
              <a:gd name="connsiteX7" fmla="*/ 0 w 10515600"/>
              <a:gd name="connsiteY7" fmla="*/ 450448 h 540540"/>
              <a:gd name="connsiteX8" fmla="*/ 0 w 10515600"/>
              <a:gd name="connsiteY8" fmla="*/ 90092 h 54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540540">
                <a:moveTo>
                  <a:pt x="0" y="90092"/>
                </a:moveTo>
                <a:cubicBezTo>
                  <a:pt x="0" y="40336"/>
                  <a:pt x="40336" y="0"/>
                  <a:pt x="90092" y="0"/>
                </a:cubicBezTo>
                <a:lnTo>
                  <a:pt x="10425508" y="0"/>
                </a:lnTo>
                <a:cubicBezTo>
                  <a:pt x="10475264" y="0"/>
                  <a:pt x="10515600" y="40336"/>
                  <a:pt x="10515600" y="90092"/>
                </a:cubicBezTo>
                <a:lnTo>
                  <a:pt x="10515600" y="450448"/>
                </a:lnTo>
                <a:cubicBezTo>
                  <a:pt x="10515600" y="500204"/>
                  <a:pt x="10475264" y="540540"/>
                  <a:pt x="10425508" y="540540"/>
                </a:cubicBezTo>
                <a:lnTo>
                  <a:pt x="90092" y="540540"/>
                </a:lnTo>
                <a:cubicBezTo>
                  <a:pt x="40336" y="540540"/>
                  <a:pt x="0" y="500204"/>
                  <a:pt x="0" y="450448"/>
                </a:cubicBezTo>
                <a:lnTo>
                  <a:pt x="0" y="9009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207" tIns="110207" rIns="110207" bIns="110207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/>
              <a:t>No one-size-fits-all solution</a:t>
            </a:r>
            <a:endParaRPr lang="en-US" sz="22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EFE3DC-1324-FE66-A788-829F12EA825A}"/>
              </a:ext>
            </a:extLst>
          </p:cNvPr>
          <p:cNvSpPr/>
          <p:nvPr/>
        </p:nvSpPr>
        <p:spPr>
          <a:xfrm>
            <a:off x="838200" y="5110529"/>
            <a:ext cx="10515600" cy="540540"/>
          </a:xfrm>
          <a:custGeom>
            <a:avLst/>
            <a:gdLst>
              <a:gd name="connsiteX0" fmla="*/ 0 w 10515600"/>
              <a:gd name="connsiteY0" fmla="*/ 90092 h 540540"/>
              <a:gd name="connsiteX1" fmla="*/ 90092 w 10515600"/>
              <a:gd name="connsiteY1" fmla="*/ 0 h 540540"/>
              <a:gd name="connsiteX2" fmla="*/ 10425508 w 10515600"/>
              <a:gd name="connsiteY2" fmla="*/ 0 h 540540"/>
              <a:gd name="connsiteX3" fmla="*/ 10515600 w 10515600"/>
              <a:gd name="connsiteY3" fmla="*/ 90092 h 540540"/>
              <a:gd name="connsiteX4" fmla="*/ 10515600 w 10515600"/>
              <a:gd name="connsiteY4" fmla="*/ 450448 h 540540"/>
              <a:gd name="connsiteX5" fmla="*/ 10425508 w 10515600"/>
              <a:gd name="connsiteY5" fmla="*/ 540540 h 540540"/>
              <a:gd name="connsiteX6" fmla="*/ 90092 w 10515600"/>
              <a:gd name="connsiteY6" fmla="*/ 540540 h 540540"/>
              <a:gd name="connsiteX7" fmla="*/ 0 w 10515600"/>
              <a:gd name="connsiteY7" fmla="*/ 450448 h 540540"/>
              <a:gd name="connsiteX8" fmla="*/ 0 w 10515600"/>
              <a:gd name="connsiteY8" fmla="*/ 90092 h 54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540540">
                <a:moveTo>
                  <a:pt x="0" y="90092"/>
                </a:moveTo>
                <a:cubicBezTo>
                  <a:pt x="0" y="40336"/>
                  <a:pt x="40336" y="0"/>
                  <a:pt x="90092" y="0"/>
                </a:cubicBezTo>
                <a:lnTo>
                  <a:pt x="10425508" y="0"/>
                </a:lnTo>
                <a:cubicBezTo>
                  <a:pt x="10475264" y="0"/>
                  <a:pt x="10515600" y="40336"/>
                  <a:pt x="10515600" y="90092"/>
                </a:cubicBezTo>
                <a:lnTo>
                  <a:pt x="10515600" y="450448"/>
                </a:lnTo>
                <a:cubicBezTo>
                  <a:pt x="10515600" y="500204"/>
                  <a:pt x="10475264" y="540540"/>
                  <a:pt x="10425508" y="540540"/>
                </a:cubicBezTo>
                <a:lnTo>
                  <a:pt x="90092" y="540540"/>
                </a:lnTo>
                <a:cubicBezTo>
                  <a:pt x="40336" y="540540"/>
                  <a:pt x="0" y="500204"/>
                  <a:pt x="0" y="450448"/>
                </a:cubicBezTo>
                <a:lnTo>
                  <a:pt x="0" y="9009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207" tIns="110207" rIns="110207" bIns="110207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/>
              <a:t>Guided by Advisory Panel – drawn from experts from industry and academia</a:t>
            </a:r>
            <a:endParaRPr lang="en-US" sz="22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B623BB0-F478-B372-6049-43A6890D22D7}"/>
              </a:ext>
            </a:extLst>
          </p:cNvPr>
          <p:cNvSpPr/>
          <p:nvPr/>
        </p:nvSpPr>
        <p:spPr>
          <a:xfrm>
            <a:off x="838200" y="3763169"/>
            <a:ext cx="10515600" cy="540540"/>
          </a:xfrm>
          <a:custGeom>
            <a:avLst/>
            <a:gdLst>
              <a:gd name="connsiteX0" fmla="*/ 0 w 10515600"/>
              <a:gd name="connsiteY0" fmla="*/ 90092 h 540540"/>
              <a:gd name="connsiteX1" fmla="*/ 90092 w 10515600"/>
              <a:gd name="connsiteY1" fmla="*/ 0 h 540540"/>
              <a:gd name="connsiteX2" fmla="*/ 10425508 w 10515600"/>
              <a:gd name="connsiteY2" fmla="*/ 0 h 540540"/>
              <a:gd name="connsiteX3" fmla="*/ 10515600 w 10515600"/>
              <a:gd name="connsiteY3" fmla="*/ 90092 h 540540"/>
              <a:gd name="connsiteX4" fmla="*/ 10515600 w 10515600"/>
              <a:gd name="connsiteY4" fmla="*/ 450448 h 540540"/>
              <a:gd name="connsiteX5" fmla="*/ 10425508 w 10515600"/>
              <a:gd name="connsiteY5" fmla="*/ 540540 h 540540"/>
              <a:gd name="connsiteX6" fmla="*/ 90092 w 10515600"/>
              <a:gd name="connsiteY6" fmla="*/ 540540 h 540540"/>
              <a:gd name="connsiteX7" fmla="*/ 0 w 10515600"/>
              <a:gd name="connsiteY7" fmla="*/ 450448 h 540540"/>
              <a:gd name="connsiteX8" fmla="*/ 0 w 10515600"/>
              <a:gd name="connsiteY8" fmla="*/ 90092 h 54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540540">
                <a:moveTo>
                  <a:pt x="0" y="90092"/>
                </a:moveTo>
                <a:cubicBezTo>
                  <a:pt x="0" y="40336"/>
                  <a:pt x="40336" y="0"/>
                  <a:pt x="90092" y="0"/>
                </a:cubicBezTo>
                <a:lnTo>
                  <a:pt x="10425508" y="0"/>
                </a:lnTo>
                <a:cubicBezTo>
                  <a:pt x="10475264" y="0"/>
                  <a:pt x="10515600" y="40336"/>
                  <a:pt x="10515600" y="90092"/>
                </a:cubicBezTo>
                <a:lnTo>
                  <a:pt x="10515600" y="450448"/>
                </a:lnTo>
                <a:cubicBezTo>
                  <a:pt x="10515600" y="500204"/>
                  <a:pt x="10475264" y="540540"/>
                  <a:pt x="10425508" y="540540"/>
                </a:cubicBezTo>
                <a:lnTo>
                  <a:pt x="90092" y="540540"/>
                </a:lnTo>
                <a:cubicBezTo>
                  <a:pt x="40336" y="540540"/>
                  <a:pt x="0" y="500204"/>
                  <a:pt x="0" y="450448"/>
                </a:cubicBezTo>
                <a:lnTo>
                  <a:pt x="0" y="9009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207" tIns="110207" rIns="110207" bIns="110207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/>
              <a:t>Federate, Partner and augment where existing initiatives are already working</a:t>
            </a:r>
            <a:endParaRPr lang="en-US" sz="2200" kern="1200"/>
          </a:p>
        </p:txBody>
      </p:sp>
    </p:spTree>
    <p:extLst>
      <p:ext uri="{BB962C8B-B14F-4D97-AF65-F5344CB8AC3E}">
        <p14:creationId xmlns:p14="http://schemas.microsoft.com/office/powerpoint/2010/main" val="36090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9C659-24FD-3AAC-558E-E5429044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GB" sz="4000"/>
              <a:t>Mobilisation Plan – what next?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6962BF-23CF-F5A4-D249-C79C81C9FCF5}"/>
              </a:ext>
            </a:extLst>
          </p:cNvPr>
          <p:cNvSpPr/>
          <p:nvPr/>
        </p:nvSpPr>
        <p:spPr>
          <a:xfrm>
            <a:off x="4608246" y="553160"/>
            <a:ext cx="6949440" cy="96293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Rectangle 5" descr="Money">
            <a:extLst>
              <a:ext uri="{FF2B5EF4-FFF2-40B4-BE49-F238E27FC236}">
                <a16:creationId xmlns:a16="http://schemas.microsoft.com/office/drawing/2014/main" id="{4B5D2C3D-D712-5D3A-C8E2-72CEFABA805B}"/>
              </a:ext>
            </a:extLst>
          </p:cNvPr>
          <p:cNvSpPr/>
          <p:nvPr/>
        </p:nvSpPr>
        <p:spPr>
          <a:xfrm>
            <a:off x="4899533" y="769820"/>
            <a:ext cx="529613" cy="529613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1B7DDB6-9DAB-01DE-39E1-CB3703AA7604}"/>
              </a:ext>
            </a:extLst>
          </p:cNvPr>
          <p:cNvSpPr/>
          <p:nvPr/>
        </p:nvSpPr>
        <p:spPr>
          <a:xfrm>
            <a:off x="5720433" y="553160"/>
            <a:ext cx="5837252" cy="962932"/>
          </a:xfrm>
          <a:custGeom>
            <a:avLst/>
            <a:gdLst>
              <a:gd name="connsiteX0" fmla="*/ 0 w 5837252"/>
              <a:gd name="connsiteY0" fmla="*/ 0 h 962932"/>
              <a:gd name="connsiteX1" fmla="*/ 5837252 w 5837252"/>
              <a:gd name="connsiteY1" fmla="*/ 0 h 962932"/>
              <a:gd name="connsiteX2" fmla="*/ 5837252 w 5837252"/>
              <a:gd name="connsiteY2" fmla="*/ 962932 h 962932"/>
              <a:gd name="connsiteX3" fmla="*/ 0 w 5837252"/>
              <a:gd name="connsiteY3" fmla="*/ 962932 h 962932"/>
              <a:gd name="connsiteX4" fmla="*/ 0 w 5837252"/>
              <a:gd name="connsiteY4" fmla="*/ 0 h 9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7252" h="962932">
                <a:moveTo>
                  <a:pt x="0" y="0"/>
                </a:moveTo>
                <a:lnTo>
                  <a:pt x="5837252" y="0"/>
                </a:lnTo>
                <a:lnTo>
                  <a:pt x="5837252" y="962932"/>
                </a:lnTo>
                <a:lnTo>
                  <a:pt x="0" y="9629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910" tIns="101910" rIns="101910" bIns="1019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Funding finalisation </a:t>
            </a:r>
            <a:endParaRPr lang="en-US" sz="2400" kern="12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90E5BE-9F4B-E03E-F223-4A980BCFB35D}"/>
              </a:ext>
            </a:extLst>
          </p:cNvPr>
          <p:cNvSpPr/>
          <p:nvPr/>
        </p:nvSpPr>
        <p:spPr>
          <a:xfrm>
            <a:off x="4608246" y="1756826"/>
            <a:ext cx="6949440" cy="96293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 descr="Marker">
            <a:extLst>
              <a:ext uri="{FF2B5EF4-FFF2-40B4-BE49-F238E27FC236}">
                <a16:creationId xmlns:a16="http://schemas.microsoft.com/office/drawing/2014/main" id="{EE612B30-6446-5F7A-D595-492A2E00888F}"/>
              </a:ext>
            </a:extLst>
          </p:cNvPr>
          <p:cNvSpPr/>
          <p:nvPr/>
        </p:nvSpPr>
        <p:spPr>
          <a:xfrm>
            <a:off x="4899533" y="1973486"/>
            <a:ext cx="529613" cy="529613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BFEDF9-30FF-BDBA-B0D6-BB9269A1D0EF}"/>
              </a:ext>
            </a:extLst>
          </p:cNvPr>
          <p:cNvSpPr/>
          <p:nvPr/>
        </p:nvSpPr>
        <p:spPr>
          <a:xfrm>
            <a:off x="5720433" y="1756826"/>
            <a:ext cx="5837252" cy="962932"/>
          </a:xfrm>
          <a:custGeom>
            <a:avLst/>
            <a:gdLst>
              <a:gd name="connsiteX0" fmla="*/ 0 w 5837252"/>
              <a:gd name="connsiteY0" fmla="*/ 0 h 962932"/>
              <a:gd name="connsiteX1" fmla="*/ 5837252 w 5837252"/>
              <a:gd name="connsiteY1" fmla="*/ 0 h 962932"/>
              <a:gd name="connsiteX2" fmla="*/ 5837252 w 5837252"/>
              <a:gd name="connsiteY2" fmla="*/ 962932 h 962932"/>
              <a:gd name="connsiteX3" fmla="*/ 0 w 5837252"/>
              <a:gd name="connsiteY3" fmla="*/ 962932 h 962932"/>
              <a:gd name="connsiteX4" fmla="*/ 0 w 5837252"/>
              <a:gd name="connsiteY4" fmla="*/ 0 h 9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7252" h="962932">
                <a:moveTo>
                  <a:pt x="0" y="0"/>
                </a:moveTo>
                <a:lnTo>
                  <a:pt x="5837252" y="0"/>
                </a:lnTo>
                <a:lnTo>
                  <a:pt x="5837252" y="962932"/>
                </a:lnTo>
                <a:lnTo>
                  <a:pt x="0" y="9629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910" tIns="101910" rIns="101910" bIns="101910" numCol="1" spcCol="1270" anchor="ctr" anchorCtr="0">
            <a:noAutofit/>
          </a:bodyPr>
          <a:lstStyle/>
          <a:p>
            <a:pPr marL="0" lvl="0" indent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Stakeholder Roadshow </a:t>
            </a:r>
            <a:r>
              <a:rPr lang="en-GB" sz="2400" kern="1200">
                <a:latin typeface="Aptos Display" panose="02110004020202020204"/>
              </a:rPr>
              <a:t>August to September </a:t>
            </a:r>
            <a:endParaRPr lang="en-US" sz="2400" kern="12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8D8DC2-D984-816F-17CA-A62BFA6C8914}"/>
              </a:ext>
            </a:extLst>
          </p:cNvPr>
          <p:cNvSpPr/>
          <p:nvPr/>
        </p:nvSpPr>
        <p:spPr>
          <a:xfrm>
            <a:off x="4608246" y="2960492"/>
            <a:ext cx="6949440" cy="96293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 descr="Checkmark">
            <a:extLst>
              <a:ext uri="{FF2B5EF4-FFF2-40B4-BE49-F238E27FC236}">
                <a16:creationId xmlns:a16="http://schemas.microsoft.com/office/drawing/2014/main" id="{8BBC05DE-FA37-7411-FE75-DB63C9B82595}"/>
              </a:ext>
            </a:extLst>
          </p:cNvPr>
          <p:cNvSpPr/>
          <p:nvPr/>
        </p:nvSpPr>
        <p:spPr>
          <a:xfrm>
            <a:off x="4899533" y="3177152"/>
            <a:ext cx="529613" cy="52961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B3D70DC-6EC5-2D42-758D-DEF6088B51DB}"/>
              </a:ext>
            </a:extLst>
          </p:cNvPr>
          <p:cNvSpPr/>
          <p:nvPr/>
        </p:nvSpPr>
        <p:spPr>
          <a:xfrm>
            <a:off x="5720433" y="2960492"/>
            <a:ext cx="5837252" cy="962932"/>
          </a:xfrm>
          <a:custGeom>
            <a:avLst/>
            <a:gdLst>
              <a:gd name="connsiteX0" fmla="*/ 0 w 5837252"/>
              <a:gd name="connsiteY0" fmla="*/ 0 h 962932"/>
              <a:gd name="connsiteX1" fmla="*/ 5837252 w 5837252"/>
              <a:gd name="connsiteY1" fmla="*/ 0 h 962932"/>
              <a:gd name="connsiteX2" fmla="*/ 5837252 w 5837252"/>
              <a:gd name="connsiteY2" fmla="*/ 962932 h 962932"/>
              <a:gd name="connsiteX3" fmla="*/ 0 w 5837252"/>
              <a:gd name="connsiteY3" fmla="*/ 962932 h 962932"/>
              <a:gd name="connsiteX4" fmla="*/ 0 w 5837252"/>
              <a:gd name="connsiteY4" fmla="*/ 0 h 9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7252" h="962932">
                <a:moveTo>
                  <a:pt x="0" y="0"/>
                </a:moveTo>
                <a:lnTo>
                  <a:pt x="5837252" y="0"/>
                </a:lnTo>
                <a:lnTo>
                  <a:pt x="5837252" y="962932"/>
                </a:lnTo>
                <a:lnTo>
                  <a:pt x="0" y="9629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910" tIns="101910" rIns="101910" bIns="1019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Finalise Location, secure office space</a:t>
            </a:r>
            <a:endParaRPr lang="en-US" sz="2400" kern="1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1848BA-DADD-9108-FA40-561B3964C947}"/>
              </a:ext>
            </a:extLst>
          </p:cNvPr>
          <p:cNvSpPr/>
          <p:nvPr/>
        </p:nvSpPr>
        <p:spPr>
          <a:xfrm>
            <a:off x="4608246" y="4164158"/>
            <a:ext cx="6949440" cy="96293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 descr="Users">
            <a:extLst>
              <a:ext uri="{FF2B5EF4-FFF2-40B4-BE49-F238E27FC236}">
                <a16:creationId xmlns:a16="http://schemas.microsoft.com/office/drawing/2014/main" id="{3DB70AFD-98B6-2C5E-E3DA-EF2BE4778E17}"/>
              </a:ext>
            </a:extLst>
          </p:cNvPr>
          <p:cNvSpPr/>
          <p:nvPr/>
        </p:nvSpPr>
        <p:spPr>
          <a:xfrm>
            <a:off x="4899533" y="4380818"/>
            <a:ext cx="529613" cy="529613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3D52F5F-ADDA-17FB-665C-454EF27E98AA}"/>
              </a:ext>
            </a:extLst>
          </p:cNvPr>
          <p:cNvSpPr/>
          <p:nvPr/>
        </p:nvSpPr>
        <p:spPr>
          <a:xfrm>
            <a:off x="5720433" y="4164158"/>
            <a:ext cx="5837252" cy="962932"/>
          </a:xfrm>
          <a:custGeom>
            <a:avLst/>
            <a:gdLst>
              <a:gd name="connsiteX0" fmla="*/ 0 w 5837252"/>
              <a:gd name="connsiteY0" fmla="*/ 0 h 962932"/>
              <a:gd name="connsiteX1" fmla="*/ 5837252 w 5837252"/>
              <a:gd name="connsiteY1" fmla="*/ 0 h 962932"/>
              <a:gd name="connsiteX2" fmla="*/ 5837252 w 5837252"/>
              <a:gd name="connsiteY2" fmla="*/ 962932 h 962932"/>
              <a:gd name="connsiteX3" fmla="*/ 0 w 5837252"/>
              <a:gd name="connsiteY3" fmla="*/ 962932 h 962932"/>
              <a:gd name="connsiteX4" fmla="*/ 0 w 5837252"/>
              <a:gd name="connsiteY4" fmla="*/ 0 h 9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7252" h="962932">
                <a:moveTo>
                  <a:pt x="0" y="0"/>
                </a:moveTo>
                <a:lnTo>
                  <a:pt x="5837252" y="0"/>
                </a:lnTo>
                <a:lnTo>
                  <a:pt x="5837252" y="962932"/>
                </a:lnTo>
                <a:lnTo>
                  <a:pt x="0" y="9629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910" tIns="101910" rIns="101910" bIns="1019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Finalise Roles and kick off recruitment for key roles</a:t>
            </a:r>
            <a:endParaRPr lang="en-US" sz="2400" kern="12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39A88A-9B66-86C2-7148-0DEE541C9D3D}"/>
              </a:ext>
            </a:extLst>
          </p:cNvPr>
          <p:cNvSpPr/>
          <p:nvPr/>
        </p:nvSpPr>
        <p:spPr>
          <a:xfrm>
            <a:off x="4608246" y="5367824"/>
            <a:ext cx="6949440" cy="96293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Rectangle 18" descr="Syncing Cloud">
            <a:extLst>
              <a:ext uri="{FF2B5EF4-FFF2-40B4-BE49-F238E27FC236}">
                <a16:creationId xmlns:a16="http://schemas.microsoft.com/office/drawing/2014/main" id="{7BCE1D4D-8216-A3F6-268D-59E401E21776}"/>
              </a:ext>
            </a:extLst>
          </p:cNvPr>
          <p:cNvSpPr/>
          <p:nvPr/>
        </p:nvSpPr>
        <p:spPr>
          <a:xfrm>
            <a:off x="4899533" y="5584484"/>
            <a:ext cx="529613" cy="529613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4F1971D-3E56-2AD1-F81B-74450011A949}"/>
              </a:ext>
            </a:extLst>
          </p:cNvPr>
          <p:cNvSpPr/>
          <p:nvPr/>
        </p:nvSpPr>
        <p:spPr>
          <a:xfrm>
            <a:off x="5720433" y="5367824"/>
            <a:ext cx="5837252" cy="962932"/>
          </a:xfrm>
          <a:custGeom>
            <a:avLst/>
            <a:gdLst>
              <a:gd name="connsiteX0" fmla="*/ 0 w 5837252"/>
              <a:gd name="connsiteY0" fmla="*/ 0 h 962932"/>
              <a:gd name="connsiteX1" fmla="*/ 5837252 w 5837252"/>
              <a:gd name="connsiteY1" fmla="*/ 0 h 962932"/>
              <a:gd name="connsiteX2" fmla="*/ 5837252 w 5837252"/>
              <a:gd name="connsiteY2" fmla="*/ 962932 h 962932"/>
              <a:gd name="connsiteX3" fmla="*/ 0 w 5837252"/>
              <a:gd name="connsiteY3" fmla="*/ 962932 h 962932"/>
              <a:gd name="connsiteX4" fmla="*/ 0 w 5837252"/>
              <a:gd name="connsiteY4" fmla="*/ 0 h 9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7252" h="962932">
                <a:moveTo>
                  <a:pt x="0" y="0"/>
                </a:moveTo>
                <a:lnTo>
                  <a:pt x="5837252" y="0"/>
                </a:lnTo>
                <a:lnTo>
                  <a:pt x="5837252" y="962932"/>
                </a:lnTo>
                <a:lnTo>
                  <a:pt x="0" y="9629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910" tIns="101910" rIns="101910" bIns="1019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Kick off (re)build of UK infrastructure database </a:t>
            </a:r>
            <a:endParaRPr lang="en-US" sz="2400" kern="1200"/>
          </a:p>
        </p:txBody>
      </p:sp>
    </p:spTree>
    <p:extLst>
      <p:ext uri="{BB962C8B-B14F-4D97-AF65-F5344CB8AC3E}">
        <p14:creationId xmlns:p14="http://schemas.microsoft.com/office/powerpoint/2010/main" val="11570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D349-E7CD-5E39-8F51-4D48809B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to Action!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DFB0-965C-9F8E-8B0B-506BE3D3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64" y="2055813"/>
            <a:ext cx="5159829" cy="4121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/>
              <a:t>Many opportunities to get involved:</a:t>
            </a:r>
          </a:p>
          <a:p>
            <a:r>
              <a:rPr lang="en-GB"/>
              <a:t>Stakeholder events </a:t>
            </a:r>
          </a:p>
          <a:p>
            <a:r>
              <a:rPr lang="en-GB"/>
              <a:t>Advisory board</a:t>
            </a:r>
          </a:p>
          <a:p>
            <a:r>
              <a:rPr lang="en-GB"/>
              <a:t>UKSC roles</a:t>
            </a:r>
          </a:p>
          <a:p>
            <a:r>
              <a:rPr lang="en-GB"/>
              <a:t>Secondments – email us at </a:t>
            </a:r>
            <a:r>
              <a:rPr lang="en-GB" sz="2000" i="1"/>
              <a:t>recruitment@uksemicentre.org.uk</a:t>
            </a:r>
          </a:p>
          <a:p>
            <a:r>
              <a:rPr lang="en-GB"/>
              <a:t>Sign up for our newsletter </a:t>
            </a:r>
          </a:p>
          <a:p>
            <a:endParaRPr lang="en-GB"/>
          </a:p>
        </p:txBody>
      </p:sp>
      <p:pic>
        <p:nvPicPr>
          <p:cNvPr id="4" name="Picture 3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3B67F65F-F372-9083-56E2-830EED733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8" y="365125"/>
            <a:ext cx="5373328" cy="53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21823F26EF8B42BD55109D2B108A23" ma:contentTypeVersion="3" ma:contentTypeDescription="Create a new document." ma:contentTypeScope="" ma:versionID="ef14d81e734beba2bb93da07e6bba499">
  <xsd:schema xmlns:xsd="http://www.w3.org/2001/XMLSchema" xmlns:xs="http://www.w3.org/2001/XMLSchema" xmlns:p="http://schemas.microsoft.com/office/2006/metadata/properties" xmlns:ns2="d1ddade2-fc3b-4d92-8aeb-8e2c4c34e8f4" targetNamespace="http://schemas.microsoft.com/office/2006/metadata/properties" ma:root="true" ma:fieldsID="7c25b630417c48a458df1d5edd043286" ns2:_="">
    <xsd:import namespace="d1ddade2-fc3b-4d92-8aeb-8e2c4c34e8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dade2-fc3b-4d92-8aeb-8e2c4c34e8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77245E-1474-4A9D-8BA3-79737F4047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8EFC50-6C29-4890-B3CB-F251FFBEEA74}">
  <ds:schemaRefs>
    <ds:schemaRef ds:uri="http://www.w3.org/XML/1998/namespace"/>
    <ds:schemaRef ds:uri="http://purl.org/dc/elements/1.1/"/>
    <ds:schemaRef ds:uri="d1ddade2-fc3b-4d92-8aeb-8e2c4c34e8f4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4C7B1E7-AA75-4236-B505-B50B02968ADA}">
  <ds:schemaRefs>
    <ds:schemaRef ds:uri="d1ddade2-fc3b-4d92-8aeb-8e2c4c34e8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Mobilising the UK Semiconductor Centre</vt:lpstr>
      <vt:lpstr>PowerPoint Presentation</vt:lpstr>
      <vt:lpstr>Missions &amp; Activities</vt:lpstr>
      <vt:lpstr>Guiding Principles</vt:lpstr>
      <vt:lpstr>Mobilisation Plan – what next?</vt:lpstr>
      <vt:lpstr>Call to Action!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Raj Gawera</dc:creator>
  <cp:lastModifiedBy>Leonie White</cp:lastModifiedBy>
  <cp:revision>1</cp:revision>
  <dcterms:created xsi:type="dcterms:W3CDTF">2025-07-03T09:43:05Z</dcterms:created>
  <dcterms:modified xsi:type="dcterms:W3CDTF">2025-07-06T19:10:18Z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548cd64-e6ac-4754-a959-94c79bb65597_Enabled">
    <vt:lpwstr>true</vt:lpwstr>
  </property>
  <property fmtid="{D5CDD505-2E9C-101B-9397-08002B2CF9AE}" pid="3" name="MSIP_Label_d548cd64-e6ac-4754-a959-94c79bb65597_SetDate">
    <vt:lpwstr>2025-07-03T10:14:01Z</vt:lpwstr>
  </property>
  <property fmtid="{D5CDD505-2E9C-101B-9397-08002B2CF9AE}" pid="4" name="MSIP_Label_d548cd64-e6ac-4754-a959-94c79bb65597_Method">
    <vt:lpwstr>Standard</vt:lpwstr>
  </property>
  <property fmtid="{D5CDD505-2E9C-101B-9397-08002B2CF9AE}" pid="5" name="MSIP_Label_d548cd64-e6ac-4754-a959-94c79bb65597_Name">
    <vt:lpwstr>Internal</vt:lpwstr>
  </property>
  <property fmtid="{D5CDD505-2E9C-101B-9397-08002B2CF9AE}" pid="6" name="MSIP_Label_d548cd64-e6ac-4754-a959-94c79bb65597_SiteId">
    <vt:lpwstr>02f46c44-ddca-4fc3-8d2d-e7ee5c2281a8</vt:lpwstr>
  </property>
  <property fmtid="{D5CDD505-2E9C-101B-9397-08002B2CF9AE}" pid="7" name="MSIP_Label_d548cd64-e6ac-4754-a959-94c79bb65597_ActionId">
    <vt:lpwstr>a0d9bb84-3a61-48d6-a4b2-3ac56f19138c</vt:lpwstr>
  </property>
  <property fmtid="{D5CDD505-2E9C-101B-9397-08002B2CF9AE}" pid="8" name="MSIP_Label_d548cd64-e6ac-4754-a959-94c79bb65597_ContentBits">
    <vt:lpwstr>0</vt:lpwstr>
  </property>
  <property fmtid="{D5CDD505-2E9C-101B-9397-08002B2CF9AE}" pid="9" name="MSIP_Label_d548cd64-e6ac-4754-a959-94c79bb65597_Tag">
    <vt:lpwstr>10, 3, 0, 1</vt:lpwstr>
  </property>
  <property fmtid="{D5CDD505-2E9C-101B-9397-08002B2CF9AE}" pid="10" name="ContentTypeId">
    <vt:lpwstr>0x010100AD21823F26EF8B42BD55109D2B108A23</vt:lpwstr>
  </property>
</Properties>
</file>