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modernComment_10B_185A1CF6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4" r:id="rId2"/>
    <p:sldId id="263" r:id="rId3"/>
    <p:sldId id="268" r:id="rId4"/>
    <p:sldId id="265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584BDE-5A46-7E3F-2163-1E1D260C6E45}" name="Matthew Evans" initials="ME" userId="S::Matthew.Evans@techuk.org::7ae22b4b-cdac-4bfb-ba63-fbd615e0322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6CAFB9-5736-476F-89D0-1F034796036A}" v="1092" dt="2024-10-14T13:35:54.5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gradFill>
              <a:gsLst>
                <a:gs pos="0">
                  <a:schemeClr val="tx1"/>
                </a:gs>
                <a:gs pos="99000">
                  <a:schemeClr val="accent5"/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gradFill>
                <a:gsLst>
                  <a:gs pos="0">
                    <a:schemeClr val="tx1"/>
                  </a:gs>
                  <a:gs pos="99000">
                    <a:schemeClr val="accent5"/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D33-AE48-8774-F5BD85E9B7CB}"/>
              </c:ext>
            </c:extLst>
          </c:dPt>
          <c:dPt>
            <c:idx val="2"/>
            <c:invertIfNegative val="0"/>
            <c:bubble3D val="0"/>
            <c:spPr>
              <a:gradFill>
                <a:gsLst>
                  <a:gs pos="0">
                    <a:schemeClr val="tx1"/>
                  </a:gs>
                  <a:gs pos="99000">
                    <a:schemeClr val="accent5"/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D33-AE48-8774-F5BD85E9B7CB}"/>
              </c:ext>
            </c:extLst>
          </c:dPt>
          <c:dPt>
            <c:idx val="4"/>
            <c:invertIfNegative val="0"/>
            <c:bubble3D val="0"/>
            <c:spPr>
              <a:gradFill>
                <a:gsLst>
                  <a:gs pos="0">
                    <a:schemeClr val="tx1"/>
                  </a:gs>
                  <a:gs pos="99000">
                    <a:schemeClr val="accent5"/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D33-AE48-8774-F5BD85E9B7CB}"/>
              </c:ext>
            </c:extLst>
          </c:dPt>
          <c:dPt>
            <c:idx val="5"/>
            <c:invertIfNegative val="0"/>
            <c:bubble3D val="0"/>
            <c:spPr>
              <a:gradFill>
                <a:gsLst>
                  <a:gs pos="0">
                    <a:schemeClr val="tx1"/>
                  </a:gs>
                  <a:gs pos="99000">
                    <a:schemeClr val="accent5"/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D33-AE48-8774-F5BD85E9B7CB}"/>
              </c:ext>
            </c:extLst>
          </c:dPt>
          <c:dPt>
            <c:idx val="7"/>
            <c:invertIfNegative val="0"/>
            <c:bubble3D val="0"/>
            <c:spPr>
              <a:gradFill>
                <a:gsLst>
                  <a:gs pos="0">
                    <a:schemeClr val="tx1"/>
                  </a:gs>
                  <a:gs pos="99000">
                    <a:schemeClr val="accent5"/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D33-AE48-8774-F5BD85E9B7CB}"/>
              </c:ext>
            </c:extLst>
          </c:dPt>
          <c:cat>
            <c:strRef>
              <c:f>Sheet1!$A$2:$A$10</c:f>
              <c:strCache>
                <c:ptCount val="9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  <c:pt idx="7">
                  <c:v>Lorem Ipsum</c:v>
                </c:pt>
                <c:pt idx="8">
                  <c:v>Lorem Ipsum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</c:v>
                </c:pt>
                <c:pt idx="1">
                  <c:v>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D33-AE48-8774-F5BD85E9B7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gradFill>
              <a:gsLst>
                <a:gs pos="0">
                  <a:schemeClr val="accent4"/>
                </a:gs>
                <a:gs pos="99000">
                  <a:schemeClr val="accent3"/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  <c:pt idx="7">
                  <c:v>Lorem Ipsum</c:v>
                </c:pt>
                <c:pt idx="8">
                  <c:v>Lorem Ipsum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3">
                  <c:v>7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D33-AE48-8774-F5BD85E9B7C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gradFill>
              <a:gsLst>
                <a:gs pos="0">
                  <a:schemeClr val="tx1"/>
                </a:gs>
                <a:gs pos="99000">
                  <a:schemeClr val="accent6"/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  <c:pt idx="7">
                  <c:v>Lorem Ipsum</c:v>
                </c:pt>
                <c:pt idx="8">
                  <c:v>Lorem Ipsum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6">
                  <c:v>5</c:v>
                </c:pt>
                <c:pt idx="7">
                  <c:v>3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D33-AE48-8774-F5BD85E9B7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4"/>
        <c:overlap val="100"/>
        <c:axId val="362220224"/>
        <c:axId val="819219360"/>
      </c:barChart>
      <c:catAx>
        <c:axId val="36222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bg2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n-US"/>
          </a:p>
        </c:txPr>
        <c:crossAx val="819219360"/>
        <c:crossesAt val="0"/>
        <c:auto val="1"/>
        <c:lblAlgn val="ctr"/>
        <c:lblOffset val="100"/>
        <c:noMultiLvlLbl val="0"/>
      </c:catAx>
      <c:valAx>
        <c:axId val="819219360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2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n-US"/>
          </a:p>
        </c:txPr>
        <c:crossAx val="36222022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72616704849029179"/>
          <c:y val="1.7700048879212598E-2"/>
          <c:w val="0.26641254708872825"/>
          <c:h val="4.84746793896796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2"/>
              </a:solidFill>
              <a:latin typeface="Roboto Light" panose="02000000000000000000" pitchFamily="2" charset="0"/>
              <a:ea typeface="Roboto Light" panose="02000000000000000000" pitchFamily="2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latin typeface="Roboto Light" panose="02000000000000000000" pitchFamily="2" charset="0"/>
          <a:ea typeface="Roboto Light" panose="02000000000000000000" pitchFamily="2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B1-034C-8222-8F03632B53F1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B1-034C-8222-8F03632B53F1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2B1-034C-8222-8F03632B53F1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2B1-034C-8222-8F03632B53F1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2B1-034C-8222-8F03632B53F1}"/>
              </c:ext>
            </c:extLst>
          </c:dPt>
          <c:cat>
            <c:strRef>
              <c:f>Sheet1!$A$2:$A$10</c:f>
              <c:strCache>
                <c:ptCount val="9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  <c:pt idx="7">
                  <c:v>Lorem Ipsum</c:v>
                </c:pt>
                <c:pt idx="8">
                  <c:v>Lorem Ipsum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</c:v>
                </c:pt>
                <c:pt idx="1">
                  <c:v>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2B1-034C-8222-8F03632B53F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  <c:pt idx="7">
                  <c:v>Lorem Ipsum</c:v>
                </c:pt>
                <c:pt idx="8">
                  <c:v>Lorem Ipsum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3">
                  <c:v>7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2B1-034C-8222-8F03632B53F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Lorem Ipsum</c:v>
                </c:pt>
                <c:pt idx="1">
                  <c:v>Lorem Ipsum</c:v>
                </c:pt>
                <c:pt idx="2">
                  <c:v>Lorem Ipsum</c:v>
                </c:pt>
                <c:pt idx="3">
                  <c:v>Lorem Ipsum</c:v>
                </c:pt>
                <c:pt idx="4">
                  <c:v>Lorem Ipsum</c:v>
                </c:pt>
                <c:pt idx="5">
                  <c:v>Lorem Ipsum</c:v>
                </c:pt>
                <c:pt idx="6">
                  <c:v>Lorem Ipsum</c:v>
                </c:pt>
                <c:pt idx="7">
                  <c:v>Lorem Ipsum</c:v>
                </c:pt>
                <c:pt idx="8">
                  <c:v>Lorem Ipsum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6">
                  <c:v>5</c:v>
                </c:pt>
                <c:pt idx="7">
                  <c:v>3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2B1-034C-8222-8F03632B53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4"/>
        <c:overlap val="100"/>
        <c:axId val="362220224"/>
        <c:axId val="819219360"/>
      </c:barChart>
      <c:catAx>
        <c:axId val="36222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bg2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n-US"/>
          </a:p>
        </c:txPr>
        <c:crossAx val="819219360"/>
        <c:crossesAt val="0"/>
        <c:auto val="1"/>
        <c:lblAlgn val="ctr"/>
        <c:lblOffset val="100"/>
        <c:noMultiLvlLbl val="0"/>
      </c:catAx>
      <c:valAx>
        <c:axId val="819219360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n-US"/>
          </a:p>
        </c:txPr>
        <c:crossAx val="36222022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81054478346456704"/>
          <c:y val="1.7700048879212598E-2"/>
          <c:w val="0.18203486121169257"/>
          <c:h val="4.84746793896796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2"/>
              </a:solidFill>
              <a:latin typeface="Roboto Light" panose="02000000000000000000" pitchFamily="2" charset="0"/>
              <a:ea typeface="Roboto Light" panose="02000000000000000000" pitchFamily="2" charset="0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latin typeface="Roboto Light" panose="02000000000000000000" pitchFamily="2" charset="0"/>
          <a:ea typeface="Roboto Light" panose="02000000000000000000" pitchFamily="2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omments/modernComment_10B_185A1CF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293F583-9732-4B52-95C1-8E4588755A8C}" authorId="{7E584BDE-5A46-7E3F-2163-1E1D260C6E45}" created="2024-09-04T12:37:05.729">
    <pc:sldMkLst xmlns:pc="http://schemas.microsoft.com/office/powerpoint/2013/main/command">
      <pc:docMk/>
      <pc:sldMk cId="408558838" sldId="267"/>
    </pc:sldMkLst>
    <p188:txBody>
      <a:bodyPr/>
      <a:lstStyle/>
      <a:p>
        <a:r>
          <a:rPr lang="en-GB"/>
          <a:t>Can we identify who is the lead on each of the policy areas and stakeholders? 
Are there any others we should add?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0E13D-BADC-4933-BBE1-21D29FE0E1CE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3E89B-8BD3-4213-914A-FFD645A9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498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7" name="Google Shape;1026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68" name="Google Shape;1026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69" name="Google Shape;1026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tabLst/>
              <a:defRPr/>
            </a:pPr>
            <a:fld id="{00000000-1234-1234-1234-123412341234}" type="slidenum">
              <a: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  <a:tabLst/>
                <a:defRPr/>
              </a:pPr>
              <a:t>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1144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7" name="Google Shape;1026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68" name="Google Shape;1026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69" name="Google Shape;1026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tabLst/>
              <a:defRPr/>
            </a:pPr>
            <a:fld id="{00000000-1234-1234-1234-123412341234}" type="slidenum">
              <a: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  <a:tabLst/>
                <a:defRPr/>
              </a:pPr>
              <a:t>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7" name="Google Shape;1026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68" name="Google Shape;1026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69" name="Google Shape;1026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tabLst/>
              <a:defRPr/>
            </a:pPr>
            <a:fld id="{00000000-1234-1234-1234-123412341234}" type="slidenum">
              <a: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  <a:tabLst/>
                <a:defRPr/>
              </a:pPr>
              <a:t>3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0560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F3E89B-8BD3-4213-914A-FFD645A9B3A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226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07">
  <p:cSld name="Cover 07">
    <p:bg>
      <p:bgPr>
        <a:solidFill>
          <a:schemeClr val="lt2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body" idx="1"/>
          </p:nvPr>
        </p:nvSpPr>
        <p:spPr>
          <a:xfrm>
            <a:off x="7104063" y="3465514"/>
            <a:ext cx="4681538" cy="1439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Roboto Light"/>
              <a:buNone/>
              <a:defRPr sz="35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13" name="Google Shape;13;p10"/>
          <p:cNvCxnSpPr/>
          <p:nvPr/>
        </p:nvCxnSpPr>
        <p:spPr>
          <a:xfrm>
            <a:off x="6556375" y="3474153"/>
            <a:ext cx="0" cy="2987885"/>
          </a:xfrm>
          <a:prstGeom prst="straightConnector1">
            <a:avLst/>
          </a:prstGeom>
          <a:noFill/>
          <a:ln w="12700" cap="flat" cmpd="sng">
            <a:solidFill>
              <a:srgbClr val="C6ECF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14" name="Google Shape;14;p10"/>
          <p:cNvGrpSpPr/>
          <p:nvPr/>
        </p:nvGrpSpPr>
        <p:grpSpPr>
          <a:xfrm>
            <a:off x="9024938" y="-1110348"/>
            <a:ext cx="3712844" cy="3712327"/>
            <a:chOff x="8107301" y="375552"/>
            <a:chExt cx="3712844" cy="3712327"/>
          </a:xfrm>
        </p:grpSpPr>
        <p:sp>
          <p:nvSpPr>
            <p:cNvPr id="15" name="Google Shape;15;p10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" name="Google Shape;16;p10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" name="Google Shape;17;p10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" name="Google Shape;18;p10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" name="Google Shape;19;p10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" name="Google Shape;20;p10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" name="Google Shape;21;p10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" name="Google Shape;22;p10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" name="Google Shape;23;p10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" name="Google Shape;24;p10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" name="Google Shape;25;p10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" name="Google Shape;26;p10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" name="Google Shape;27;p10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" name="Google Shape;28;p10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" name="Google Shape;29;p10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" name="Google Shape;30;p10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" name="Google Shape;31;p10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" name="Google Shape;32;p10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" name="Google Shape;33;p10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" name="Google Shape;34;p10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" name="Google Shape;35;p10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" name="Google Shape;36;p10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" name="Google Shape;37;p10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" name="Google Shape;38;p10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" name="Google Shape;39;p10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" name="Google Shape;40;p10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" name="Google Shape;41;p10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" name="Google Shape;42;p10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" name="Google Shape;43;p10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" name="Google Shape;44;p10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" name="Google Shape;45;p10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" name="Google Shape;46;p10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" name="Google Shape;47;p10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" name="Google Shape;48;p10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" name="Google Shape;49;p10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" name="Google Shape;50;p10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" name="Google Shape;51;p10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" name="Google Shape;52;p10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" name="Google Shape;53;p10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" name="Google Shape;54;p10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" name="Google Shape;55;p10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" name="Google Shape;56;p10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" name="Google Shape;57;p10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" name="Google Shape;58;p10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" name="Google Shape;59;p10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" name="Google Shape;60;p10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" name="Google Shape;61;p10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" name="Google Shape;62;p10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" name="Google Shape;63;p10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" name="Google Shape;64;p10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" name="Google Shape;65;p10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" name="Google Shape;67;p10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" name="Google Shape;68;p10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" name="Google Shape;69;p10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" name="Google Shape;70;p10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" name="Google Shape;71;p10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" name="Google Shape;72;p10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" name="Google Shape;73;p10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" name="Google Shape;74;p10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" name="Google Shape;75;p10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" name="Google Shape;76;p10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" name="Google Shape;77;p10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" name="Google Shape;78;p10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" name="Google Shape;79;p10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" name="Google Shape;80;p10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" name="Google Shape;81;p10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" name="Google Shape;82;p10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" name="Google Shape;83;p10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" name="Google Shape;84;p10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" name="Google Shape;85;p10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" name="Google Shape;86;p10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" name="Google Shape;87;p10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" name="Google Shape;88;p10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" name="Google Shape;89;p10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" name="Google Shape;90;p10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" name="Google Shape;91;p10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" name="Google Shape;92;p10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" name="Google Shape;93;p10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" name="Google Shape;94;p10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" name="Google Shape;95;p10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" name="Google Shape;96;p10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" name="Google Shape;97;p10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" name="Google Shape;98;p10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" name="Google Shape;99;p10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" name="Google Shape;100;p10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" name="Google Shape;101;p10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" name="Google Shape;102;p10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" name="Google Shape;103;p10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" name="Google Shape;104;p10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" name="Google Shape;107;p10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" name="Google Shape;108;p10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" name="Google Shape;113;p10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" name="Google Shape;114;p10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" name="Google Shape;115;p10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" name="Google Shape;116;p10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" name="Google Shape;117;p10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" name="Google Shape;118;p10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" name="Google Shape;119;p10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" name="Google Shape;120;p10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" name="Google Shape;121;p10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" name="Google Shape;122;p10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" name="Google Shape;123;p10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" name="Google Shape;124;p10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5" name="Google Shape;125;p10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6" name="Google Shape;126;p10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7" name="Google Shape;127;p10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8" name="Google Shape;128;p10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9" name="Google Shape;129;p10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0" name="Google Shape;130;p10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1" name="Google Shape;131;p10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2" name="Google Shape;132;p10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" name="Google Shape;133;p10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" name="Google Shape;134;p10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" name="Google Shape;135;p10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" name="Google Shape;136;p10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" name="Google Shape;137;p10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" name="Google Shape;138;p10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" name="Google Shape;139;p10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" name="Google Shape;140;p10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" name="Google Shape;141;p10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" name="Google Shape;142;p10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" name="Google Shape;143;p10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" name="Google Shape;144;p10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" name="Google Shape;145;p10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" name="Google Shape;146;p10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" name="Google Shape;147;p10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" name="Google Shape;148;p10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" name="Google Shape;149;p10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" name="Google Shape;150;p10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" name="Google Shape;151;p10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" name="Google Shape;152;p10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" name="Google Shape;153;p10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" name="Google Shape;154;p10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" name="Google Shape;155;p10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" name="Google Shape;156;p10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" name="Google Shape;157;p10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" name="Google Shape;158;p10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" name="Google Shape;159;p10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" name="Google Shape;160;p10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" name="Google Shape;161;p10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" name="Google Shape;162;p10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" name="Google Shape;163;p10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" name="Google Shape;164;p10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" name="Google Shape;165;p10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" name="Google Shape;166;p10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" name="Google Shape;167;p10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" name="Google Shape;168;p10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" name="Google Shape;169;p10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" name="Google Shape;170;p10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" name="Google Shape;171;p10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2" name="Google Shape;172;p10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" name="Google Shape;173;p10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" name="Google Shape;174;p10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" name="Google Shape;175;p10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" name="Google Shape;176;p10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" name="Google Shape;178;p10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" name="Google Shape;179;p10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" name="Google Shape;180;p10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" name="Google Shape;182;p10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" name="Google Shape;183;p10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" name="Google Shape;184;p10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" name="Google Shape;185;p10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" name="Google Shape;186;p10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" name="Google Shape;187;p10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" name="Google Shape;188;p10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" name="Google Shape;189;p10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" name="Google Shape;190;p10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" name="Google Shape;191;p10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" name="Google Shape;192;p10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" name="Google Shape;193;p10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" name="Google Shape;194;p10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" name="Google Shape;195;p10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" name="Google Shape;196;p10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" name="Google Shape;197;p10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" name="Google Shape;198;p10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" name="Google Shape;199;p10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" name="Google Shape;200;p10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" name="Google Shape;201;p10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" name="Google Shape;202;p10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" name="Google Shape;203;p10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" name="Google Shape;204;p10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" name="Google Shape;205;p10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" name="Google Shape;206;p10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" name="Google Shape;207;p10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" name="Google Shape;208;p10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" name="Google Shape;209;p10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" name="Google Shape;210;p10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" name="Google Shape;211;p10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2" name="Google Shape;212;p10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3" name="Google Shape;213;p10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" name="Google Shape;214;p10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" name="Google Shape;215;p10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" name="Google Shape;216;p10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" name="Google Shape;217;p10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" name="Google Shape;218;p10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" name="Google Shape;219;p10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" name="Google Shape;220;p10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" name="Google Shape;221;p10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" name="Google Shape;222;p10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" name="Google Shape;223;p10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" name="Google Shape;224;p10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" name="Google Shape;225;p10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" name="Google Shape;226;p10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" name="Google Shape;227;p10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" name="Google Shape;228;p10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" name="Google Shape;229;p10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" name="Google Shape;230;p10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" name="Google Shape;231;p10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" name="Google Shape;232;p10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" name="Google Shape;233;p10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" name="Google Shape;234;p10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" name="Google Shape;235;p10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" name="Google Shape;236;p10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" name="Google Shape;237;p10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" name="Google Shape;238;p10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" name="Google Shape;239;p10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" name="Google Shape;240;p10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" name="Google Shape;241;p10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" name="Google Shape;242;p10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" name="Google Shape;243;p10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" name="Google Shape;244;p10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" name="Google Shape;245;p10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" name="Google Shape;246;p10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" name="Google Shape;247;p10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" name="Google Shape;248;p10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" name="Google Shape;249;p10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" name="Google Shape;250;p10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" name="Google Shape;251;p10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" name="Google Shape;252;p10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3" name="Google Shape;253;p10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" name="Google Shape;254;p10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" name="Google Shape;255;p10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" name="Google Shape;256;p10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" name="Google Shape;257;p10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" name="Google Shape;258;p10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" name="Google Shape;259;p10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" name="Google Shape;260;p10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" name="Google Shape;262;p10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" name="Google Shape;272;p10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" name="Google Shape;273;p10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" name="Google Shape;274;p10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" name="Google Shape;275;p10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" name="Google Shape;276;p10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" name="Google Shape;277;p10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" name="Google Shape;278;p10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" name="Google Shape;279;p10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" name="Google Shape;280;p10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" name="Google Shape;281;p10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" name="Google Shape;282;p10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" name="Google Shape;283;p10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" name="Google Shape;284;p10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" name="Google Shape;285;p10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" name="Google Shape;286;p10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" name="Google Shape;287;p10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" name="Google Shape;288;p10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" name="Google Shape;289;p10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" name="Google Shape;290;p10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" name="Google Shape;291;p10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" name="Google Shape;292;p10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" name="Google Shape;293;p10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4" name="Google Shape;294;p10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5" name="Google Shape;295;p10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6" name="Google Shape;296;p10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7" name="Google Shape;297;p10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8" name="Google Shape;298;p10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9" name="Google Shape;299;p10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0" name="Google Shape;300;p10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1" name="Google Shape;301;p10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2" name="Google Shape;302;p10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3" name="Google Shape;303;p10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4" name="Google Shape;304;p10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5" name="Google Shape;305;p10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6" name="Google Shape;306;p10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7" name="Google Shape;307;p10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8" name="Google Shape;308;p10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09" name="Google Shape;309;p10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0" name="Google Shape;310;p10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1" name="Google Shape;311;p10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2" name="Google Shape;312;p10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3" name="Google Shape;313;p10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4" name="Google Shape;314;p10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5" name="Google Shape;315;p10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6" name="Google Shape;316;p10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7" name="Google Shape;317;p10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8" name="Google Shape;318;p10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19" name="Google Shape;319;p10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0" name="Google Shape;320;p10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1" name="Google Shape;321;p10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2" name="Google Shape;322;p10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3" name="Google Shape;323;p10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" name="Google Shape;324;p10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" name="Google Shape;325;p10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" name="Google Shape;326;p10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" name="Google Shape;327;p10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" name="Google Shape;328;p10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" name="Google Shape;329;p10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" name="Google Shape;330;p10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" name="Google Shape;331;p10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" name="Google Shape;332;p10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" name="Google Shape;333;p10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" name="Google Shape;334;p10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" name="Google Shape;335;p10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" name="Google Shape;336;p10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" name="Google Shape;337;p10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" name="Google Shape;338;p10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" name="Google Shape;339;p10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" name="Google Shape;340;p10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" name="Google Shape;341;p10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" name="Google Shape;342;p10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" name="Google Shape;343;p10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" name="Google Shape;344;p10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" name="Google Shape;345;p10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" name="Google Shape;346;p10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" name="Google Shape;347;p10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" name="Google Shape;348;p10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" name="Google Shape;349;p10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" name="Google Shape;350;p10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" name="Google Shape;351;p10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" name="Google Shape;352;p10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" name="Google Shape;353;p10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" name="Google Shape;354;p10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" name="Google Shape;355;p10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" name="Google Shape;356;p10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" name="Google Shape;357;p10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" name="Google Shape;358;p10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" name="Google Shape;359;p10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" name="Google Shape;360;p10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" name="Google Shape;361;p10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" name="Google Shape;362;p10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" name="Google Shape;363;p10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4" name="Google Shape;364;p10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" name="Google Shape;365;p10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" name="Google Shape;366;p10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" name="Google Shape;367;p10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" name="Google Shape;368;p10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" name="Google Shape;369;p10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" name="Google Shape;370;p10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" name="Google Shape;371;p10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" name="Google Shape;372;p10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" name="Google Shape;373;p10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" name="Google Shape;374;p10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" name="Google Shape;375;p10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" name="Google Shape;376;p10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" name="Google Shape;377;p10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" name="Google Shape;378;p10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" name="Google Shape;379;p10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" name="Google Shape;380;p10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" name="Google Shape;381;p10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" name="Google Shape;382;p10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" name="Google Shape;383;p10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" name="Google Shape;384;p10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" name="Google Shape;385;p10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" name="Google Shape;386;p10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" name="Google Shape;387;p10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" name="Google Shape;388;p10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" name="Google Shape;389;p10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" name="Google Shape;390;p10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" name="Google Shape;391;p10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" name="Google Shape;392;p10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" name="Google Shape;393;p10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" name="Google Shape;394;p10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" name="Google Shape;395;p10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" name="Google Shape;396;p10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" name="Google Shape;399;p10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" name="Google Shape;400;p10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" name="Google Shape;402;p10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" name="Google Shape;403;p10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4" name="Google Shape;404;p10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5" name="Google Shape;405;p10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" name="Google Shape;406;p10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" name="Google Shape;407;p10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" name="Google Shape;408;p10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" name="Google Shape;409;p10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" name="Google Shape;410;p10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" name="Google Shape;411;p10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" name="Google Shape;412;p10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" name="Google Shape;413;p10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" name="Google Shape;414;p10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grpSp>
        <p:nvGrpSpPr>
          <p:cNvPr id="415" name="Google Shape;415;p10"/>
          <p:cNvGrpSpPr/>
          <p:nvPr/>
        </p:nvGrpSpPr>
        <p:grpSpPr>
          <a:xfrm>
            <a:off x="47944" y="3478213"/>
            <a:ext cx="3712844" cy="3712327"/>
            <a:chOff x="8107301" y="375552"/>
            <a:chExt cx="3712844" cy="3712327"/>
          </a:xfrm>
        </p:grpSpPr>
        <p:sp>
          <p:nvSpPr>
            <p:cNvPr id="416" name="Google Shape;416;p10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" name="Google Shape;417;p10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" name="Google Shape;418;p10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" name="Google Shape;419;p10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" name="Google Shape;420;p10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" name="Google Shape;421;p10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" name="Google Shape;422;p10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" name="Google Shape;423;p10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" name="Google Shape;424;p10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" name="Google Shape;425;p10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" name="Google Shape;426;p10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" name="Google Shape;427;p10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" name="Google Shape;428;p10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" name="Google Shape;429;p10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" name="Google Shape;430;p10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" name="Google Shape;431;p10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" name="Google Shape;432;p10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" name="Google Shape;433;p10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" name="Google Shape;434;p10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" name="Google Shape;435;p10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" name="Google Shape;436;p10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" name="Google Shape;437;p10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" name="Google Shape;438;p10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" name="Google Shape;439;p10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" name="Google Shape;440;p10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" name="Google Shape;441;p10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" name="Google Shape;442;p10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" name="Google Shape;443;p10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" name="Google Shape;444;p10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5" name="Google Shape;445;p10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" name="Google Shape;446;p10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" name="Google Shape;447;p10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" name="Google Shape;448;p10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" name="Google Shape;449;p10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" name="Google Shape;450;p10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" name="Google Shape;451;p10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" name="Google Shape;452;p10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" name="Google Shape;453;p10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" name="Google Shape;454;p10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" name="Google Shape;455;p10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" name="Google Shape;456;p10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" name="Google Shape;457;p10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" name="Google Shape;458;p10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" name="Google Shape;459;p10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" name="Google Shape;460;p10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" name="Google Shape;461;p10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" name="Google Shape;462;p10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" name="Google Shape;463;p10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" name="Google Shape;464;p10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" name="Google Shape;465;p10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" name="Google Shape;466;p10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" name="Google Shape;467;p10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" name="Google Shape;468;p10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" name="Google Shape;469;p10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" name="Google Shape;470;p10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" name="Google Shape;471;p10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" name="Google Shape;472;p10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" name="Google Shape;473;p10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" name="Google Shape;474;p10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" name="Google Shape;475;p10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" name="Google Shape;476;p10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" name="Google Shape;477;p10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" name="Google Shape;478;p10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" name="Google Shape;479;p10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" name="Google Shape;480;p10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" name="Google Shape;481;p10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" name="Google Shape;482;p10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" name="Google Shape;483;p10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" name="Google Shape;484;p10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" name="Google Shape;485;p10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6" name="Google Shape;486;p10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" name="Google Shape;487;p10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" name="Google Shape;488;p10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" name="Google Shape;489;p10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" name="Google Shape;490;p10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" name="Google Shape;491;p10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" name="Google Shape;492;p10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" name="Google Shape;493;p10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" name="Google Shape;494;p10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" name="Google Shape;495;p10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" name="Google Shape;496;p10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" name="Google Shape;497;p10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" name="Google Shape;498;p10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" name="Google Shape;499;p10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" name="Google Shape;500;p10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" name="Google Shape;501;p10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" name="Google Shape;502;p10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" name="Google Shape;503;p10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" name="Google Shape;504;p10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" name="Google Shape;505;p10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" name="Google Shape;506;p10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" name="Google Shape;507;p10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" name="Google Shape;508;p10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" name="Google Shape;509;p10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" name="Google Shape;510;p10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" name="Google Shape;511;p10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" name="Google Shape;512;p10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" name="Google Shape;513;p10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" name="Google Shape;514;p10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" name="Google Shape;515;p10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" name="Google Shape;516;p10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" name="Google Shape;517;p10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" name="Google Shape;518;p10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" name="Google Shape;519;p10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" name="Google Shape;520;p10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" name="Google Shape;521;p10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" name="Google Shape;522;p10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" name="Google Shape;523;p10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" name="Google Shape;524;p10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" name="Google Shape;525;p10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6" name="Google Shape;526;p10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7" name="Google Shape;527;p10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8" name="Google Shape;528;p10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9" name="Google Shape;529;p10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0" name="Google Shape;530;p10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1" name="Google Shape;531;p10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2" name="Google Shape;532;p10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3" name="Google Shape;533;p10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4" name="Google Shape;534;p10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5" name="Google Shape;535;p10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6" name="Google Shape;536;p10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7" name="Google Shape;537;p10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" name="Google Shape;538;p10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" name="Google Shape;539;p10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" name="Google Shape;540;p10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" name="Google Shape;541;p10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" name="Google Shape;542;p10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" name="Google Shape;543;p10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" name="Google Shape;544;p10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" name="Google Shape;545;p10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" name="Google Shape;546;p10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" name="Google Shape;547;p10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" name="Google Shape;548;p10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" name="Google Shape;549;p10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" name="Google Shape;550;p10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" name="Google Shape;551;p10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" name="Google Shape;552;p10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" name="Google Shape;553;p10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" name="Google Shape;554;p10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" name="Google Shape;555;p10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" name="Google Shape;556;p10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" name="Google Shape;557;p10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" name="Google Shape;558;p10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" name="Google Shape;559;p10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" name="Google Shape;560;p10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" name="Google Shape;561;p10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" name="Google Shape;562;p10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" name="Google Shape;563;p10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" name="Google Shape;564;p10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" name="Google Shape;565;p10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" name="Google Shape;566;p10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" name="Google Shape;567;p10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" name="Google Shape;568;p10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" name="Google Shape;569;p10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" name="Google Shape;570;p10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" name="Google Shape;571;p10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" name="Google Shape;572;p10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" name="Google Shape;573;p10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" name="Google Shape;574;p10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" name="Google Shape;575;p10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" name="Google Shape;576;p10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7" name="Google Shape;577;p10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" name="Google Shape;578;p10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" name="Google Shape;579;p10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" name="Google Shape;580;p10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" name="Google Shape;581;p10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" name="Google Shape;582;p10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" name="Google Shape;583;p10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" name="Google Shape;584;p10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" name="Google Shape;585;p10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" name="Google Shape;586;p10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" name="Google Shape;587;p10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" name="Google Shape;588;p10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" name="Google Shape;589;p10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" name="Google Shape;590;p10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" name="Google Shape;591;p10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" name="Google Shape;592;p10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" name="Google Shape;593;p10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" name="Google Shape;594;p10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" name="Google Shape;595;p10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" name="Google Shape;596;p10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" name="Google Shape;597;p10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" name="Google Shape;598;p10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" name="Google Shape;599;p10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" name="Google Shape;600;p10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" name="Google Shape;601;p10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" name="Google Shape;602;p10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" name="Google Shape;603;p10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" name="Google Shape;604;p10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" name="Google Shape;605;p10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" name="Google Shape;606;p10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" name="Google Shape;607;p10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" name="Google Shape;608;p10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" name="Google Shape;609;p10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" name="Google Shape;610;p10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" name="Google Shape;611;p10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" name="Google Shape;612;p10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" name="Google Shape;613;p10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" name="Google Shape;614;p10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" name="Google Shape;615;p10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" name="Google Shape;616;p10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" name="Google Shape;617;p10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" name="Google Shape;618;p10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" name="Google Shape;619;p10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" name="Google Shape;620;p10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" name="Google Shape;621;p10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" name="Google Shape;622;p10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" name="Google Shape;623;p10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" name="Google Shape;624;p10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" name="Google Shape;625;p10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" name="Google Shape;626;p10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" name="Google Shape;627;p10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" name="Google Shape;628;p10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" name="Google Shape;629;p10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" name="Google Shape;630;p10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" name="Google Shape;631;p10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" name="Google Shape;632;p10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" name="Google Shape;633;p10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" name="Google Shape;634;p10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" name="Google Shape;635;p10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" name="Google Shape;636;p10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" name="Google Shape;637;p10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" name="Google Shape;638;p10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" name="Google Shape;639;p10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" name="Google Shape;640;p10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" name="Google Shape;641;p10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" name="Google Shape;642;p10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" name="Google Shape;643;p10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" name="Google Shape;644;p10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" name="Google Shape;645;p10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" name="Google Shape;646;p10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" name="Google Shape;647;p10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" name="Google Shape;648;p10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" name="Google Shape;649;p10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" name="Google Shape;650;p10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" name="Google Shape;651;p10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" name="Google Shape;652;p10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" name="Google Shape;653;p10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" name="Google Shape;654;p10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" name="Google Shape;655;p10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" name="Google Shape;656;p10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" name="Google Shape;657;p10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8" name="Google Shape;658;p10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9" name="Google Shape;659;p10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0" name="Google Shape;660;p10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1" name="Google Shape;661;p10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2" name="Google Shape;662;p10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3" name="Google Shape;663;p10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4" name="Google Shape;664;p10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5" name="Google Shape;665;p10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6" name="Google Shape;666;p10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7" name="Google Shape;667;p10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8" name="Google Shape;668;p10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9" name="Google Shape;669;p10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0" name="Google Shape;670;p10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1" name="Google Shape;671;p10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2" name="Google Shape;672;p10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3" name="Google Shape;673;p10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4" name="Google Shape;674;p10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5" name="Google Shape;675;p10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" name="Google Shape;676;p10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" name="Google Shape;677;p10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" name="Google Shape;678;p10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" name="Google Shape;679;p10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" name="Google Shape;680;p10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" name="Google Shape;681;p10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" name="Google Shape;682;p10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" name="Google Shape;683;p10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" name="Google Shape;684;p10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" name="Google Shape;685;p10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" name="Google Shape;686;p10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" name="Google Shape;687;p10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" name="Google Shape;688;p10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" name="Google Shape;689;p10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" name="Google Shape;690;p10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" name="Google Shape;691;p10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" name="Google Shape;692;p10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" name="Google Shape;693;p10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" name="Google Shape;694;p10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" name="Google Shape;695;p10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" name="Google Shape;696;p10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" name="Google Shape;697;p10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" name="Google Shape;698;p10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" name="Google Shape;699;p10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" name="Google Shape;700;p10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" name="Google Shape;701;p10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" name="Google Shape;702;p10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" name="Google Shape;703;p10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" name="Google Shape;704;p10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" name="Google Shape;705;p10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" name="Google Shape;706;p10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" name="Google Shape;707;p10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" name="Google Shape;708;p10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" name="Google Shape;709;p10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" name="Google Shape;710;p10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" name="Google Shape;711;p10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" name="Google Shape;712;p10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" name="Google Shape;713;p10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" name="Google Shape;714;p10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5" name="Google Shape;715;p10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" name="Google Shape;716;p10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" name="Google Shape;717;p10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" name="Google Shape;718;p10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" name="Google Shape;719;p10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" name="Google Shape;720;p10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" name="Google Shape;721;p10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" name="Google Shape;722;p10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" name="Google Shape;723;p10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" name="Google Shape;724;p10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" name="Google Shape;725;p10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" name="Google Shape;726;p10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" name="Google Shape;727;p10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" name="Google Shape;728;p10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" name="Google Shape;729;p10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" name="Google Shape;730;p10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" name="Google Shape;731;p10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" name="Google Shape;732;p10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" name="Google Shape;733;p10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" name="Google Shape;734;p10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" name="Google Shape;735;p10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" name="Google Shape;736;p10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" name="Google Shape;737;p10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" name="Google Shape;738;p10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" name="Google Shape;739;p10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" name="Google Shape;740;p10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" name="Google Shape;741;p10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" name="Google Shape;742;p10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" name="Google Shape;743;p10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" name="Google Shape;744;p10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" name="Google Shape;745;p10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" name="Google Shape;746;p10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" name="Google Shape;747;p10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" name="Google Shape;748;p10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" name="Google Shape;749;p10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" name="Google Shape;750;p10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" name="Google Shape;751;p10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" name="Google Shape;752;p10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" name="Google Shape;753;p10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" name="Google Shape;754;p10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5" name="Google Shape;755;p10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6" name="Google Shape;756;p10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" name="Google Shape;757;p10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" name="Google Shape;758;p10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" name="Google Shape;759;p10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" name="Google Shape;760;p10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" name="Google Shape;761;p10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" name="Google Shape;762;p10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" name="Google Shape;763;p10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" name="Google Shape;764;p10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" name="Google Shape;765;p10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" name="Google Shape;766;p10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" name="Google Shape;767;p10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" name="Google Shape;768;p10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" name="Google Shape;769;p10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" name="Google Shape;770;p10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" name="Google Shape;771;p10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" name="Google Shape;772;p10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" name="Google Shape;773;p10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" name="Google Shape;774;p10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" name="Google Shape;775;p10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" name="Google Shape;776;p10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" name="Google Shape;777;p10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" name="Google Shape;778;p10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" name="Google Shape;779;p10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" name="Google Shape;780;p10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" name="Google Shape;781;p10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" name="Google Shape;782;p10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" name="Google Shape;783;p10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" name="Google Shape;784;p10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" name="Google Shape;785;p10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" name="Google Shape;786;p10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" name="Google Shape;787;p10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" name="Google Shape;788;p10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" name="Google Shape;789;p10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" name="Google Shape;790;p10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" name="Google Shape;791;p10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" name="Google Shape;792;p10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" name="Google Shape;793;p10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" name="Google Shape;794;p10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" name="Google Shape;795;p10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6" name="Google Shape;796;p10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7" name="Google Shape;797;p10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" name="Google Shape;798;p10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" name="Google Shape;799;p10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" name="Google Shape;800;p10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" name="Google Shape;801;p10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" name="Google Shape;802;p10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" name="Google Shape;803;p10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" name="Google Shape;804;p10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" name="Google Shape;805;p10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" name="Google Shape;806;p10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" name="Google Shape;807;p10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" name="Google Shape;808;p10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" name="Google Shape;809;p10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" name="Google Shape;810;p10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" name="Google Shape;811;p10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" name="Google Shape;812;p10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" name="Google Shape;813;p10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" name="Google Shape;814;p10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" name="Google Shape;815;p10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pic>
        <p:nvPicPr>
          <p:cNvPr id="816" name="Google Shape;816;p10" descr="A picture containing drawing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345065" y="-342838"/>
            <a:ext cx="3291085" cy="2012851"/>
          </a:xfrm>
          <a:prstGeom prst="rect">
            <a:avLst/>
          </a:prstGeom>
          <a:noFill/>
          <a:ln>
            <a:noFill/>
          </a:ln>
        </p:spPr>
      </p:pic>
      <p:sp>
        <p:nvSpPr>
          <p:cNvPr id="817" name="Google Shape;817;p10"/>
          <p:cNvSpPr/>
          <p:nvPr/>
        </p:nvSpPr>
        <p:spPr>
          <a:xfrm>
            <a:off x="7110838" y="6167071"/>
            <a:ext cx="285442" cy="285442"/>
          </a:xfrm>
          <a:prstGeom prst="donut">
            <a:avLst>
              <a:gd name="adj" fmla="val 8524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818" name="Google Shape;818;p10"/>
          <p:cNvCxnSpPr>
            <a:stCxn id="817" idx="0"/>
            <a:endCxn id="817" idx="4"/>
          </p:cNvCxnSpPr>
          <p:nvPr/>
        </p:nvCxnSpPr>
        <p:spPr>
          <a:xfrm>
            <a:off x="7253559" y="6167071"/>
            <a:ext cx="0" cy="285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19" name="Google Shape;819;p10"/>
          <p:cNvCxnSpPr>
            <a:stCxn id="817" idx="6"/>
            <a:endCxn id="817" idx="2"/>
          </p:cNvCxnSpPr>
          <p:nvPr/>
        </p:nvCxnSpPr>
        <p:spPr>
          <a:xfrm rot="10800000">
            <a:off x="7110980" y="6309792"/>
            <a:ext cx="285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20" name="Google Shape;820;p10"/>
          <p:cNvSpPr/>
          <p:nvPr/>
        </p:nvSpPr>
        <p:spPr>
          <a:xfrm rot="2700000">
            <a:off x="6968912" y="6129585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21" name="Google Shape;821;p10"/>
          <p:cNvSpPr/>
          <p:nvPr/>
        </p:nvSpPr>
        <p:spPr>
          <a:xfrm rot="-8100000">
            <a:off x="7181635" y="6124640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822" name="Google Shape;822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9097" y="6183139"/>
            <a:ext cx="318197" cy="270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23" name="Google Shape;823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38829" y="6193081"/>
            <a:ext cx="312942" cy="260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824" name="Google Shape;824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663306" y="6193081"/>
            <a:ext cx="385500" cy="269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5" name="Google Shape;825;p1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260341" y="6193081"/>
            <a:ext cx="312942" cy="268836"/>
          </a:xfrm>
          <a:prstGeom prst="rect">
            <a:avLst/>
          </a:prstGeom>
          <a:noFill/>
          <a:ln>
            <a:noFill/>
          </a:ln>
        </p:spPr>
      </p:pic>
      <p:sp>
        <p:nvSpPr>
          <p:cNvPr id="826" name="Google Shape;826;p10"/>
          <p:cNvSpPr txBox="1">
            <a:spLocks noGrp="1"/>
          </p:cNvSpPr>
          <p:nvPr>
            <p:ph type="body" idx="2"/>
          </p:nvPr>
        </p:nvSpPr>
        <p:spPr>
          <a:xfrm>
            <a:off x="7097084" y="5020305"/>
            <a:ext cx="4681538" cy="74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Light"/>
              <a:buNone/>
              <a:defRPr sz="24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6596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4089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08">
  <p:cSld name="Cover 08">
    <p:spTree>
      <p:nvGrpSpPr>
        <p:cNvPr id="1" name="Shape 1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8" name="Google Shape;1318;p19" descr="A picture containing food, drawing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341374" y="-343590"/>
            <a:ext cx="3279645" cy="2005854"/>
          </a:xfrm>
          <a:prstGeom prst="rect">
            <a:avLst/>
          </a:prstGeom>
          <a:noFill/>
          <a:ln>
            <a:noFill/>
          </a:ln>
        </p:spPr>
      </p:pic>
      <p:sp>
        <p:nvSpPr>
          <p:cNvPr id="1319" name="Google Shape;1319;p19"/>
          <p:cNvSpPr txBox="1">
            <a:spLocks noGrp="1"/>
          </p:cNvSpPr>
          <p:nvPr>
            <p:ph type="body" idx="1"/>
          </p:nvPr>
        </p:nvSpPr>
        <p:spPr>
          <a:xfrm>
            <a:off x="7104063" y="3465514"/>
            <a:ext cx="4681538" cy="1439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3500"/>
              <a:buFont typeface="Roboto Light"/>
              <a:buNone/>
              <a:defRPr sz="35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1320" name="Google Shape;1320;p19"/>
          <p:cNvCxnSpPr/>
          <p:nvPr/>
        </p:nvCxnSpPr>
        <p:spPr>
          <a:xfrm>
            <a:off x="6556375" y="3474153"/>
            <a:ext cx="0" cy="2979035"/>
          </a:xfrm>
          <a:prstGeom prst="straightConnector1">
            <a:avLst/>
          </a:prstGeom>
          <a:noFill/>
          <a:ln w="12700" cap="flat" cmpd="sng">
            <a:solidFill>
              <a:srgbClr val="C6ECF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1321" name="Google Shape;1321;p19"/>
          <p:cNvGrpSpPr/>
          <p:nvPr/>
        </p:nvGrpSpPr>
        <p:grpSpPr>
          <a:xfrm>
            <a:off x="9024938" y="-1110348"/>
            <a:ext cx="3712844" cy="3712327"/>
            <a:chOff x="8107301" y="375552"/>
            <a:chExt cx="3712844" cy="3712327"/>
          </a:xfrm>
        </p:grpSpPr>
        <p:sp>
          <p:nvSpPr>
            <p:cNvPr id="1322" name="Google Shape;1322;p19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23" name="Google Shape;1323;p19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24" name="Google Shape;1324;p19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25" name="Google Shape;1325;p19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26" name="Google Shape;1326;p19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27" name="Google Shape;1327;p19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28" name="Google Shape;1328;p19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29" name="Google Shape;1329;p19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0" name="Google Shape;1330;p19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1" name="Google Shape;1331;p19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2" name="Google Shape;1332;p19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3" name="Google Shape;1333;p19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4" name="Google Shape;1334;p19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5" name="Google Shape;1335;p19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6" name="Google Shape;1336;p19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7" name="Google Shape;1337;p19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8" name="Google Shape;1338;p19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39" name="Google Shape;1339;p19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0" name="Google Shape;1340;p19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1" name="Google Shape;1341;p19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2" name="Google Shape;1342;p19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3" name="Google Shape;1343;p19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4" name="Google Shape;1344;p19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5" name="Google Shape;1345;p19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6" name="Google Shape;1346;p19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7" name="Google Shape;1347;p19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8" name="Google Shape;1348;p19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49" name="Google Shape;1349;p19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0" name="Google Shape;1350;p19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1" name="Google Shape;1351;p19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2" name="Google Shape;1352;p19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3" name="Google Shape;1353;p19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4" name="Google Shape;1354;p19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5" name="Google Shape;1355;p19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6" name="Google Shape;1356;p19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7" name="Google Shape;1357;p19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8" name="Google Shape;1358;p19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59" name="Google Shape;1359;p19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0" name="Google Shape;1360;p19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1" name="Google Shape;1361;p19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2" name="Google Shape;1362;p19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3" name="Google Shape;1363;p19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4" name="Google Shape;1364;p19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5" name="Google Shape;1365;p19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6" name="Google Shape;1366;p19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7" name="Google Shape;1367;p19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8" name="Google Shape;1368;p19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69" name="Google Shape;1369;p19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0" name="Google Shape;1370;p19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1" name="Google Shape;1371;p19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2" name="Google Shape;1372;p19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3" name="Google Shape;1373;p19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4" name="Google Shape;1374;p19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5" name="Google Shape;1375;p19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6" name="Google Shape;1376;p19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7" name="Google Shape;1377;p19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8" name="Google Shape;1378;p19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79" name="Google Shape;1379;p19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0" name="Google Shape;1380;p19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1" name="Google Shape;1381;p19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2" name="Google Shape;1382;p19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3" name="Google Shape;1383;p19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4" name="Google Shape;1384;p19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5" name="Google Shape;1385;p19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6" name="Google Shape;1386;p19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7" name="Google Shape;1387;p19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8" name="Google Shape;1388;p19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89" name="Google Shape;1389;p19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0" name="Google Shape;1390;p19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1" name="Google Shape;1391;p19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2" name="Google Shape;1392;p19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3" name="Google Shape;1393;p19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4" name="Google Shape;1394;p19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5" name="Google Shape;1395;p19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6" name="Google Shape;1396;p19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7" name="Google Shape;1397;p19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8" name="Google Shape;1398;p19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399" name="Google Shape;1399;p19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0" name="Google Shape;1400;p19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1" name="Google Shape;1401;p19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2" name="Google Shape;1402;p19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3" name="Google Shape;1403;p19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4" name="Google Shape;1404;p19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5" name="Google Shape;1405;p19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6" name="Google Shape;1406;p19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7" name="Google Shape;1407;p19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8" name="Google Shape;1408;p19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09" name="Google Shape;1409;p19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0" name="Google Shape;1410;p19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1" name="Google Shape;1411;p19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2" name="Google Shape;1412;p19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3" name="Google Shape;1413;p19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4" name="Google Shape;1414;p19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5" name="Google Shape;1415;p19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6" name="Google Shape;1416;p19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7" name="Google Shape;1417;p19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8" name="Google Shape;1418;p19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19" name="Google Shape;1419;p19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0" name="Google Shape;1420;p19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1" name="Google Shape;1421;p19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2" name="Google Shape;1422;p19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3" name="Google Shape;1423;p19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4" name="Google Shape;1424;p19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5" name="Google Shape;1425;p19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6" name="Google Shape;1426;p19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7" name="Google Shape;1427;p19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8" name="Google Shape;1428;p19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29" name="Google Shape;1429;p19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0" name="Google Shape;1430;p19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1" name="Google Shape;1431;p19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2" name="Google Shape;1432;p19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3" name="Google Shape;1433;p19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4" name="Google Shape;1434;p19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5" name="Google Shape;1435;p19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6" name="Google Shape;1436;p19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7" name="Google Shape;1437;p19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8" name="Google Shape;1438;p19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39" name="Google Shape;1439;p19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0" name="Google Shape;1440;p19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1" name="Google Shape;1441;p19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2" name="Google Shape;1442;p19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3" name="Google Shape;1443;p19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4" name="Google Shape;1444;p19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5" name="Google Shape;1445;p19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6" name="Google Shape;1446;p19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7" name="Google Shape;1447;p19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8" name="Google Shape;1448;p19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49" name="Google Shape;1449;p19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0" name="Google Shape;1450;p19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1" name="Google Shape;1451;p19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2" name="Google Shape;1452;p19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3" name="Google Shape;1453;p19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4" name="Google Shape;1454;p19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5" name="Google Shape;1455;p19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6" name="Google Shape;1456;p19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7" name="Google Shape;1457;p19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8" name="Google Shape;1458;p19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59" name="Google Shape;1459;p19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0" name="Google Shape;1460;p19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1" name="Google Shape;1461;p19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2" name="Google Shape;1462;p19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3" name="Google Shape;1463;p19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4" name="Google Shape;1464;p19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5" name="Google Shape;1465;p19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6" name="Google Shape;1466;p19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7" name="Google Shape;1467;p19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8" name="Google Shape;1468;p19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69" name="Google Shape;1469;p19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0" name="Google Shape;1470;p19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1" name="Google Shape;1471;p19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2" name="Google Shape;1472;p19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3" name="Google Shape;1473;p19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4" name="Google Shape;1474;p19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5" name="Google Shape;1475;p19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6" name="Google Shape;1476;p19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7" name="Google Shape;1477;p19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8" name="Google Shape;1478;p19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79" name="Google Shape;1479;p19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0" name="Google Shape;1480;p19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1" name="Google Shape;1481;p19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2" name="Google Shape;1482;p19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3" name="Google Shape;1483;p19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4" name="Google Shape;1484;p19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5" name="Google Shape;1485;p19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6" name="Google Shape;1486;p19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7" name="Google Shape;1487;p19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8" name="Google Shape;1488;p19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89" name="Google Shape;1489;p19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0" name="Google Shape;1490;p19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1" name="Google Shape;1491;p19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2" name="Google Shape;1492;p19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3" name="Google Shape;1493;p19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4" name="Google Shape;1494;p19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7" name="Google Shape;1497;p19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8" name="Google Shape;1498;p19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499" name="Google Shape;1499;p19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0" name="Google Shape;1500;p19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1" name="Google Shape;1501;p19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2" name="Google Shape;1502;p19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3" name="Google Shape;1503;p19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4" name="Google Shape;1504;p19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5" name="Google Shape;1505;p19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6" name="Google Shape;1506;p19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7" name="Google Shape;1507;p19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8" name="Google Shape;1508;p19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09" name="Google Shape;1509;p19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0" name="Google Shape;1510;p19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1" name="Google Shape;1511;p19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2" name="Google Shape;1512;p19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3" name="Google Shape;1513;p19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4" name="Google Shape;1514;p19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5" name="Google Shape;1515;p19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6" name="Google Shape;1516;p19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7" name="Google Shape;1517;p19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8" name="Google Shape;1518;p19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19" name="Google Shape;1519;p19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0" name="Google Shape;1520;p19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1" name="Google Shape;1521;p19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2" name="Google Shape;1522;p19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3" name="Google Shape;1523;p19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4" name="Google Shape;1524;p19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5" name="Google Shape;1525;p19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6" name="Google Shape;1526;p19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7" name="Google Shape;1527;p19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8" name="Google Shape;1528;p19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29" name="Google Shape;1529;p19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0" name="Google Shape;1530;p19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1" name="Google Shape;1531;p19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2" name="Google Shape;1532;p19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3" name="Google Shape;1533;p19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4" name="Google Shape;1534;p19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5" name="Google Shape;1535;p19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6" name="Google Shape;1536;p19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7" name="Google Shape;1537;p19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8" name="Google Shape;1538;p19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39" name="Google Shape;1539;p19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0" name="Google Shape;1540;p19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1" name="Google Shape;1541;p19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2" name="Google Shape;1542;p19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3" name="Google Shape;1543;p19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4" name="Google Shape;1544;p19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5" name="Google Shape;1545;p19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0" name="Google Shape;1550;p19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1" name="Google Shape;1551;p19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3" name="Google Shape;1553;p19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4" name="Google Shape;1554;p19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6" name="Google Shape;1556;p19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7" name="Google Shape;1557;p19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8" name="Google Shape;1558;p19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59" name="Google Shape;1559;p19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0" name="Google Shape;1560;p19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1" name="Google Shape;1561;p19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2" name="Google Shape;1562;p19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6" name="Google Shape;1566;p19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7" name="Google Shape;1567;p19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8" name="Google Shape;1568;p19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69" name="Google Shape;1569;p19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0" name="Google Shape;1570;p19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1" name="Google Shape;1571;p19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2" name="Google Shape;1572;p19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3" name="Google Shape;1573;p19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4" name="Google Shape;1574;p19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5" name="Google Shape;1575;p19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6" name="Google Shape;1576;p19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7" name="Google Shape;1577;p19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8" name="Google Shape;1578;p19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79" name="Google Shape;1579;p19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1" name="Google Shape;1581;p19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2" name="Google Shape;1582;p19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3" name="Google Shape;1583;p19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4" name="Google Shape;1584;p19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5" name="Google Shape;1585;p19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6" name="Google Shape;1586;p19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7" name="Google Shape;1587;p19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8" name="Google Shape;1588;p19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89" name="Google Shape;1589;p19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0" name="Google Shape;1590;p19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1" name="Google Shape;1591;p19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2" name="Google Shape;1592;p19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3" name="Google Shape;1593;p19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4" name="Google Shape;1594;p19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5" name="Google Shape;1595;p19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6" name="Google Shape;1596;p19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7" name="Google Shape;1597;p19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8" name="Google Shape;1598;p19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599" name="Google Shape;1599;p19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0" name="Google Shape;1600;p19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1" name="Google Shape;1601;p19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2" name="Google Shape;1602;p19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3" name="Google Shape;1603;p19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4" name="Google Shape;1604;p19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5" name="Google Shape;1605;p19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6" name="Google Shape;1606;p19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7" name="Google Shape;1607;p19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8" name="Google Shape;1608;p19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09" name="Google Shape;1609;p19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0" name="Google Shape;1610;p19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1" name="Google Shape;1611;p19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2" name="Google Shape;1612;p19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3" name="Google Shape;1613;p19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4" name="Google Shape;1614;p19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5" name="Google Shape;1615;p19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6" name="Google Shape;1616;p19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7" name="Google Shape;1617;p19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8" name="Google Shape;1618;p19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19" name="Google Shape;1619;p19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0" name="Google Shape;1620;p19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1" name="Google Shape;1621;p19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2" name="Google Shape;1622;p19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3" name="Google Shape;1623;p19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4" name="Google Shape;1624;p19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5" name="Google Shape;1625;p19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6" name="Google Shape;1626;p19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7" name="Google Shape;1627;p19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8" name="Google Shape;1628;p19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29" name="Google Shape;1629;p19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0" name="Google Shape;1630;p19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1" name="Google Shape;1631;p19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2" name="Google Shape;1632;p19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3" name="Google Shape;1633;p19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4" name="Google Shape;1634;p19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5" name="Google Shape;1635;p19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6" name="Google Shape;1636;p19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7" name="Google Shape;1637;p19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8" name="Google Shape;1638;p19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39" name="Google Shape;1639;p19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0" name="Google Shape;1640;p19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1" name="Google Shape;1641;p19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2" name="Google Shape;1642;p19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3" name="Google Shape;1643;p19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4" name="Google Shape;1644;p19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5" name="Google Shape;1645;p19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6" name="Google Shape;1646;p19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7" name="Google Shape;1647;p19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8" name="Google Shape;1648;p19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49" name="Google Shape;1649;p19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0" name="Google Shape;1650;p19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1" name="Google Shape;1651;p19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2" name="Google Shape;1652;p19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3" name="Google Shape;1653;p19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4" name="Google Shape;1654;p19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5" name="Google Shape;1655;p19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6" name="Google Shape;1656;p19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7" name="Google Shape;1657;p19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8" name="Google Shape;1658;p19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59" name="Google Shape;1659;p19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0" name="Google Shape;1660;p19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1" name="Google Shape;1661;p19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2" name="Google Shape;1662;p19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3" name="Google Shape;1663;p19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4" name="Google Shape;1664;p19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5" name="Google Shape;1665;p19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6" name="Google Shape;1666;p19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7" name="Google Shape;1667;p19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8" name="Google Shape;1668;p19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69" name="Google Shape;1669;p19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0" name="Google Shape;1670;p19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1" name="Google Shape;1671;p19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2" name="Google Shape;1672;p19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3" name="Google Shape;1673;p19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4" name="Google Shape;1674;p19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5" name="Google Shape;1675;p19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6" name="Google Shape;1676;p19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7" name="Google Shape;1677;p19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8" name="Google Shape;1678;p19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79" name="Google Shape;1679;p19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0" name="Google Shape;1680;p19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1" name="Google Shape;1681;p19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2" name="Google Shape;1682;p19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3" name="Google Shape;1683;p19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4" name="Google Shape;1684;p19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5" name="Google Shape;1685;p19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6" name="Google Shape;1686;p19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7" name="Google Shape;1687;p19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8" name="Google Shape;1688;p19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89" name="Google Shape;1689;p19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0" name="Google Shape;1690;p19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1" name="Google Shape;1691;p19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2" name="Google Shape;1692;p19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3" name="Google Shape;1693;p19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4" name="Google Shape;1694;p19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5" name="Google Shape;1695;p19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6" name="Google Shape;1696;p19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7" name="Google Shape;1697;p19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8" name="Google Shape;1698;p19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699" name="Google Shape;1699;p19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0" name="Google Shape;1700;p19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1" name="Google Shape;1701;p19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2" name="Google Shape;1702;p19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3" name="Google Shape;1703;p19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4" name="Google Shape;1704;p19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5" name="Google Shape;1705;p19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6" name="Google Shape;1706;p19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7" name="Google Shape;1707;p19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8" name="Google Shape;1708;p19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09" name="Google Shape;1709;p19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0" name="Google Shape;1710;p19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1" name="Google Shape;1711;p19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2" name="Google Shape;1712;p19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3" name="Google Shape;1713;p19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4" name="Google Shape;1714;p19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5" name="Google Shape;1715;p19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6" name="Google Shape;1716;p19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7" name="Google Shape;1717;p19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8" name="Google Shape;1718;p19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19" name="Google Shape;1719;p19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20" name="Google Shape;1720;p19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21" name="Google Shape;1721;p19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grpSp>
        <p:nvGrpSpPr>
          <p:cNvPr id="1722" name="Google Shape;1722;p19"/>
          <p:cNvGrpSpPr/>
          <p:nvPr/>
        </p:nvGrpSpPr>
        <p:grpSpPr>
          <a:xfrm>
            <a:off x="47944" y="3478213"/>
            <a:ext cx="3712844" cy="3712327"/>
            <a:chOff x="8107301" y="375552"/>
            <a:chExt cx="3712844" cy="3712327"/>
          </a:xfrm>
        </p:grpSpPr>
        <p:sp>
          <p:nvSpPr>
            <p:cNvPr id="1723" name="Google Shape;1723;p19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24" name="Google Shape;1724;p19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25" name="Google Shape;1725;p19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26" name="Google Shape;1726;p19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27" name="Google Shape;1727;p19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28" name="Google Shape;1728;p19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29" name="Google Shape;1729;p19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0" name="Google Shape;1730;p19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1" name="Google Shape;1731;p19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2" name="Google Shape;1732;p19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3" name="Google Shape;1733;p19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4" name="Google Shape;1734;p19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5" name="Google Shape;1735;p19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6" name="Google Shape;1736;p19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7" name="Google Shape;1737;p19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8" name="Google Shape;1738;p19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39" name="Google Shape;1739;p19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0" name="Google Shape;1740;p19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1" name="Google Shape;1741;p19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2" name="Google Shape;1742;p19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3" name="Google Shape;1743;p19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4" name="Google Shape;1744;p19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5" name="Google Shape;1745;p19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6" name="Google Shape;1746;p19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7" name="Google Shape;1747;p19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8" name="Google Shape;1748;p19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49" name="Google Shape;1749;p19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0" name="Google Shape;1750;p19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1" name="Google Shape;1751;p19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2" name="Google Shape;1752;p19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3" name="Google Shape;1753;p19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4" name="Google Shape;1754;p19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5" name="Google Shape;1755;p19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6" name="Google Shape;1756;p19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7" name="Google Shape;1757;p19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8" name="Google Shape;1758;p19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59" name="Google Shape;1759;p19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0" name="Google Shape;1760;p19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1" name="Google Shape;1761;p19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2" name="Google Shape;1762;p19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3" name="Google Shape;1763;p19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4" name="Google Shape;1764;p19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5" name="Google Shape;1765;p19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6" name="Google Shape;1766;p19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7" name="Google Shape;1767;p19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8" name="Google Shape;1768;p19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69" name="Google Shape;1769;p19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0" name="Google Shape;1770;p19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1" name="Google Shape;1771;p19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2" name="Google Shape;1772;p19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3" name="Google Shape;1773;p19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4" name="Google Shape;1774;p19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5" name="Google Shape;1775;p19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6" name="Google Shape;1776;p19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7" name="Google Shape;1777;p19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8" name="Google Shape;1778;p19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79" name="Google Shape;1779;p19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0" name="Google Shape;1780;p19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1" name="Google Shape;1781;p19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2" name="Google Shape;1782;p19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3" name="Google Shape;1783;p19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4" name="Google Shape;1784;p19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5" name="Google Shape;1785;p19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6" name="Google Shape;1786;p19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7" name="Google Shape;1787;p19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8" name="Google Shape;1788;p19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89" name="Google Shape;1789;p19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0" name="Google Shape;1790;p19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1" name="Google Shape;1791;p19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2" name="Google Shape;1792;p19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3" name="Google Shape;1793;p19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4" name="Google Shape;1794;p19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5" name="Google Shape;1795;p19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6" name="Google Shape;1796;p19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7" name="Google Shape;1797;p19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8" name="Google Shape;1798;p19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799" name="Google Shape;1799;p19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0" name="Google Shape;1800;p19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1" name="Google Shape;1801;p19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2" name="Google Shape;1802;p19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3" name="Google Shape;1803;p19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4" name="Google Shape;1804;p19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5" name="Google Shape;1805;p19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6" name="Google Shape;1806;p19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7" name="Google Shape;1807;p19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8" name="Google Shape;1808;p19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09" name="Google Shape;1809;p19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0" name="Google Shape;1810;p19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1" name="Google Shape;1811;p19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2" name="Google Shape;1812;p19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3" name="Google Shape;1813;p19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4" name="Google Shape;1814;p19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5" name="Google Shape;1815;p19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6" name="Google Shape;1816;p19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7" name="Google Shape;1817;p19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8" name="Google Shape;1818;p19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19" name="Google Shape;1819;p19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0" name="Google Shape;1820;p19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1" name="Google Shape;1821;p19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2" name="Google Shape;1822;p19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3" name="Google Shape;1823;p19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4" name="Google Shape;1824;p19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5" name="Google Shape;1825;p19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6" name="Google Shape;1826;p19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7" name="Google Shape;1827;p19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8" name="Google Shape;1828;p19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29" name="Google Shape;1829;p19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0" name="Google Shape;1830;p19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1" name="Google Shape;1831;p19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2" name="Google Shape;1832;p19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3" name="Google Shape;1833;p19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4" name="Google Shape;1834;p19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5" name="Google Shape;1835;p19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6" name="Google Shape;1836;p19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7" name="Google Shape;1837;p19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8" name="Google Shape;1838;p19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39" name="Google Shape;1839;p19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0" name="Google Shape;1840;p19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1" name="Google Shape;1841;p19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2" name="Google Shape;1842;p19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3" name="Google Shape;1843;p19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4" name="Google Shape;1844;p19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5" name="Google Shape;1845;p19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6" name="Google Shape;1846;p19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7" name="Google Shape;1847;p19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8" name="Google Shape;1848;p19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49" name="Google Shape;1849;p19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0" name="Google Shape;1850;p19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1" name="Google Shape;1851;p19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2" name="Google Shape;1852;p19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3" name="Google Shape;1853;p19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4" name="Google Shape;1854;p19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5" name="Google Shape;1855;p19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6" name="Google Shape;1856;p19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7" name="Google Shape;1857;p19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8" name="Google Shape;1858;p19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59" name="Google Shape;1859;p19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0" name="Google Shape;1860;p19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1" name="Google Shape;1861;p19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2" name="Google Shape;1862;p19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3" name="Google Shape;1863;p19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4" name="Google Shape;1864;p19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5" name="Google Shape;1865;p19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6" name="Google Shape;1866;p19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7" name="Google Shape;1867;p19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8" name="Google Shape;1868;p19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69" name="Google Shape;1869;p19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0" name="Google Shape;1870;p19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1" name="Google Shape;1871;p19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2" name="Google Shape;1872;p19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3" name="Google Shape;1873;p19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4" name="Google Shape;1874;p19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5" name="Google Shape;1875;p19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6" name="Google Shape;1876;p19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7" name="Google Shape;1877;p19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8" name="Google Shape;1878;p19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79" name="Google Shape;1879;p19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0" name="Google Shape;1880;p19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1" name="Google Shape;1881;p19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2" name="Google Shape;1882;p19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3" name="Google Shape;1883;p19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4" name="Google Shape;1884;p19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5" name="Google Shape;1885;p19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6" name="Google Shape;1886;p19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7" name="Google Shape;1887;p19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8" name="Google Shape;1888;p19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89" name="Google Shape;1889;p19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0" name="Google Shape;1890;p19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1" name="Google Shape;1891;p19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2" name="Google Shape;1892;p19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3" name="Google Shape;1893;p19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4" name="Google Shape;1894;p19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5" name="Google Shape;1895;p19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6" name="Google Shape;1896;p19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7" name="Google Shape;1897;p19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8" name="Google Shape;1898;p19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899" name="Google Shape;1899;p19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0" name="Google Shape;1900;p19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1" name="Google Shape;1901;p19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2" name="Google Shape;1902;p19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3" name="Google Shape;1903;p19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4" name="Google Shape;1904;p19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5" name="Google Shape;1905;p19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6" name="Google Shape;1906;p19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7" name="Google Shape;1907;p19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8" name="Google Shape;1908;p19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09" name="Google Shape;1909;p19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0" name="Google Shape;1910;p19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1" name="Google Shape;1911;p19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2" name="Google Shape;1912;p19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3" name="Google Shape;1913;p19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4" name="Google Shape;1914;p19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5" name="Google Shape;1915;p19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6" name="Google Shape;1916;p19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7" name="Google Shape;1917;p19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8" name="Google Shape;1918;p19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19" name="Google Shape;1919;p19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0" name="Google Shape;1920;p19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1" name="Google Shape;1921;p19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2" name="Google Shape;1922;p19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3" name="Google Shape;1923;p19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4" name="Google Shape;1924;p19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5" name="Google Shape;1925;p19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6" name="Google Shape;1926;p19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7" name="Google Shape;1927;p19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8" name="Google Shape;1928;p19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29" name="Google Shape;1929;p19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0" name="Google Shape;1930;p19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1" name="Google Shape;1931;p19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2" name="Google Shape;1932;p19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3" name="Google Shape;1933;p19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4" name="Google Shape;1934;p19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5" name="Google Shape;1935;p19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6" name="Google Shape;1936;p19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7" name="Google Shape;1937;p19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8" name="Google Shape;1938;p19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39" name="Google Shape;1939;p19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0" name="Google Shape;1940;p19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1" name="Google Shape;1941;p19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2" name="Google Shape;1942;p19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3" name="Google Shape;1943;p19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4" name="Google Shape;1944;p19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5" name="Google Shape;1945;p19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6" name="Google Shape;1946;p19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7" name="Google Shape;1947;p19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8" name="Google Shape;1948;p19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49" name="Google Shape;1949;p19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0" name="Google Shape;1950;p19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1" name="Google Shape;1951;p19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2" name="Google Shape;1952;p19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3" name="Google Shape;1953;p19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4" name="Google Shape;1954;p19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5" name="Google Shape;1955;p19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6" name="Google Shape;1956;p19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7" name="Google Shape;1957;p19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8" name="Google Shape;1958;p19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59" name="Google Shape;1959;p19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0" name="Google Shape;1960;p19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1" name="Google Shape;1961;p19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2" name="Google Shape;1962;p19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3" name="Google Shape;1963;p19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4" name="Google Shape;1964;p19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5" name="Google Shape;1965;p19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6" name="Google Shape;1966;p19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7" name="Google Shape;1967;p19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8" name="Google Shape;1968;p19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69" name="Google Shape;1969;p19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0" name="Google Shape;1970;p19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1" name="Google Shape;1971;p19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2" name="Google Shape;1972;p19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3" name="Google Shape;1973;p19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4" name="Google Shape;1974;p19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5" name="Google Shape;1975;p19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6" name="Google Shape;1976;p19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7" name="Google Shape;1977;p19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8" name="Google Shape;1978;p19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79" name="Google Shape;1979;p19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0" name="Google Shape;1980;p19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1" name="Google Shape;1981;p19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2" name="Google Shape;1982;p19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3" name="Google Shape;1983;p19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4" name="Google Shape;1984;p19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5" name="Google Shape;1985;p19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6" name="Google Shape;1986;p19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7" name="Google Shape;1987;p19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8" name="Google Shape;1988;p19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89" name="Google Shape;1989;p19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0" name="Google Shape;1990;p19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1" name="Google Shape;1991;p19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2" name="Google Shape;1992;p19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3" name="Google Shape;1993;p19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4" name="Google Shape;1994;p19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5" name="Google Shape;1995;p19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6" name="Google Shape;1996;p19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7" name="Google Shape;1997;p19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8" name="Google Shape;1998;p19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999" name="Google Shape;1999;p19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0" name="Google Shape;2000;p19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1" name="Google Shape;2001;p19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2" name="Google Shape;2002;p19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3" name="Google Shape;2003;p19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4" name="Google Shape;2004;p19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5" name="Google Shape;2005;p19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6" name="Google Shape;2006;p19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7" name="Google Shape;2007;p19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8" name="Google Shape;2008;p19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09" name="Google Shape;2009;p19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0" name="Google Shape;2010;p19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1" name="Google Shape;2011;p19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2" name="Google Shape;2012;p19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3" name="Google Shape;2013;p19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4" name="Google Shape;2014;p19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5" name="Google Shape;2015;p19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6" name="Google Shape;2016;p19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7" name="Google Shape;2017;p19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8" name="Google Shape;2018;p19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19" name="Google Shape;2019;p19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0" name="Google Shape;2020;p19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1" name="Google Shape;2021;p19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2" name="Google Shape;2022;p19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3" name="Google Shape;2023;p19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4" name="Google Shape;2024;p19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5" name="Google Shape;2025;p19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6" name="Google Shape;2026;p19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7" name="Google Shape;2027;p19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8" name="Google Shape;2028;p19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29" name="Google Shape;2029;p19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0" name="Google Shape;2030;p19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1" name="Google Shape;2031;p19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2" name="Google Shape;2032;p19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3" name="Google Shape;2033;p19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4" name="Google Shape;2034;p19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5" name="Google Shape;2035;p19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6" name="Google Shape;2036;p19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7" name="Google Shape;2037;p19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8" name="Google Shape;2038;p19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39" name="Google Shape;2039;p19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0" name="Google Shape;2040;p19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1" name="Google Shape;2041;p19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2" name="Google Shape;2042;p19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3" name="Google Shape;2043;p19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4" name="Google Shape;2044;p19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5" name="Google Shape;2045;p19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6" name="Google Shape;2046;p19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7" name="Google Shape;2047;p19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8" name="Google Shape;2048;p19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49" name="Google Shape;2049;p19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0" name="Google Shape;2050;p19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1" name="Google Shape;2051;p19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2" name="Google Shape;2052;p19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3" name="Google Shape;2053;p19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4" name="Google Shape;2054;p19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5" name="Google Shape;2055;p19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6" name="Google Shape;2056;p19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7" name="Google Shape;2057;p19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8" name="Google Shape;2058;p19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59" name="Google Shape;2059;p19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0" name="Google Shape;2060;p19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1" name="Google Shape;2061;p19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2" name="Google Shape;2062;p19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3" name="Google Shape;2063;p19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4" name="Google Shape;2064;p19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5" name="Google Shape;2065;p19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6" name="Google Shape;2066;p19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7" name="Google Shape;2067;p19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8" name="Google Shape;2068;p19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69" name="Google Shape;2069;p19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0" name="Google Shape;2070;p19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1" name="Google Shape;2071;p19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2" name="Google Shape;2072;p19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3" name="Google Shape;2073;p19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4" name="Google Shape;2074;p19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5" name="Google Shape;2075;p19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6" name="Google Shape;2076;p19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7" name="Google Shape;2077;p19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8" name="Google Shape;2078;p19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79" name="Google Shape;2079;p19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0" name="Google Shape;2080;p19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1" name="Google Shape;2081;p19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2" name="Google Shape;2082;p19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3" name="Google Shape;2083;p19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4" name="Google Shape;2084;p19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5" name="Google Shape;2085;p19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6" name="Google Shape;2086;p19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7" name="Google Shape;2087;p19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8" name="Google Shape;2088;p19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89" name="Google Shape;2089;p19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0" name="Google Shape;2090;p19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1" name="Google Shape;2091;p19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2" name="Google Shape;2092;p19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3" name="Google Shape;2093;p19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4" name="Google Shape;2094;p19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5" name="Google Shape;2095;p19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6" name="Google Shape;2096;p19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7" name="Google Shape;2097;p19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8" name="Google Shape;2098;p19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099" name="Google Shape;2099;p19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0" name="Google Shape;2100;p19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1" name="Google Shape;2101;p19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2" name="Google Shape;2102;p19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3" name="Google Shape;2103;p19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4" name="Google Shape;2104;p19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5" name="Google Shape;2105;p19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6" name="Google Shape;2106;p19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7" name="Google Shape;2107;p19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8" name="Google Shape;2108;p19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09" name="Google Shape;2109;p19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0" name="Google Shape;2110;p19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1" name="Google Shape;2111;p19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2" name="Google Shape;2112;p19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3" name="Google Shape;2113;p19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4" name="Google Shape;2114;p19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5" name="Google Shape;2115;p19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6" name="Google Shape;2116;p19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7" name="Google Shape;2117;p19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8" name="Google Shape;2118;p19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19" name="Google Shape;2119;p19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20" name="Google Shape;2120;p19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21" name="Google Shape;2121;p19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22" name="Google Shape;2122;p19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2123" name="Google Shape;2123;p19"/>
          <p:cNvSpPr txBox="1">
            <a:spLocks noGrp="1"/>
          </p:cNvSpPr>
          <p:nvPr>
            <p:ph type="body" idx="2"/>
          </p:nvPr>
        </p:nvSpPr>
        <p:spPr>
          <a:xfrm>
            <a:off x="7097084" y="5020305"/>
            <a:ext cx="4681538" cy="74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Roboto Light"/>
              <a:buNone/>
              <a:defRPr sz="24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124" name="Google Shape;2124;p19"/>
          <p:cNvSpPr/>
          <p:nvPr/>
        </p:nvSpPr>
        <p:spPr>
          <a:xfrm>
            <a:off x="7110838" y="6167071"/>
            <a:ext cx="285442" cy="285442"/>
          </a:xfrm>
          <a:prstGeom prst="donut">
            <a:avLst>
              <a:gd name="adj" fmla="val 8524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2125" name="Google Shape;2125;p19"/>
          <p:cNvCxnSpPr>
            <a:stCxn id="2124" idx="0"/>
            <a:endCxn id="2124" idx="4"/>
          </p:cNvCxnSpPr>
          <p:nvPr/>
        </p:nvCxnSpPr>
        <p:spPr>
          <a:xfrm>
            <a:off x="7253559" y="6167071"/>
            <a:ext cx="0" cy="285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26" name="Google Shape;2126;p19"/>
          <p:cNvCxnSpPr>
            <a:stCxn id="2124" idx="6"/>
            <a:endCxn id="2124" idx="2"/>
          </p:cNvCxnSpPr>
          <p:nvPr/>
        </p:nvCxnSpPr>
        <p:spPr>
          <a:xfrm rot="10800000">
            <a:off x="7110980" y="6309792"/>
            <a:ext cx="285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27" name="Google Shape;2127;p19"/>
          <p:cNvSpPr/>
          <p:nvPr/>
        </p:nvSpPr>
        <p:spPr>
          <a:xfrm rot="2700000">
            <a:off x="6968912" y="6129585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2128" name="Google Shape;2128;p19"/>
          <p:cNvSpPr/>
          <p:nvPr/>
        </p:nvSpPr>
        <p:spPr>
          <a:xfrm rot="-8100000">
            <a:off x="7181635" y="6124640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2129" name="Google Shape;2129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9097" y="6183139"/>
            <a:ext cx="318197" cy="270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0" name="Google Shape;2130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38829" y="6193081"/>
            <a:ext cx="312942" cy="260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1" name="Google Shape;2131;p1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663306" y="6193081"/>
            <a:ext cx="385500" cy="269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2" name="Google Shape;2132;p1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260341" y="6193081"/>
            <a:ext cx="312942" cy="268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14039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09">
  <p:cSld name="Cover 09">
    <p:spTree>
      <p:nvGrpSpPr>
        <p:cNvPr id="1" name="Shape 2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4" name="Google Shape;2134;p20" descr="A picture containing food, drawing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341374" y="-343590"/>
            <a:ext cx="3279645" cy="2005854"/>
          </a:xfrm>
          <a:prstGeom prst="rect">
            <a:avLst/>
          </a:prstGeom>
          <a:noFill/>
          <a:ln>
            <a:noFill/>
          </a:ln>
        </p:spPr>
      </p:pic>
      <p:sp>
        <p:nvSpPr>
          <p:cNvPr id="2135" name="Google Shape;2135;p20"/>
          <p:cNvSpPr txBox="1">
            <a:spLocks noGrp="1"/>
          </p:cNvSpPr>
          <p:nvPr>
            <p:ph type="body" idx="1"/>
          </p:nvPr>
        </p:nvSpPr>
        <p:spPr>
          <a:xfrm>
            <a:off x="7104063" y="3465514"/>
            <a:ext cx="4681538" cy="1439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3500"/>
              <a:buFont typeface="Roboto Light"/>
              <a:buNone/>
              <a:defRPr sz="35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2136" name="Google Shape;2136;p20"/>
          <p:cNvCxnSpPr/>
          <p:nvPr/>
        </p:nvCxnSpPr>
        <p:spPr>
          <a:xfrm>
            <a:off x="6556375" y="3474153"/>
            <a:ext cx="0" cy="2979035"/>
          </a:xfrm>
          <a:prstGeom prst="straightConnector1">
            <a:avLst/>
          </a:prstGeom>
          <a:noFill/>
          <a:ln w="12700" cap="flat" cmpd="sng">
            <a:solidFill>
              <a:srgbClr val="C6ECF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2137" name="Google Shape;2137;p20"/>
          <p:cNvGrpSpPr/>
          <p:nvPr/>
        </p:nvGrpSpPr>
        <p:grpSpPr>
          <a:xfrm>
            <a:off x="9024938" y="-1110348"/>
            <a:ext cx="3712844" cy="3712327"/>
            <a:chOff x="8107301" y="375552"/>
            <a:chExt cx="3712844" cy="3712327"/>
          </a:xfrm>
        </p:grpSpPr>
        <p:sp>
          <p:nvSpPr>
            <p:cNvPr id="2138" name="Google Shape;2138;p20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39" name="Google Shape;2139;p20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0" name="Google Shape;2140;p20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1" name="Google Shape;2141;p20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2" name="Google Shape;2142;p20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3" name="Google Shape;2143;p20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4" name="Google Shape;2144;p20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5" name="Google Shape;2145;p20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6" name="Google Shape;2146;p20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7" name="Google Shape;2147;p20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8" name="Google Shape;2148;p20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49" name="Google Shape;2149;p20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0" name="Google Shape;2150;p20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1" name="Google Shape;2151;p20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2" name="Google Shape;2152;p20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3" name="Google Shape;2153;p20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4" name="Google Shape;2154;p20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5" name="Google Shape;2155;p20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6" name="Google Shape;2156;p20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7" name="Google Shape;2157;p20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8" name="Google Shape;2158;p20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59" name="Google Shape;2159;p20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0" name="Google Shape;2160;p20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1" name="Google Shape;2161;p20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2" name="Google Shape;2162;p20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3" name="Google Shape;2163;p20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4" name="Google Shape;2164;p20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5" name="Google Shape;2165;p20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6" name="Google Shape;2166;p20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7" name="Google Shape;2167;p20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8" name="Google Shape;2168;p20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69" name="Google Shape;2169;p20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0" name="Google Shape;2170;p20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1" name="Google Shape;2171;p20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2" name="Google Shape;2172;p20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3" name="Google Shape;2173;p20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4" name="Google Shape;2174;p20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5" name="Google Shape;2175;p20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6" name="Google Shape;2176;p20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7" name="Google Shape;2177;p20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8" name="Google Shape;2178;p20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79" name="Google Shape;2179;p20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0" name="Google Shape;2180;p20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1" name="Google Shape;2181;p20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2" name="Google Shape;2182;p20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3" name="Google Shape;2183;p20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4" name="Google Shape;2184;p20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5" name="Google Shape;2185;p20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6" name="Google Shape;2186;p20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7" name="Google Shape;2187;p20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8" name="Google Shape;2188;p20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89" name="Google Shape;2189;p20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0" name="Google Shape;2190;p20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1" name="Google Shape;2191;p20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2" name="Google Shape;2192;p20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3" name="Google Shape;2193;p20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4" name="Google Shape;2194;p20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5" name="Google Shape;2195;p20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6" name="Google Shape;2196;p20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7" name="Google Shape;2197;p20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8" name="Google Shape;2198;p20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199" name="Google Shape;2199;p20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0" name="Google Shape;2200;p20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1" name="Google Shape;2201;p20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2" name="Google Shape;2202;p20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3" name="Google Shape;2203;p20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4" name="Google Shape;2204;p20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5" name="Google Shape;2205;p20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6" name="Google Shape;2206;p20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7" name="Google Shape;2207;p20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8" name="Google Shape;2208;p20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09" name="Google Shape;2209;p20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0" name="Google Shape;2210;p20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1" name="Google Shape;2211;p20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2" name="Google Shape;2212;p20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3" name="Google Shape;2213;p20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4" name="Google Shape;2214;p20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5" name="Google Shape;2215;p20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6" name="Google Shape;2216;p20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7" name="Google Shape;2217;p20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8" name="Google Shape;2218;p20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19" name="Google Shape;2219;p20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0" name="Google Shape;2220;p20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1" name="Google Shape;2221;p20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2" name="Google Shape;2222;p20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3" name="Google Shape;2223;p20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4" name="Google Shape;2224;p20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5" name="Google Shape;2225;p20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6" name="Google Shape;2226;p20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7" name="Google Shape;2227;p20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8" name="Google Shape;2228;p20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29" name="Google Shape;2229;p20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0" name="Google Shape;2230;p20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1" name="Google Shape;2231;p20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2" name="Google Shape;2232;p20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3" name="Google Shape;2233;p20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4" name="Google Shape;2234;p20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5" name="Google Shape;2235;p20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6" name="Google Shape;2236;p20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7" name="Google Shape;2237;p20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8" name="Google Shape;2238;p20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39" name="Google Shape;2239;p20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0" name="Google Shape;2240;p20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1" name="Google Shape;2241;p20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2" name="Google Shape;2242;p20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3" name="Google Shape;2243;p20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4" name="Google Shape;2244;p20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5" name="Google Shape;2245;p20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6" name="Google Shape;2246;p20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7" name="Google Shape;2247;p20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8" name="Google Shape;2248;p20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49" name="Google Shape;2249;p20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0" name="Google Shape;2250;p20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1" name="Google Shape;2251;p20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2" name="Google Shape;2252;p20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3" name="Google Shape;2253;p20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4" name="Google Shape;2254;p20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5" name="Google Shape;2255;p20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6" name="Google Shape;2256;p20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7" name="Google Shape;2257;p20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8" name="Google Shape;2258;p20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59" name="Google Shape;2259;p20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0" name="Google Shape;2260;p20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1" name="Google Shape;2261;p20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2" name="Google Shape;2262;p20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3" name="Google Shape;2263;p20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4" name="Google Shape;2264;p20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5" name="Google Shape;2265;p20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6" name="Google Shape;2266;p20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7" name="Google Shape;2267;p20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8" name="Google Shape;2268;p20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69" name="Google Shape;2269;p20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0" name="Google Shape;2270;p20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1" name="Google Shape;2271;p20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2" name="Google Shape;2272;p20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3" name="Google Shape;2273;p20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4" name="Google Shape;2274;p20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5" name="Google Shape;2275;p20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6" name="Google Shape;2276;p20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7" name="Google Shape;2277;p20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8" name="Google Shape;2278;p20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79" name="Google Shape;2279;p20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0" name="Google Shape;2280;p20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1" name="Google Shape;2281;p20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2" name="Google Shape;2282;p20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3" name="Google Shape;2283;p20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4" name="Google Shape;2284;p20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5" name="Google Shape;2285;p20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6" name="Google Shape;2286;p20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7" name="Google Shape;2287;p20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8" name="Google Shape;2288;p20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89" name="Google Shape;2289;p20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0" name="Google Shape;2290;p20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1" name="Google Shape;2291;p20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2" name="Google Shape;2292;p20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3" name="Google Shape;2293;p20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4" name="Google Shape;2294;p20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5" name="Google Shape;2295;p20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6" name="Google Shape;2296;p20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7" name="Google Shape;2297;p20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8" name="Google Shape;2298;p20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299" name="Google Shape;2299;p20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0" name="Google Shape;2300;p20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1" name="Google Shape;2301;p20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2" name="Google Shape;2302;p20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3" name="Google Shape;2303;p20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4" name="Google Shape;2304;p20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5" name="Google Shape;2305;p20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6" name="Google Shape;2306;p20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7" name="Google Shape;2307;p20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8" name="Google Shape;2308;p20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09" name="Google Shape;2309;p20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0" name="Google Shape;2310;p20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1" name="Google Shape;2311;p20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2" name="Google Shape;2312;p20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3" name="Google Shape;2313;p20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4" name="Google Shape;2314;p20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5" name="Google Shape;2315;p20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6" name="Google Shape;2316;p20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7" name="Google Shape;2317;p20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8" name="Google Shape;2318;p20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19" name="Google Shape;2319;p20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0" name="Google Shape;2320;p20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1" name="Google Shape;2321;p20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2" name="Google Shape;2322;p20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3" name="Google Shape;2323;p20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4" name="Google Shape;2324;p20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5" name="Google Shape;2325;p20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6" name="Google Shape;2326;p20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7" name="Google Shape;2327;p20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8" name="Google Shape;2328;p20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29" name="Google Shape;2329;p20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0" name="Google Shape;2330;p20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1" name="Google Shape;2331;p20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2" name="Google Shape;2332;p20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3" name="Google Shape;2333;p20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4" name="Google Shape;2334;p20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5" name="Google Shape;2335;p20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6" name="Google Shape;2336;p20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7" name="Google Shape;2337;p20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8" name="Google Shape;2338;p20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39" name="Google Shape;2339;p20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0" name="Google Shape;2340;p20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1" name="Google Shape;2341;p20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2" name="Google Shape;2342;p20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3" name="Google Shape;2343;p20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4" name="Google Shape;2344;p20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5" name="Google Shape;2345;p20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6" name="Google Shape;2346;p20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7" name="Google Shape;2347;p20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8" name="Google Shape;2348;p20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49" name="Google Shape;2349;p20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0" name="Google Shape;2350;p20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1" name="Google Shape;2351;p20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2" name="Google Shape;2352;p20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3" name="Google Shape;2353;p20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4" name="Google Shape;2354;p20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5" name="Google Shape;2355;p20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6" name="Google Shape;2356;p20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7" name="Google Shape;2357;p20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8" name="Google Shape;2358;p20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59" name="Google Shape;2359;p20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0" name="Google Shape;2360;p20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1" name="Google Shape;2361;p20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2" name="Google Shape;2362;p20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3" name="Google Shape;2363;p20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4" name="Google Shape;2364;p20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5" name="Google Shape;2365;p20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6" name="Google Shape;2366;p20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7" name="Google Shape;2367;p20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8" name="Google Shape;2368;p20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69" name="Google Shape;2369;p20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0" name="Google Shape;2370;p20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1" name="Google Shape;2371;p20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2" name="Google Shape;2372;p20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3" name="Google Shape;2373;p20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4" name="Google Shape;2374;p20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5" name="Google Shape;2375;p20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6" name="Google Shape;2376;p20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7" name="Google Shape;2377;p20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8" name="Google Shape;2378;p20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79" name="Google Shape;2379;p20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0" name="Google Shape;2380;p20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1" name="Google Shape;2381;p20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2" name="Google Shape;2382;p20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3" name="Google Shape;2383;p20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4" name="Google Shape;2384;p20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5" name="Google Shape;2385;p20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6" name="Google Shape;2386;p20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7" name="Google Shape;2387;p20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8" name="Google Shape;2388;p20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89" name="Google Shape;2389;p20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0" name="Google Shape;2390;p20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1" name="Google Shape;2391;p20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2" name="Google Shape;2392;p20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3" name="Google Shape;2393;p20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4" name="Google Shape;2394;p20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5" name="Google Shape;2395;p20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6" name="Google Shape;2396;p20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7" name="Google Shape;2397;p20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8" name="Google Shape;2398;p20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399" name="Google Shape;2399;p20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0" name="Google Shape;2400;p20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1" name="Google Shape;2401;p20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2" name="Google Shape;2402;p20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3" name="Google Shape;2403;p20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4" name="Google Shape;2404;p20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5" name="Google Shape;2405;p20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6" name="Google Shape;2406;p20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7" name="Google Shape;2407;p20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8" name="Google Shape;2408;p20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09" name="Google Shape;2409;p20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0" name="Google Shape;2410;p20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1" name="Google Shape;2411;p20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2" name="Google Shape;2412;p20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3" name="Google Shape;2413;p20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4" name="Google Shape;2414;p20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5" name="Google Shape;2415;p20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6" name="Google Shape;2416;p20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7" name="Google Shape;2417;p20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8" name="Google Shape;2418;p20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19" name="Google Shape;2419;p20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0" name="Google Shape;2420;p20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1" name="Google Shape;2421;p20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2" name="Google Shape;2422;p20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3" name="Google Shape;2423;p20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4" name="Google Shape;2424;p20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5" name="Google Shape;2425;p20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6" name="Google Shape;2426;p20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7" name="Google Shape;2427;p20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8" name="Google Shape;2428;p20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29" name="Google Shape;2429;p20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0" name="Google Shape;2430;p20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1" name="Google Shape;2431;p20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2" name="Google Shape;2432;p20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3" name="Google Shape;2433;p20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4" name="Google Shape;2434;p20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5" name="Google Shape;2435;p20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6" name="Google Shape;2436;p20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7" name="Google Shape;2437;p20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8" name="Google Shape;2438;p20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39" name="Google Shape;2439;p20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0" name="Google Shape;2440;p20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1" name="Google Shape;2441;p20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2" name="Google Shape;2442;p20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3" name="Google Shape;2443;p20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4" name="Google Shape;2444;p20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5" name="Google Shape;2445;p20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6" name="Google Shape;2446;p20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7" name="Google Shape;2447;p20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8" name="Google Shape;2448;p20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49" name="Google Shape;2449;p20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0" name="Google Shape;2450;p20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1" name="Google Shape;2451;p20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2" name="Google Shape;2452;p20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3" name="Google Shape;2453;p20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4" name="Google Shape;2454;p20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5" name="Google Shape;2455;p20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6" name="Google Shape;2456;p20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7" name="Google Shape;2457;p20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8" name="Google Shape;2458;p20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59" name="Google Shape;2459;p20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0" name="Google Shape;2460;p20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1" name="Google Shape;2461;p20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2" name="Google Shape;2462;p20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3" name="Google Shape;2463;p20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4" name="Google Shape;2464;p20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5" name="Google Shape;2465;p20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6" name="Google Shape;2466;p20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7" name="Google Shape;2467;p20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8" name="Google Shape;2468;p20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69" name="Google Shape;2469;p20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0" name="Google Shape;2470;p20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1" name="Google Shape;2471;p20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2" name="Google Shape;2472;p20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3" name="Google Shape;2473;p20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4" name="Google Shape;2474;p20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5" name="Google Shape;2475;p20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6" name="Google Shape;2476;p20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7" name="Google Shape;2477;p20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8" name="Google Shape;2478;p20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79" name="Google Shape;2479;p20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0" name="Google Shape;2480;p20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1" name="Google Shape;2481;p20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2" name="Google Shape;2482;p20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3" name="Google Shape;2483;p20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4" name="Google Shape;2484;p20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5" name="Google Shape;2485;p20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6" name="Google Shape;2486;p20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7" name="Google Shape;2487;p20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8" name="Google Shape;2488;p20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89" name="Google Shape;2489;p20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0" name="Google Shape;2490;p20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1" name="Google Shape;2491;p20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2" name="Google Shape;2492;p20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3" name="Google Shape;2493;p20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4" name="Google Shape;2494;p20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5" name="Google Shape;2495;p20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6" name="Google Shape;2496;p20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7" name="Google Shape;2497;p20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8" name="Google Shape;2498;p20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499" name="Google Shape;2499;p20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0" name="Google Shape;2500;p20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1" name="Google Shape;2501;p20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2" name="Google Shape;2502;p20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3" name="Google Shape;2503;p20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4" name="Google Shape;2504;p20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5" name="Google Shape;2505;p20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6" name="Google Shape;2506;p20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7" name="Google Shape;2507;p20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8" name="Google Shape;2508;p20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09" name="Google Shape;2509;p20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0" name="Google Shape;2510;p20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1" name="Google Shape;2511;p20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2" name="Google Shape;2512;p20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3" name="Google Shape;2513;p20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4" name="Google Shape;2514;p20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5" name="Google Shape;2515;p20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6" name="Google Shape;2516;p20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7" name="Google Shape;2517;p20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8" name="Google Shape;2518;p20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19" name="Google Shape;2519;p20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0" name="Google Shape;2520;p20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1" name="Google Shape;2521;p20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2" name="Google Shape;2522;p20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3" name="Google Shape;2523;p20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4" name="Google Shape;2524;p20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5" name="Google Shape;2525;p20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6" name="Google Shape;2526;p20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7" name="Google Shape;2527;p20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8" name="Google Shape;2528;p20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29" name="Google Shape;2529;p20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30" name="Google Shape;2530;p20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31" name="Google Shape;2531;p20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32" name="Google Shape;2532;p20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33" name="Google Shape;2533;p20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34" name="Google Shape;2534;p20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35" name="Google Shape;2535;p20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36" name="Google Shape;2536;p20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37" name="Google Shape;2537;p20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grpSp>
        <p:nvGrpSpPr>
          <p:cNvPr id="2538" name="Google Shape;2538;p20"/>
          <p:cNvGrpSpPr/>
          <p:nvPr/>
        </p:nvGrpSpPr>
        <p:grpSpPr>
          <a:xfrm>
            <a:off x="47944" y="3478213"/>
            <a:ext cx="3712844" cy="3712327"/>
            <a:chOff x="8107301" y="375552"/>
            <a:chExt cx="3712844" cy="3712327"/>
          </a:xfrm>
        </p:grpSpPr>
        <p:sp>
          <p:nvSpPr>
            <p:cNvPr id="2539" name="Google Shape;2539;p20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0" name="Google Shape;2540;p20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1" name="Google Shape;2541;p20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2" name="Google Shape;2542;p20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3" name="Google Shape;2543;p20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4" name="Google Shape;2544;p20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5" name="Google Shape;2545;p20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6" name="Google Shape;2546;p20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7" name="Google Shape;2547;p20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8" name="Google Shape;2548;p20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49" name="Google Shape;2549;p20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0" name="Google Shape;2550;p20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1" name="Google Shape;2551;p20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2" name="Google Shape;2552;p20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3" name="Google Shape;2553;p20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4" name="Google Shape;2554;p20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5" name="Google Shape;2555;p20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6" name="Google Shape;2556;p20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7" name="Google Shape;2557;p20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8" name="Google Shape;2558;p20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59" name="Google Shape;2559;p20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0" name="Google Shape;2560;p20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1" name="Google Shape;2561;p20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2" name="Google Shape;2562;p20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3" name="Google Shape;2563;p20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4" name="Google Shape;2564;p20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5" name="Google Shape;2565;p20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6" name="Google Shape;2566;p20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7" name="Google Shape;2567;p20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8" name="Google Shape;2568;p20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69" name="Google Shape;2569;p20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0" name="Google Shape;2570;p20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1" name="Google Shape;2571;p20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2" name="Google Shape;2572;p20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3" name="Google Shape;2573;p20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4" name="Google Shape;2574;p20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5" name="Google Shape;2575;p20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6" name="Google Shape;2576;p20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7" name="Google Shape;2577;p20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8" name="Google Shape;2578;p20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79" name="Google Shape;2579;p20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0" name="Google Shape;2580;p20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1" name="Google Shape;2581;p20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2" name="Google Shape;2582;p20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3" name="Google Shape;2583;p20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4" name="Google Shape;2584;p20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5" name="Google Shape;2585;p20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6" name="Google Shape;2586;p20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7" name="Google Shape;2587;p20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8" name="Google Shape;2588;p20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89" name="Google Shape;2589;p20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0" name="Google Shape;2590;p20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1" name="Google Shape;2591;p20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2" name="Google Shape;2592;p20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3" name="Google Shape;2593;p20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4" name="Google Shape;2594;p20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5" name="Google Shape;2595;p20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6" name="Google Shape;2596;p20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7" name="Google Shape;2597;p20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8" name="Google Shape;2598;p20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599" name="Google Shape;2599;p20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0" name="Google Shape;2600;p20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1" name="Google Shape;2601;p20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2" name="Google Shape;2602;p20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3" name="Google Shape;2603;p20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4" name="Google Shape;2604;p20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5" name="Google Shape;2605;p20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6" name="Google Shape;2606;p20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7" name="Google Shape;2607;p20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8" name="Google Shape;2608;p20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09" name="Google Shape;2609;p20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0" name="Google Shape;2610;p20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1" name="Google Shape;2611;p20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2" name="Google Shape;2612;p20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3" name="Google Shape;2613;p20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4" name="Google Shape;2614;p20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5" name="Google Shape;2615;p20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6" name="Google Shape;2616;p20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7" name="Google Shape;2617;p20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8" name="Google Shape;2618;p20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19" name="Google Shape;2619;p20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0" name="Google Shape;2620;p20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1" name="Google Shape;2621;p20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2" name="Google Shape;2622;p20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3" name="Google Shape;2623;p20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4" name="Google Shape;2624;p20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5" name="Google Shape;2625;p20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6" name="Google Shape;2626;p20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7" name="Google Shape;2627;p20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8" name="Google Shape;2628;p20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29" name="Google Shape;2629;p20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0" name="Google Shape;2630;p20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1" name="Google Shape;2631;p20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2" name="Google Shape;2632;p20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3" name="Google Shape;2633;p20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4" name="Google Shape;2634;p20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5" name="Google Shape;2635;p20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6" name="Google Shape;2636;p20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7" name="Google Shape;2637;p20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8" name="Google Shape;2638;p20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39" name="Google Shape;2639;p20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0" name="Google Shape;2640;p20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1" name="Google Shape;2641;p20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2" name="Google Shape;2642;p20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3" name="Google Shape;2643;p20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4" name="Google Shape;2644;p20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5" name="Google Shape;2645;p20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6" name="Google Shape;2646;p20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7" name="Google Shape;2647;p20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8" name="Google Shape;2648;p20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49" name="Google Shape;2649;p20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0" name="Google Shape;2650;p20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1" name="Google Shape;2651;p20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2" name="Google Shape;2652;p20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3" name="Google Shape;2653;p20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4" name="Google Shape;2654;p20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5" name="Google Shape;2655;p20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6" name="Google Shape;2656;p20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7" name="Google Shape;2657;p20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8" name="Google Shape;2658;p20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59" name="Google Shape;2659;p20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0" name="Google Shape;2660;p20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1" name="Google Shape;2661;p20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2" name="Google Shape;2662;p20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3" name="Google Shape;2663;p20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4" name="Google Shape;2664;p20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5" name="Google Shape;2665;p20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6" name="Google Shape;2666;p20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7" name="Google Shape;2667;p20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8" name="Google Shape;2668;p20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69" name="Google Shape;2669;p20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0" name="Google Shape;2670;p20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1" name="Google Shape;2671;p20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2" name="Google Shape;2672;p20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3" name="Google Shape;2673;p20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4" name="Google Shape;2674;p20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5" name="Google Shape;2675;p20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6" name="Google Shape;2676;p20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7" name="Google Shape;2677;p20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8" name="Google Shape;2678;p20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79" name="Google Shape;2679;p20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0" name="Google Shape;2680;p20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1" name="Google Shape;2681;p20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2" name="Google Shape;2682;p20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3" name="Google Shape;2683;p20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4" name="Google Shape;2684;p20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5" name="Google Shape;2685;p20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6" name="Google Shape;2686;p20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7" name="Google Shape;2687;p20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8" name="Google Shape;2688;p20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89" name="Google Shape;2689;p20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0" name="Google Shape;2690;p20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1" name="Google Shape;2691;p20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2" name="Google Shape;2692;p20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3" name="Google Shape;2693;p20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4" name="Google Shape;2694;p20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5" name="Google Shape;2695;p20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6" name="Google Shape;2696;p20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7" name="Google Shape;2697;p20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8" name="Google Shape;2698;p20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699" name="Google Shape;2699;p20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0" name="Google Shape;2700;p20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1" name="Google Shape;2701;p20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2" name="Google Shape;2702;p20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3" name="Google Shape;2703;p20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4" name="Google Shape;2704;p20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5" name="Google Shape;2705;p20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6" name="Google Shape;2706;p20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7" name="Google Shape;2707;p20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8" name="Google Shape;2708;p20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09" name="Google Shape;2709;p20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0" name="Google Shape;2710;p20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1" name="Google Shape;2711;p20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2" name="Google Shape;2712;p20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3" name="Google Shape;2713;p20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4" name="Google Shape;2714;p20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5" name="Google Shape;2715;p20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6" name="Google Shape;2716;p20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7" name="Google Shape;2717;p20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8" name="Google Shape;2718;p20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19" name="Google Shape;2719;p20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0" name="Google Shape;2720;p20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1" name="Google Shape;2721;p20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2" name="Google Shape;2722;p20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3" name="Google Shape;2723;p20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4" name="Google Shape;2724;p20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5" name="Google Shape;2725;p20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6" name="Google Shape;2726;p20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7" name="Google Shape;2727;p20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8" name="Google Shape;2728;p20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29" name="Google Shape;2729;p20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0" name="Google Shape;2730;p20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1" name="Google Shape;2731;p20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2" name="Google Shape;2732;p20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3" name="Google Shape;2733;p20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4" name="Google Shape;2734;p20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5" name="Google Shape;2735;p20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6" name="Google Shape;2736;p20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7" name="Google Shape;2737;p20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8" name="Google Shape;2738;p20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39" name="Google Shape;2739;p20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0" name="Google Shape;2740;p20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1" name="Google Shape;2741;p20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2" name="Google Shape;2742;p20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3" name="Google Shape;2743;p20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4" name="Google Shape;2744;p20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5" name="Google Shape;2745;p20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6" name="Google Shape;2746;p20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7" name="Google Shape;2747;p20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8" name="Google Shape;2748;p20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49" name="Google Shape;2749;p20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0" name="Google Shape;2750;p20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1" name="Google Shape;2751;p20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2" name="Google Shape;2752;p20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3" name="Google Shape;2753;p20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4" name="Google Shape;2754;p20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5" name="Google Shape;2755;p20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6" name="Google Shape;2756;p20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7" name="Google Shape;2757;p20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8" name="Google Shape;2758;p20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59" name="Google Shape;2759;p20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0" name="Google Shape;2760;p20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1" name="Google Shape;2761;p20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2" name="Google Shape;2762;p20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3" name="Google Shape;2763;p20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4" name="Google Shape;2764;p20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5" name="Google Shape;2765;p20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6" name="Google Shape;2766;p20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7" name="Google Shape;2767;p20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8" name="Google Shape;2768;p20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69" name="Google Shape;2769;p20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0" name="Google Shape;2770;p20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1" name="Google Shape;2771;p20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2" name="Google Shape;2772;p20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3" name="Google Shape;2773;p20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4" name="Google Shape;2774;p20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5" name="Google Shape;2775;p20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6" name="Google Shape;2776;p20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7" name="Google Shape;2777;p20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8" name="Google Shape;2778;p20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79" name="Google Shape;2779;p20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0" name="Google Shape;2780;p20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1" name="Google Shape;2781;p20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2" name="Google Shape;2782;p20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3" name="Google Shape;2783;p20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4" name="Google Shape;2784;p20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5" name="Google Shape;2785;p20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6" name="Google Shape;2786;p20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7" name="Google Shape;2787;p20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8" name="Google Shape;2788;p20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89" name="Google Shape;2789;p20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0" name="Google Shape;2790;p20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1" name="Google Shape;2791;p20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2" name="Google Shape;2792;p20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3" name="Google Shape;2793;p20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4" name="Google Shape;2794;p20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5" name="Google Shape;2795;p20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6" name="Google Shape;2796;p20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7" name="Google Shape;2797;p20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8" name="Google Shape;2798;p20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799" name="Google Shape;2799;p20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0" name="Google Shape;2800;p20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1" name="Google Shape;2801;p20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2" name="Google Shape;2802;p20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3" name="Google Shape;2803;p20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4" name="Google Shape;2804;p20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5" name="Google Shape;2805;p20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6" name="Google Shape;2806;p20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7" name="Google Shape;2807;p20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8" name="Google Shape;2808;p20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09" name="Google Shape;2809;p20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0" name="Google Shape;2810;p20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1" name="Google Shape;2811;p20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2" name="Google Shape;2812;p20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3" name="Google Shape;2813;p20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4" name="Google Shape;2814;p20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5" name="Google Shape;2815;p20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6" name="Google Shape;2816;p20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7" name="Google Shape;2817;p20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8" name="Google Shape;2818;p20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19" name="Google Shape;2819;p20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0" name="Google Shape;2820;p20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1" name="Google Shape;2821;p20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2" name="Google Shape;2822;p20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3" name="Google Shape;2823;p20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4" name="Google Shape;2824;p20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5" name="Google Shape;2825;p20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6" name="Google Shape;2826;p20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7" name="Google Shape;2827;p20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8" name="Google Shape;2828;p20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29" name="Google Shape;2829;p20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0" name="Google Shape;2830;p20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1" name="Google Shape;2831;p20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2" name="Google Shape;2832;p20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3" name="Google Shape;2833;p20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4" name="Google Shape;2834;p20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5" name="Google Shape;2835;p20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6" name="Google Shape;2836;p20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7" name="Google Shape;2837;p20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8" name="Google Shape;2838;p20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39" name="Google Shape;2839;p20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0" name="Google Shape;2840;p20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1" name="Google Shape;2841;p20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2" name="Google Shape;2842;p20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3" name="Google Shape;2843;p20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4" name="Google Shape;2844;p20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5" name="Google Shape;2845;p20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6" name="Google Shape;2846;p20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7" name="Google Shape;2847;p20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8" name="Google Shape;2848;p20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49" name="Google Shape;2849;p20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0" name="Google Shape;2850;p20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1" name="Google Shape;2851;p20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2" name="Google Shape;2852;p20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3" name="Google Shape;2853;p20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4" name="Google Shape;2854;p20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5" name="Google Shape;2855;p20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6" name="Google Shape;2856;p20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7" name="Google Shape;2857;p20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8" name="Google Shape;2858;p20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59" name="Google Shape;2859;p20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0" name="Google Shape;2860;p20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1" name="Google Shape;2861;p20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2" name="Google Shape;2862;p20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3" name="Google Shape;2863;p20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4" name="Google Shape;2864;p20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5" name="Google Shape;2865;p20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6" name="Google Shape;2866;p20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7" name="Google Shape;2867;p20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8" name="Google Shape;2868;p20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69" name="Google Shape;2869;p20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0" name="Google Shape;2870;p20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1" name="Google Shape;2871;p20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2" name="Google Shape;2872;p20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3" name="Google Shape;2873;p20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4" name="Google Shape;2874;p20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5" name="Google Shape;2875;p20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6" name="Google Shape;2876;p20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7" name="Google Shape;2877;p20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8" name="Google Shape;2878;p20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79" name="Google Shape;2879;p20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0" name="Google Shape;2880;p20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1" name="Google Shape;2881;p20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2" name="Google Shape;2882;p20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3" name="Google Shape;2883;p20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4" name="Google Shape;2884;p20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5" name="Google Shape;2885;p20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6" name="Google Shape;2886;p20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7" name="Google Shape;2887;p20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8" name="Google Shape;2888;p20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89" name="Google Shape;2889;p20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0" name="Google Shape;2890;p20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1" name="Google Shape;2891;p20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2" name="Google Shape;2892;p20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3" name="Google Shape;2893;p20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4" name="Google Shape;2894;p20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5" name="Google Shape;2895;p20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6" name="Google Shape;2896;p20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7" name="Google Shape;2897;p20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8" name="Google Shape;2898;p20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899" name="Google Shape;2899;p20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0" name="Google Shape;2900;p20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1" name="Google Shape;2901;p20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2" name="Google Shape;2902;p20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3" name="Google Shape;2903;p20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4" name="Google Shape;2904;p20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5" name="Google Shape;2905;p20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6" name="Google Shape;2906;p20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7" name="Google Shape;2907;p20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8" name="Google Shape;2908;p20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09" name="Google Shape;2909;p20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0" name="Google Shape;2910;p20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1" name="Google Shape;2911;p20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2" name="Google Shape;2912;p20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3" name="Google Shape;2913;p20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4" name="Google Shape;2914;p20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5" name="Google Shape;2915;p20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6" name="Google Shape;2916;p20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7" name="Google Shape;2917;p20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8" name="Google Shape;2918;p20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19" name="Google Shape;2919;p20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0" name="Google Shape;2920;p20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1" name="Google Shape;2921;p20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2" name="Google Shape;2922;p20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3" name="Google Shape;2923;p20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4" name="Google Shape;2924;p20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5" name="Google Shape;2925;p20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6" name="Google Shape;2926;p20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7" name="Google Shape;2927;p20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8" name="Google Shape;2928;p20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29" name="Google Shape;2929;p20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0" name="Google Shape;2930;p20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1" name="Google Shape;2931;p20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2" name="Google Shape;2932;p20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3" name="Google Shape;2933;p20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4" name="Google Shape;2934;p20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5" name="Google Shape;2935;p20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6" name="Google Shape;2936;p20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7" name="Google Shape;2937;p20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2938" name="Google Shape;2938;p20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rgbClr val="C6ECF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2939" name="Google Shape;2939;p20"/>
          <p:cNvSpPr txBox="1">
            <a:spLocks noGrp="1"/>
          </p:cNvSpPr>
          <p:nvPr>
            <p:ph type="body" idx="2"/>
          </p:nvPr>
        </p:nvSpPr>
        <p:spPr>
          <a:xfrm>
            <a:off x="7097083" y="5020305"/>
            <a:ext cx="5653087" cy="322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500"/>
              <a:buFont typeface="Roboto Light"/>
              <a:buNone/>
              <a:defRPr sz="15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40" name="Google Shape;2940;p20"/>
          <p:cNvSpPr/>
          <p:nvPr/>
        </p:nvSpPr>
        <p:spPr>
          <a:xfrm>
            <a:off x="7110838" y="6167071"/>
            <a:ext cx="285442" cy="285442"/>
          </a:xfrm>
          <a:prstGeom prst="donut">
            <a:avLst>
              <a:gd name="adj" fmla="val 8524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2941" name="Google Shape;2941;p20"/>
          <p:cNvCxnSpPr>
            <a:stCxn id="2940" idx="0"/>
            <a:endCxn id="2940" idx="4"/>
          </p:cNvCxnSpPr>
          <p:nvPr/>
        </p:nvCxnSpPr>
        <p:spPr>
          <a:xfrm>
            <a:off x="7253559" y="6167071"/>
            <a:ext cx="0" cy="285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42" name="Google Shape;2942;p20"/>
          <p:cNvCxnSpPr>
            <a:stCxn id="2940" idx="6"/>
            <a:endCxn id="2940" idx="2"/>
          </p:cNvCxnSpPr>
          <p:nvPr/>
        </p:nvCxnSpPr>
        <p:spPr>
          <a:xfrm rot="10800000">
            <a:off x="7110980" y="6309792"/>
            <a:ext cx="285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43" name="Google Shape;2943;p20"/>
          <p:cNvSpPr/>
          <p:nvPr/>
        </p:nvSpPr>
        <p:spPr>
          <a:xfrm rot="2700000">
            <a:off x="6968912" y="6129585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2944" name="Google Shape;2944;p20"/>
          <p:cNvSpPr/>
          <p:nvPr/>
        </p:nvSpPr>
        <p:spPr>
          <a:xfrm rot="-8100000">
            <a:off x="7181635" y="6124640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2945" name="Google Shape;2945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9097" y="6183139"/>
            <a:ext cx="318197" cy="270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6" name="Google Shape;2946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38829" y="6193081"/>
            <a:ext cx="312942" cy="260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7" name="Google Shape;2947;p2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663306" y="6193081"/>
            <a:ext cx="385500" cy="269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8" name="Google Shape;2948;p2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260341" y="6193081"/>
            <a:ext cx="312942" cy="268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28114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 slide">
    <p:bg>
      <p:bgPr>
        <a:solidFill>
          <a:schemeClr val="lt1"/>
        </a:solidFill>
        <a:effectLst/>
      </p:bgPr>
    </p:bg>
    <p:spTree>
      <p:nvGrpSpPr>
        <p:cNvPr id="1" name="Shape 2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0" name="Google Shape;2950;p21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2951" name="Google Shape;2951;p21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52" name="Google Shape;2952;p21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963229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 stats white">
  <p:cSld name="10 stats white">
    <p:spTree>
      <p:nvGrpSpPr>
        <p:cNvPr id="1" name="Shape 2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4" name="Google Shape;2954;p22"/>
          <p:cNvSpPr txBox="1">
            <a:spLocks noGrp="1"/>
          </p:cNvSpPr>
          <p:nvPr>
            <p:ph type="body" idx="1"/>
          </p:nvPr>
        </p:nvSpPr>
        <p:spPr>
          <a:xfrm>
            <a:off x="1343025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55" name="Google Shape;2955;p22"/>
          <p:cNvSpPr txBox="1">
            <a:spLocks noGrp="1"/>
          </p:cNvSpPr>
          <p:nvPr>
            <p:ph type="body" idx="2"/>
          </p:nvPr>
        </p:nvSpPr>
        <p:spPr>
          <a:xfrm>
            <a:off x="1343818" y="2715441"/>
            <a:ext cx="1718696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56" name="Google Shape;2956;p22"/>
          <p:cNvSpPr txBox="1">
            <a:spLocks noGrp="1"/>
          </p:cNvSpPr>
          <p:nvPr>
            <p:ph type="body" idx="3"/>
          </p:nvPr>
        </p:nvSpPr>
        <p:spPr>
          <a:xfrm>
            <a:off x="3268664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57" name="Google Shape;2957;p22"/>
          <p:cNvSpPr txBox="1">
            <a:spLocks noGrp="1"/>
          </p:cNvSpPr>
          <p:nvPr>
            <p:ph type="body" idx="4"/>
          </p:nvPr>
        </p:nvSpPr>
        <p:spPr>
          <a:xfrm>
            <a:off x="3269457" y="2715441"/>
            <a:ext cx="1701232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58" name="Google Shape;2958;p22"/>
          <p:cNvSpPr txBox="1">
            <a:spLocks noGrp="1"/>
          </p:cNvSpPr>
          <p:nvPr>
            <p:ph type="body" idx="5"/>
          </p:nvPr>
        </p:nvSpPr>
        <p:spPr>
          <a:xfrm>
            <a:off x="5195888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59" name="Google Shape;2959;p22"/>
          <p:cNvSpPr txBox="1">
            <a:spLocks noGrp="1"/>
          </p:cNvSpPr>
          <p:nvPr>
            <p:ph type="body" idx="6"/>
          </p:nvPr>
        </p:nvSpPr>
        <p:spPr>
          <a:xfrm>
            <a:off x="5196681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60" name="Google Shape;2960;p22"/>
          <p:cNvSpPr txBox="1">
            <a:spLocks noGrp="1"/>
          </p:cNvSpPr>
          <p:nvPr>
            <p:ph type="body" idx="7"/>
          </p:nvPr>
        </p:nvSpPr>
        <p:spPr>
          <a:xfrm>
            <a:off x="7104063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61" name="Google Shape;2961;p22"/>
          <p:cNvSpPr txBox="1">
            <a:spLocks noGrp="1"/>
          </p:cNvSpPr>
          <p:nvPr>
            <p:ph type="body" idx="8"/>
          </p:nvPr>
        </p:nvSpPr>
        <p:spPr>
          <a:xfrm>
            <a:off x="7104856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62" name="Google Shape;2962;p22"/>
          <p:cNvSpPr txBox="1">
            <a:spLocks noGrp="1"/>
          </p:cNvSpPr>
          <p:nvPr>
            <p:ph type="body" idx="9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2963" name="Google Shape;2963;p22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64" name="Google Shape;2964;p22"/>
          <p:cNvCxnSpPr/>
          <p:nvPr/>
        </p:nvCxnSpPr>
        <p:spPr>
          <a:xfrm rot="10800000">
            <a:off x="136207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65" name="Google Shape;2965;p22"/>
          <p:cNvCxnSpPr/>
          <p:nvPr/>
        </p:nvCxnSpPr>
        <p:spPr>
          <a:xfrm rot="10800000">
            <a:off x="3273255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66" name="Google Shape;2966;p22"/>
          <p:cNvCxnSpPr/>
          <p:nvPr/>
        </p:nvCxnSpPr>
        <p:spPr>
          <a:xfrm rot="10800000">
            <a:off x="520914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67" name="Google Shape;2967;p22"/>
          <p:cNvCxnSpPr/>
          <p:nvPr/>
        </p:nvCxnSpPr>
        <p:spPr>
          <a:xfrm rot="10800000">
            <a:off x="7112088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68" name="Google Shape;2968;p22"/>
          <p:cNvSpPr txBox="1">
            <a:spLocks noGrp="1"/>
          </p:cNvSpPr>
          <p:nvPr>
            <p:ph type="body" idx="13"/>
          </p:nvPr>
        </p:nvSpPr>
        <p:spPr>
          <a:xfrm>
            <a:off x="1343025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69" name="Google Shape;2969;p22"/>
          <p:cNvSpPr txBox="1">
            <a:spLocks noGrp="1"/>
          </p:cNvSpPr>
          <p:nvPr>
            <p:ph type="body" idx="14"/>
          </p:nvPr>
        </p:nvSpPr>
        <p:spPr>
          <a:xfrm>
            <a:off x="1343818" y="5022034"/>
            <a:ext cx="2015330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70" name="Google Shape;2970;p22"/>
          <p:cNvSpPr txBox="1">
            <a:spLocks noGrp="1"/>
          </p:cNvSpPr>
          <p:nvPr>
            <p:ph type="body" idx="15"/>
          </p:nvPr>
        </p:nvSpPr>
        <p:spPr>
          <a:xfrm>
            <a:off x="3268664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71" name="Google Shape;2971;p22"/>
          <p:cNvSpPr txBox="1">
            <a:spLocks noGrp="1"/>
          </p:cNvSpPr>
          <p:nvPr>
            <p:ph type="body" idx="16"/>
          </p:nvPr>
        </p:nvSpPr>
        <p:spPr>
          <a:xfrm>
            <a:off x="3269457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72" name="Google Shape;2972;p22"/>
          <p:cNvSpPr txBox="1">
            <a:spLocks noGrp="1"/>
          </p:cNvSpPr>
          <p:nvPr>
            <p:ph type="body" idx="17"/>
          </p:nvPr>
        </p:nvSpPr>
        <p:spPr>
          <a:xfrm>
            <a:off x="5195888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73" name="Google Shape;2973;p22"/>
          <p:cNvSpPr txBox="1">
            <a:spLocks noGrp="1"/>
          </p:cNvSpPr>
          <p:nvPr>
            <p:ph type="body" idx="18"/>
          </p:nvPr>
        </p:nvSpPr>
        <p:spPr>
          <a:xfrm>
            <a:off x="5196681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74" name="Google Shape;2974;p22"/>
          <p:cNvSpPr txBox="1">
            <a:spLocks noGrp="1"/>
          </p:cNvSpPr>
          <p:nvPr>
            <p:ph type="body" idx="19"/>
          </p:nvPr>
        </p:nvSpPr>
        <p:spPr>
          <a:xfrm>
            <a:off x="7104063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75" name="Google Shape;2975;p22"/>
          <p:cNvSpPr txBox="1">
            <a:spLocks noGrp="1"/>
          </p:cNvSpPr>
          <p:nvPr>
            <p:ph type="body" idx="20"/>
          </p:nvPr>
        </p:nvSpPr>
        <p:spPr>
          <a:xfrm>
            <a:off x="7104856" y="5022034"/>
            <a:ext cx="1725467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2976" name="Google Shape;2976;p22"/>
          <p:cNvCxnSpPr/>
          <p:nvPr/>
        </p:nvCxnSpPr>
        <p:spPr>
          <a:xfrm rot="10800000">
            <a:off x="136207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77" name="Google Shape;2977;p22"/>
          <p:cNvCxnSpPr/>
          <p:nvPr/>
        </p:nvCxnSpPr>
        <p:spPr>
          <a:xfrm rot="10800000">
            <a:off x="3273255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78" name="Google Shape;2978;p22"/>
          <p:cNvCxnSpPr/>
          <p:nvPr/>
        </p:nvCxnSpPr>
        <p:spPr>
          <a:xfrm rot="10800000">
            <a:off x="520914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79" name="Google Shape;2979;p22"/>
          <p:cNvCxnSpPr/>
          <p:nvPr/>
        </p:nvCxnSpPr>
        <p:spPr>
          <a:xfrm rot="10800000">
            <a:off x="7112088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80" name="Google Shape;2980;p22"/>
          <p:cNvSpPr txBox="1">
            <a:spLocks noGrp="1"/>
          </p:cNvSpPr>
          <p:nvPr>
            <p:ph type="body" idx="21"/>
          </p:nvPr>
        </p:nvSpPr>
        <p:spPr>
          <a:xfrm>
            <a:off x="9019948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81" name="Google Shape;2981;p22"/>
          <p:cNvSpPr txBox="1">
            <a:spLocks noGrp="1"/>
          </p:cNvSpPr>
          <p:nvPr>
            <p:ph type="body" idx="22"/>
          </p:nvPr>
        </p:nvSpPr>
        <p:spPr>
          <a:xfrm>
            <a:off x="9020741" y="2715441"/>
            <a:ext cx="1725468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2982" name="Google Shape;2982;p22"/>
          <p:cNvCxnSpPr/>
          <p:nvPr/>
        </p:nvCxnSpPr>
        <p:spPr>
          <a:xfrm rot="10800000">
            <a:off x="9027973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83" name="Google Shape;2983;p22"/>
          <p:cNvSpPr txBox="1">
            <a:spLocks noGrp="1"/>
          </p:cNvSpPr>
          <p:nvPr>
            <p:ph type="body" idx="23"/>
          </p:nvPr>
        </p:nvSpPr>
        <p:spPr>
          <a:xfrm>
            <a:off x="9019949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84" name="Google Shape;2984;p22"/>
          <p:cNvSpPr txBox="1">
            <a:spLocks noGrp="1"/>
          </p:cNvSpPr>
          <p:nvPr>
            <p:ph type="body" idx="24"/>
          </p:nvPr>
        </p:nvSpPr>
        <p:spPr>
          <a:xfrm>
            <a:off x="9020742" y="5022034"/>
            <a:ext cx="1725467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2985" name="Google Shape;2985;p22"/>
          <p:cNvCxnSpPr/>
          <p:nvPr/>
        </p:nvCxnSpPr>
        <p:spPr>
          <a:xfrm rot="10800000">
            <a:off x="9027974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86" name="Google Shape;2986;p22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725154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 stats white">
  <p:cSld name="8 stats white">
    <p:spTree>
      <p:nvGrpSpPr>
        <p:cNvPr id="1" name="Shape 2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8" name="Google Shape;2988;p23"/>
          <p:cNvSpPr txBox="1">
            <a:spLocks noGrp="1"/>
          </p:cNvSpPr>
          <p:nvPr>
            <p:ph type="body" idx="1"/>
          </p:nvPr>
        </p:nvSpPr>
        <p:spPr>
          <a:xfrm>
            <a:off x="1343025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89" name="Google Shape;2989;p23"/>
          <p:cNvSpPr txBox="1">
            <a:spLocks noGrp="1"/>
          </p:cNvSpPr>
          <p:nvPr>
            <p:ph type="body" idx="2"/>
          </p:nvPr>
        </p:nvSpPr>
        <p:spPr>
          <a:xfrm>
            <a:off x="1343818" y="2715441"/>
            <a:ext cx="1718696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90" name="Google Shape;2990;p23"/>
          <p:cNvSpPr txBox="1">
            <a:spLocks noGrp="1"/>
          </p:cNvSpPr>
          <p:nvPr>
            <p:ph type="body" idx="3"/>
          </p:nvPr>
        </p:nvSpPr>
        <p:spPr>
          <a:xfrm>
            <a:off x="3268664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91" name="Google Shape;2991;p23"/>
          <p:cNvSpPr txBox="1">
            <a:spLocks noGrp="1"/>
          </p:cNvSpPr>
          <p:nvPr>
            <p:ph type="body" idx="4"/>
          </p:nvPr>
        </p:nvSpPr>
        <p:spPr>
          <a:xfrm>
            <a:off x="3269457" y="2715441"/>
            <a:ext cx="1701232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92" name="Google Shape;2992;p23"/>
          <p:cNvSpPr txBox="1">
            <a:spLocks noGrp="1"/>
          </p:cNvSpPr>
          <p:nvPr>
            <p:ph type="body" idx="5"/>
          </p:nvPr>
        </p:nvSpPr>
        <p:spPr>
          <a:xfrm>
            <a:off x="5195888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93" name="Google Shape;2993;p23"/>
          <p:cNvSpPr txBox="1">
            <a:spLocks noGrp="1"/>
          </p:cNvSpPr>
          <p:nvPr>
            <p:ph type="body" idx="6"/>
          </p:nvPr>
        </p:nvSpPr>
        <p:spPr>
          <a:xfrm>
            <a:off x="5196681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94" name="Google Shape;2994;p23"/>
          <p:cNvSpPr txBox="1">
            <a:spLocks noGrp="1"/>
          </p:cNvSpPr>
          <p:nvPr>
            <p:ph type="body" idx="7"/>
          </p:nvPr>
        </p:nvSpPr>
        <p:spPr>
          <a:xfrm>
            <a:off x="7104063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95" name="Google Shape;2995;p23"/>
          <p:cNvSpPr txBox="1">
            <a:spLocks noGrp="1"/>
          </p:cNvSpPr>
          <p:nvPr>
            <p:ph type="body" idx="8"/>
          </p:nvPr>
        </p:nvSpPr>
        <p:spPr>
          <a:xfrm>
            <a:off x="7104856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2996" name="Google Shape;2996;p23"/>
          <p:cNvSpPr txBox="1">
            <a:spLocks noGrp="1"/>
          </p:cNvSpPr>
          <p:nvPr>
            <p:ph type="body" idx="9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2997" name="Google Shape;2997;p23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98" name="Google Shape;2998;p23"/>
          <p:cNvCxnSpPr/>
          <p:nvPr/>
        </p:nvCxnSpPr>
        <p:spPr>
          <a:xfrm rot="10800000">
            <a:off x="136207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99" name="Google Shape;2999;p23"/>
          <p:cNvCxnSpPr/>
          <p:nvPr/>
        </p:nvCxnSpPr>
        <p:spPr>
          <a:xfrm rot="10800000">
            <a:off x="3273255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00" name="Google Shape;3000;p23"/>
          <p:cNvCxnSpPr/>
          <p:nvPr/>
        </p:nvCxnSpPr>
        <p:spPr>
          <a:xfrm rot="10800000">
            <a:off x="520914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01" name="Google Shape;3001;p23"/>
          <p:cNvCxnSpPr/>
          <p:nvPr/>
        </p:nvCxnSpPr>
        <p:spPr>
          <a:xfrm rot="10800000">
            <a:off x="7112088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02" name="Google Shape;3002;p23"/>
          <p:cNvSpPr txBox="1">
            <a:spLocks noGrp="1"/>
          </p:cNvSpPr>
          <p:nvPr>
            <p:ph type="body" idx="13"/>
          </p:nvPr>
        </p:nvSpPr>
        <p:spPr>
          <a:xfrm>
            <a:off x="1343025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03" name="Google Shape;3003;p23"/>
          <p:cNvSpPr txBox="1">
            <a:spLocks noGrp="1"/>
          </p:cNvSpPr>
          <p:nvPr>
            <p:ph type="body" idx="14"/>
          </p:nvPr>
        </p:nvSpPr>
        <p:spPr>
          <a:xfrm>
            <a:off x="1343818" y="5022034"/>
            <a:ext cx="2015330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04" name="Google Shape;3004;p23"/>
          <p:cNvSpPr txBox="1">
            <a:spLocks noGrp="1"/>
          </p:cNvSpPr>
          <p:nvPr>
            <p:ph type="body" idx="15"/>
          </p:nvPr>
        </p:nvSpPr>
        <p:spPr>
          <a:xfrm>
            <a:off x="3268664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05" name="Google Shape;3005;p23"/>
          <p:cNvSpPr txBox="1">
            <a:spLocks noGrp="1"/>
          </p:cNvSpPr>
          <p:nvPr>
            <p:ph type="body" idx="16"/>
          </p:nvPr>
        </p:nvSpPr>
        <p:spPr>
          <a:xfrm>
            <a:off x="3269457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06" name="Google Shape;3006;p23"/>
          <p:cNvSpPr txBox="1">
            <a:spLocks noGrp="1"/>
          </p:cNvSpPr>
          <p:nvPr>
            <p:ph type="body" idx="17"/>
          </p:nvPr>
        </p:nvSpPr>
        <p:spPr>
          <a:xfrm>
            <a:off x="5195888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07" name="Google Shape;3007;p23"/>
          <p:cNvSpPr txBox="1">
            <a:spLocks noGrp="1"/>
          </p:cNvSpPr>
          <p:nvPr>
            <p:ph type="body" idx="18"/>
          </p:nvPr>
        </p:nvSpPr>
        <p:spPr>
          <a:xfrm>
            <a:off x="5196681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08" name="Google Shape;3008;p23"/>
          <p:cNvSpPr txBox="1">
            <a:spLocks noGrp="1"/>
          </p:cNvSpPr>
          <p:nvPr>
            <p:ph type="body" idx="19"/>
          </p:nvPr>
        </p:nvSpPr>
        <p:spPr>
          <a:xfrm>
            <a:off x="7104063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09" name="Google Shape;3009;p23"/>
          <p:cNvSpPr txBox="1">
            <a:spLocks noGrp="1"/>
          </p:cNvSpPr>
          <p:nvPr>
            <p:ph type="body" idx="20"/>
          </p:nvPr>
        </p:nvSpPr>
        <p:spPr>
          <a:xfrm>
            <a:off x="7104856" y="5022034"/>
            <a:ext cx="1725467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010" name="Google Shape;3010;p23"/>
          <p:cNvCxnSpPr/>
          <p:nvPr/>
        </p:nvCxnSpPr>
        <p:spPr>
          <a:xfrm rot="10800000">
            <a:off x="136207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11" name="Google Shape;3011;p23"/>
          <p:cNvCxnSpPr/>
          <p:nvPr/>
        </p:nvCxnSpPr>
        <p:spPr>
          <a:xfrm rot="10800000">
            <a:off x="3273255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12" name="Google Shape;3012;p23"/>
          <p:cNvCxnSpPr/>
          <p:nvPr/>
        </p:nvCxnSpPr>
        <p:spPr>
          <a:xfrm rot="10800000">
            <a:off x="520914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13" name="Google Shape;3013;p23"/>
          <p:cNvCxnSpPr/>
          <p:nvPr/>
        </p:nvCxnSpPr>
        <p:spPr>
          <a:xfrm rot="10800000">
            <a:off x="7112088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14" name="Google Shape;3014;p23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9777496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 stats white">
  <p:cSld name="6 stats white">
    <p:spTree>
      <p:nvGrpSpPr>
        <p:cNvPr id="1" name="Shape 3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6" name="Google Shape;3016;p24"/>
          <p:cNvSpPr txBox="1">
            <a:spLocks noGrp="1"/>
          </p:cNvSpPr>
          <p:nvPr>
            <p:ph type="body" idx="1"/>
          </p:nvPr>
        </p:nvSpPr>
        <p:spPr>
          <a:xfrm>
            <a:off x="1343025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17" name="Google Shape;3017;p24"/>
          <p:cNvSpPr txBox="1">
            <a:spLocks noGrp="1"/>
          </p:cNvSpPr>
          <p:nvPr>
            <p:ph type="body" idx="2"/>
          </p:nvPr>
        </p:nvSpPr>
        <p:spPr>
          <a:xfrm>
            <a:off x="1343818" y="2715441"/>
            <a:ext cx="1718696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18" name="Google Shape;3018;p24"/>
          <p:cNvSpPr txBox="1">
            <a:spLocks noGrp="1"/>
          </p:cNvSpPr>
          <p:nvPr>
            <p:ph type="body" idx="3"/>
          </p:nvPr>
        </p:nvSpPr>
        <p:spPr>
          <a:xfrm>
            <a:off x="3268664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19" name="Google Shape;3019;p24"/>
          <p:cNvSpPr txBox="1">
            <a:spLocks noGrp="1"/>
          </p:cNvSpPr>
          <p:nvPr>
            <p:ph type="body" idx="4"/>
          </p:nvPr>
        </p:nvSpPr>
        <p:spPr>
          <a:xfrm>
            <a:off x="3269457" y="2715441"/>
            <a:ext cx="1701232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20" name="Google Shape;3020;p24"/>
          <p:cNvSpPr txBox="1">
            <a:spLocks noGrp="1"/>
          </p:cNvSpPr>
          <p:nvPr>
            <p:ph type="body" idx="5"/>
          </p:nvPr>
        </p:nvSpPr>
        <p:spPr>
          <a:xfrm>
            <a:off x="5195888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21" name="Google Shape;3021;p24"/>
          <p:cNvSpPr txBox="1">
            <a:spLocks noGrp="1"/>
          </p:cNvSpPr>
          <p:nvPr>
            <p:ph type="body" idx="6"/>
          </p:nvPr>
        </p:nvSpPr>
        <p:spPr>
          <a:xfrm>
            <a:off x="5196681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22" name="Google Shape;3022;p24"/>
          <p:cNvSpPr txBox="1">
            <a:spLocks noGrp="1"/>
          </p:cNvSpPr>
          <p:nvPr>
            <p:ph type="body" idx="7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3023" name="Google Shape;3023;p24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24" name="Google Shape;3024;p24"/>
          <p:cNvCxnSpPr/>
          <p:nvPr/>
        </p:nvCxnSpPr>
        <p:spPr>
          <a:xfrm rot="10800000">
            <a:off x="136207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25" name="Google Shape;3025;p24"/>
          <p:cNvCxnSpPr/>
          <p:nvPr/>
        </p:nvCxnSpPr>
        <p:spPr>
          <a:xfrm rot="10800000">
            <a:off x="3273255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26" name="Google Shape;3026;p24"/>
          <p:cNvCxnSpPr/>
          <p:nvPr/>
        </p:nvCxnSpPr>
        <p:spPr>
          <a:xfrm rot="10800000">
            <a:off x="520914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24"/>
          <p:cNvSpPr txBox="1">
            <a:spLocks noGrp="1"/>
          </p:cNvSpPr>
          <p:nvPr>
            <p:ph type="body" idx="8"/>
          </p:nvPr>
        </p:nvSpPr>
        <p:spPr>
          <a:xfrm>
            <a:off x="1343025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28" name="Google Shape;3028;p24"/>
          <p:cNvSpPr txBox="1">
            <a:spLocks noGrp="1"/>
          </p:cNvSpPr>
          <p:nvPr>
            <p:ph type="body" idx="9"/>
          </p:nvPr>
        </p:nvSpPr>
        <p:spPr>
          <a:xfrm>
            <a:off x="1343818" y="5022034"/>
            <a:ext cx="2015330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29" name="Google Shape;3029;p24"/>
          <p:cNvSpPr txBox="1">
            <a:spLocks noGrp="1"/>
          </p:cNvSpPr>
          <p:nvPr>
            <p:ph type="body" idx="13"/>
          </p:nvPr>
        </p:nvSpPr>
        <p:spPr>
          <a:xfrm>
            <a:off x="3268664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30" name="Google Shape;3030;p24"/>
          <p:cNvSpPr txBox="1">
            <a:spLocks noGrp="1"/>
          </p:cNvSpPr>
          <p:nvPr>
            <p:ph type="body" idx="14"/>
          </p:nvPr>
        </p:nvSpPr>
        <p:spPr>
          <a:xfrm>
            <a:off x="3269457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31" name="Google Shape;3031;p24"/>
          <p:cNvSpPr txBox="1">
            <a:spLocks noGrp="1"/>
          </p:cNvSpPr>
          <p:nvPr>
            <p:ph type="body" idx="15"/>
          </p:nvPr>
        </p:nvSpPr>
        <p:spPr>
          <a:xfrm>
            <a:off x="5195888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32" name="Google Shape;3032;p24"/>
          <p:cNvSpPr txBox="1">
            <a:spLocks noGrp="1"/>
          </p:cNvSpPr>
          <p:nvPr>
            <p:ph type="body" idx="16"/>
          </p:nvPr>
        </p:nvSpPr>
        <p:spPr>
          <a:xfrm>
            <a:off x="5196681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033" name="Google Shape;3033;p24"/>
          <p:cNvCxnSpPr/>
          <p:nvPr/>
        </p:nvCxnSpPr>
        <p:spPr>
          <a:xfrm rot="10800000">
            <a:off x="136207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34" name="Google Shape;3034;p24"/>
          <p:cNvCxnSpPr/>
          <p:nvPr/>
        </p:nvCxnSpPr>
        <p:spPr>
          <a:xfrm rot="10800000">
            <a:off x="3273255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35" name="Google Shape;3035;p24"/>
          <p:cNvCxnSpPr/>
          <p:nvPr/>
        </p:nvCxnSpPr>
        <p:spPr>
          <a:xfrm rot="10800000">
            <a:off x="520914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36" name="Google Shape;3036;p24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978104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 stats white">
  <p:cSld name="5 stats white">
    <p:spTree>
      <p:nvGrpSpPr>
        <p:cNvPr id="1" name="Shape 3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8" name="Google Shape;3038;p25"/>
          <p:cNvSpPr txBox="1">
            <a:spLocks noGrp="1"/>
          </p:cNvSpPr>
          <p:nvPr>
            <p:ph type="body" idx="1"/>
          </p:nvPr>
        </p:nvSpPr>
        <p:spPr>
          <a:xfrm>
            <a:off x="1343025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39" name="Google Shape;3039;p25"/>
          <p:cNvSpPr txBox="1">
            <a:spLocks noGrp="1"/>
          </p:cNvSpPr>
          <p:nvPr>
            <p:ph type="body" idx="2"/>
          </p:nvPr>
        </p:nvSpPr>
        <p:spPr>
          <a:xfrm>
            <a:off x="1343818" y="3915274"/>
            <a:ext cx="1778794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40" name="Google Shape;3040;p25"/>
          <p:cNvSpPr txBox="1">
            <a:spLocks noGrp="1"/>
          </p:cNvSpPr>
          <p:nvPr>
            <p:ph type="body" idx="3"/>
          </p:nvPr>
        </p:nvSpPr>
        <p:spPr>
          <a:xfrm>
            <a:off x="3268664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41" name="Google Shape;3041;p25"/>
          <p:cNvSpPr txBox="1">
            <a:spLocks noGrp="1"/>
          </p:cNvSpPr>
          <p:nvPr>
            <p:ph type="body" idx="4"/>
          </p:nvPr>
        </p:nvSpPr>
        <p:spPr>
          <a:xfrm>
            <a:off x="32694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42" name="Google Shape;3042;p25"/>
          <p:cNvSpPr txBox="1">
            <a:spLocks noGrp="1"/>
          </p:cNvSpPr>
          <p:nvPr>
            <p:ph type="body" idx="5"/>
          </p:nvPr>
        </p:nvSpPr>
        <p:spPr>
          <a:xfrm>
            <a:off x="5195888" y="3226186"/>
            <a:ext cx="1794433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43" name="Google Shape;3043;p25"/>
          <p:cNvSpPr txBox="1">
            <a:spLocks noGrp="1"/>
          </p:cNvSpPr>
          <p:nvPr>
            <p:ph type="body" idx="6"/>
          </p:nvPr>
        </p:nvSpPr>
        <p:spPr>
          <a:xfrm>
            <a:off x="5196681" y="3915274"/>
            <a:ext cx="1793640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44" name="Google Shape;3044;p25"/>
          <p:cNvSpPr txBox="1">
            <a:spLocks noGrp="1"/>
          </p:cNvSpPr>
          <p:nvPr>
            <p:ph type="body" idx="7"/>
          </p:nvPr>
        </p:nvSpPr>
        <p:spPr>
          <a:xfrm>
            <a:off x="7104063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45" name="Google Shape;3045;p25"/>
          <p:cNvSpPr txBox="1">
            <a:spLocks noGrp="1"/>
          </p:cNvSpPr>
          <p:nvPr>
            <p:ph type="body" idx="8"/>
          </p:nvPr>
        </p:nvSpPr>
        <p:spPr>
          <a:xfrm>
            <a:off x="71048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46" name="Google Shape;3046;p25"/>
          <p:cNvSpPr txBox="1">
            <a:spLocks noGrp="1"/>
          </p:cNvSpPr>
          <p:nvPr>
            <p:ph type="body" idx="9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3047" name="Google Shape;3047;p25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48" name="Google Shape;3048;p25"/>
          <p:cNvCxnSpPr/>
          <p:nvPr/>
        </p:nvCxnSpPr>
        <p:spPr>
          <a:xfrm rot="10800000">
            <a:off x="136207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25"/>
          <p:cNvCxnSpPr/>
          <p:nvPr/>
        </p:nvCxnSpPr>
        <p:spPr>
          <a:xfrm rot="10800000">
            <a:off x="3273255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25"/>
          <p:cNvCxnSpPr/>
          <p:nvPr/>
        </p:nvCxnSpPr>
        <p:spPr>
          <a:xfrm rot="10800000">
            <a:off x="520914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1" name="Google Shape;3051;p25"/>
          <p:cNvCxnSpPr/>
          <p:nvPr/>
        </p:nvCxnSpPr>
        <p:spPr>
          <a:xfrm rot="10800000">
            <a:off x="7112088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2" name="Google Shape;3052;p25"/>
          <p:cNvSpPr txBox="1">
            <a:spLocks noGrp="1"/>
          </p:cNvSpPr>
          <p:nvPr>
            <p:ph type="body" idx="13"/>
          </p:nvPr>
        </p:nvSpPr>
        <p:spPr>
          <a:xfrm>
            <a:off x="9019948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53" name="Google Shape;3053;p25"/>
          <p:cNvSpPr txBox="1">
            <a:spLocks noGrp="1"/>
          </p:cNvSpPr>
          <p:nvPr>
            <p:ph type="body" idx="14"/>
          </p:nvPr>
        </p:nvSpPr>
        <p:spPr>
          <a:xfrm>
            <a:off x="9020740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054" name="Google Shape;3054;p25"/>
          <p:cNvCxnSpPr/>
          <p:nvPr/>
        </p:nvCxnSpPr>
        <p:spPr>
          <a:xfrm rot="10800000">
            <a:off x="9027973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5" name="Google Shape;3055;p25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713281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stats white">
  <p:cSld name="4 stats white">
    <p:spTree>
      <p:nvGrpSpPr>
        <p:cNvPr id="1" name="Shape 3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7" name="Google Shape;3057;p26"/>
          <p:cNvSpPr txBox="1">
            <a:spLocks noGrp="1"/>
          </p:cNvSpPr>
          <p:nvPr>
            <p:ph type="body" idx="1"/>
          </p:nvPr>
        </p:nvSpPr>
        <p:spPr>
          <a:xfrm>
            <a:off x="1343025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58" name="Google Shape;3058;p26"/>
          <p:cNvSpPr txBox="1">
            <a:spLocks noGrp="1"/>
          </p:cNvSpPr>
          <p:nvPr>
            <p:ph type="body" idx="2"/>
          </p:nvPr>
        </p:nvSpPr>
        <p:spPr>
          <a:xfrm>
            <a:off x="1343818" y="3915274"/>
            <a:ext cx="1778794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59" name="Google Shape;3059;p26"/>
          <p:cNvSpPr txBox="1">
            <a:spLocks noGrp="1"/>
          </p:cNvSpPr>
          <p:nvPr>
            <p:ph type="body" idx="3"/>
          </p:nvPr>
        </p:nvSpPr>
        <p:spPr>
          <a:xfrm>
            <a:off x="3268664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60" name="Google Shape;3060;p26"/>
          <p:cNvSpPr txBox="1">
            <a:spLocks noGrp="1"/>
          </p:cNvSpPr>
          <p:nvPr>
            <p:ph type="body" idx="4"/>
          </p:nvPr>
        </p:nvSpPr>
        <p:spPr>
          <a:xfrm>
            <a:off x="32694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61" name="Google Shape;3061;p26"/>
          <p:cNvSpPr txBox="1">
            <a:spLocks noGrp="1"/>
          </p:cNvSpPr>
          <p:nvPr>
            <p:ph type="body" idx="5"/>
          </p:nvPr>
        </p:nvSpPr>
        <p:spPr>
          <a:xfrm>
            <a:off x="5195888" y="3226186"/>
            <a:ext cx="1794433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62" name="Google Shape;3062;p26"/>
          <p:cNvSpPr txBox="1">
            <a:spLocks noGrp="1"/>
          </p:cNvSpPr>
          <p:nvPr>
            <p:ph type="body" idx="6"/>
          </p:nvPr>
        </p:nvSpPr>
        <p:spPr>
          <a:xfrm>
            <a:off x="5196681" y="3915274"/>
            <a:ext cx="1793640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63" name="Google Shape;3063;p26"/>
          <p:cNvSpPr txBox="1">
            <a:spLocks noGrp="1"/>
          </p:cNvSpPr>
          <p:nvPr>
            <p:ph type="body" idx="7"/>
          </p:nvPr>
        </p:nvSpPr>
        <p:spPr>
          <a:xfrm>
            <a:off x="7104063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64" name="Google Shape;3064;p26"/>
          <p:cNvSpPr txBox="1">
            <a:spLocks noGrp="1"/>
          </p:cNvSpPr>
          <p:nvPr>
            <p:ph type="body" idx="8"/>
          </p:nvPr>
        </p:nvSpPr>
        <p:spPr>
          <a:xfrm>
            <a:off x="71048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65" name="Google Shape;3065;p26"/>
          <p:cNvSpPr txBox="1">
            <a:spLocks noGrp="1"/>
          </p:cNvSpPr>
          <p:nvPr>
            <p:ph type="body" idx="9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3066" name="Google Shape;3066;p26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67" name="Google Shape;3067;p26"/>
          <p:cNvCxnSpPr/>
          <p:nvPr/>
        </p:nvCxnSpPr>
        <p:spPr>
          <a:xfrm rot="10800000">
            <a:off x="136207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8" name="Google Shape;3068;p26"/>
          <p:cNvCxnSpPr/>
          <p:nvPr/>
        </p:nvCxnSpPr>
        <p:spPr>
          <a:xfrm rot="10800000">
            <a:off x="3273255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9" name="Google Shape;3069;p26"/>
          <p:cNvCxnSpPr/>
          <p:nvPr/>
        </p:nvCxnSpPr>
        <p:spPr>
          <a:xfrm rot="10800000">
            <a:off x="520914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70" name="Google Shape;3070;p26"/>
          <p:cNvCxnSpPr/>
          <p:nvPr/>
        </p:nvCxnSpPr>
        <p:spPr>
          <a:xfrm rot="10800000">
            <a:off x="7112088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71" name="Google Shape;3071;p26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727754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stats white">
  <p:cSld name="3 stats white"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27"/>
          <p:cNvSpPr txBox="1">
            <a:spLocks noGrp="1"/>
          </p:cNvSpPr>
          <p:nvPr>
            <p:ph type="body" idx="1"/>
          </p:nvPr>
        </p:nvSpPr>
        <p:spPr>
          <a:xfrm>
            <a:off x="1343025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74" name="Google Shape;3074;p27"/>
          <p:cNvSpPr txBox="1">
            <a:spLocks noGrp="1"/>
          </p:cNvSpPr>
          <p:nvPr>
            <p:ph type="body" idx="2"/>
          </p:nvPr>
        </p:nvSpPr>
        <p:spPr>
          <a:xfrm>
            <a:off x="1343818" y="3915274"/>
            <a:ext cx="1778794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75" name="Google Shape;3075;p27"/>
          <p:cNvSpPr txBox="1">
            <a:spLocks noGrp="1"/>
          </p:cNvSpPr>
          <p:nvPr>
            <p:ph type="body" idx="3"/>
          </p:nvPr>
        </p:nvSpPr>
        <p:spPr>
          <a:xfrm>
            <a:off x="3268664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76" name="Google Shape;3076;p27"/>
          <p:cNvSpPr txBox="1">
            <a:spLocks noGrp="1"/>
          </p:cNvSpPr>
          <p:nvPr>
            <p:ph type="body" idx="4"/>
          </p:nvPr>
        </p:nvSpPr>
        <p:spPr>
          <a:xfrm>
            <a:off x="32694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77" name="Google Shape;3077;p27"/>
          <p:cNvSpPr txBox="1">
            <a:spLocks noGrp="1"/>
          </p:cNvSpPr>
          <p:nvPr>
            <p:ph type="body" idx="5"/>
          </p:nvPr>
        </p:nvSpPr>
        <p:spPr>
          <a:xfrm>
            <a:off x="5195888" y="3226186"/>
            <a:ext cx="1794433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78" name="Google Shape;3078;p27"/>
          <p:cNvSpPr txBox="1">
            <a:spLocks noGrp="1"/>
          </p:cNvSpPr>
          <p:nvPr>
            <p:ph type="body" idx="6"/>
          </p:nvPr>
        </p:nvSpPr>
        <p:spPr>
          <a:xfrm>
            <a:off x="5196681" y="3915274"/>
            <a:ext cx="1793640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00263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79" name="Google Shape;3079;p27"/>
          <p:cNvSpPr txBox="1">
            <a:spLocks noGrp="1"/>
          </p:cNvSpPr>
          <p:nvPr>
            <p:ph type="body" idx="7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3080" name="Google Shape;3080;p27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81" name="Google Shape;3081;p27"/>
          <p:cNvCxnSpPr/>
          <p:nvPr/>
        </p:nvCxnSpPr>
        <p:spPr>
          <a:xfrm rot="10800000">
            <a:off x="136207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82" name="Google Shape;3082;p27"/>
          <p:cNvCxnSpPr/>
          <p:nvPr/>
        </p:nvCxnSpPr>
        <p:spPr>
          <a:xfrm rot="10800000">
            <a:off x="3273255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83" name="Google Shape;3083;p27"/>
          <p:cNvCxnSpPr/>
          <p:nvPr/>
        </p:nvCxnSpPr>
        <p:spPr>
          <a:xfrm rot="10800000">
            <a:off x="520914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4" name="Google Shape;3084;p27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133538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 stats dark blue">
  <p:cSld name="10 stats dark blue">
    <p:bg>
      <p:bgPr>
        <a:solidFill>
          <a:schemeClr val="lt2"/>
        </a:solidFill>
        <a:effectLst/>
      </p:bgPr>
    </p:bg>
    <p:spTree>
      <p:nvGrpSpPr>
        <p:cNvPr id="1" name="Shape 3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" name="Google Shape;3086;p28"/>
          <p:cNvSpPr txBox="1">
            <a:spLocks noGrp="1"/>
          </p:cNvSpPr>
          <p:nvPr>
            <p:ph type="body" idx="1"/>
          </p:nvPr>
        </p:nvSpPr>
        <p:spPr>
          <a:xfrm>
            <a:off x="1343025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87" name="Google Shape;3087;p28"/>
          <p:cNvSpPr txBox="1">
            <a:spLocks noGrp="1"/>
          </p:cNvSpPr>
          <p:nvPr>
            <p:ph type="body" idx="2"/>
          </p:nvPr>
        </p:nvSpPr>
        <p:spPr>
          <a:xfrm>
            <a:off x="1343818" y="2715441"/>
            <a:ext cx="1718696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88" name="Google Shape;3088;p28"/>
          <p:cNvSpPr txBox="1">
            <a:spLocks noGrp="1"/>
          </p:cNvSpPr>
          <p:nvPr>
            <p:ph type="body" idx="3"/>
          </p:nvPr>
        </p:nvSpPr>
        <p:spPr>
          <a:xfrm>
            <a:off x="3268664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89" name="Google Shape;3089;p28"/>
          <p:cNvSpPr txBox="1">
            <a:spLocks noGrp="1"/>
          </p:cNvSpPr>
          <p:nvPr>
            <p:ph type="body" idx="4"/>
          </p:nvPr>
        </p:nvSpPr>
        <p:spPr>
          <a:xfrm>
            <a:off x="3269457" y="2715441"/>
            <a:ext cx="1701232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90" name="Google Shape;3090;p28"/>
          <p:cNvSpPr txBox="1">
            <a:spLocks noGrp="1"/>
          </p:cNvSpPr>
          <p:nvPr>
            <p:ph type="body" idx="5"/>
          </p:nvPr>
        </p:nvSpPr>
        <p:spPr>
          <a:xfrm>
            <a:off x="5195888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91" name="Google Shape;3091;p28"/>
          <p:cNvSpPr txBox="1">
            <a:spLocks noGrp="1"/>
          </p:cNvSpPr>
          <p:nvPr>
            <p:ph type="body" idx="6"/>
          </p:nvPr>
        </p:nvSpPr>
        <p:spPr>
          <a:xfrm>
            <a:off x="5196681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92" name="Google Shape;3092;p28"/>
          <p:cNvSpPr txBox="1">
            <a:spLocks noGrp="1"/>
          </p:cNvSpPr>
          <p:nvPr>
            <p:ph type="body" idx="7"/>
          </p:nvPr>
        </p:nvSpPr>
        <p:spPr>
          <a:xfrm>
            <a:off x="7104063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93" name="Google Shape;3093;p28"/>
          <p:cNvSpPr txBox="1">
            <a:spLocks noGrp="1"/>
          </p:cNvSpPr>
          <p:nvPr>
            <p:ph type="body" idx="8"/>
          </p:nvPr>
        </p:nvSpPr>
        <p:spPr>
          <a:xfrm>
            <a:off x="7104856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094" name="Google Shape;3094;p28"/>
          <p:cNvSpPr txBox="1">
            <a:spLocks noGrp="1"/>
          </p:cNvSpPr>
          <p:nvPr>
            <p:ph type="body" idx="9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095" name="Google Shape;3095;p28"/>
          <p:cNvCxnSpPr/>
          <p:nvPr/>
        </p:nvCxnSpPr>
        <p:spPr>
          <a:xfrm rot="10800000">
            <a:off x="136207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96" name="Google Shape;3096;p28"/>
          <p:cNvCxnSpPr/>
          <p:nvPr/>
        </p:nvCxnSpPr>
        <p:spPr>
          <a:xfrm rot="10800000">
            <a:off x="3273255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97" name="Google Shape;3097;p28"/>
          <p:cNvCxnSpPr/>
          <p:nvPr/>
        </p:nvCxnSpPr>
        <p:spPr>
          <a:xfrm rot="10800000">
            <a:off x="520914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98" name="Google Shape;3098;p28"/>
          <p:cNvCxnSpPr/>
          <p:nvPr/>
        </p:nvCxnSpPr>
        <p:spPr>
          <a:xfrm rot="10800000">
            <a:off x="7112088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99" name="Google Shape;3099;p28"/>
          <p:cNvSpPr txBox="1">
            <a:spLocks noGrp="1"/>
          </p:cNvSpPr>
          <p:nvPr>
            <p:ph type="body" idx="13"/>
          </p:nvPr>
        </p:nvSpPr>
        <p:spPr>
          <a:xfrm>
            <a:off x="1343025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00" name="Google Shape;3100;p28"/>
          <p:cNvSpPr txBox="1">
            <a:spLocks noGrp="1"/>
          </p:cNvSpPr>
          <p:nvPr>
            <p:ph type="body" idx="14"/>
          </p:nvPr>
        </p:nvSpPr>
        <p:spPr>
          <a:xfrm>
            <a:off x="1343818" y="5022034"/>
            <a:ext cx="2015330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01" name="Google Shape;3101;p28"/>
          <p:cNvSpPr txBox="1">
            <a:spLocks noGrp="1"/>
          </p:cNvSpPr>
          <p:nvPr>
            <p:ph type="body" idx="15"/>
          </p:nvPr>
        </p:nvSpPr>
        <p:spPr>
          <a:xfrm>
            <a:off x="3268664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02" name="Google Shape;3102;p28"/>
          <p:cNvSpPr txBox="1">
            <a:spLocks noGrp="1"/>
          </p:cNvSpPr>
          <p:nvPr>
            <p:ph type="body" idx="16"/>
          </p:nvPr>
        </p:nvSpPr>
        <p:spPr>
          <a:xfrm>
            <a:off x="3269457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03" name="Google Shape;3103;p28"/>
          <p:cNvSpPr txBox="1">
            <a:spLocks noGrp="1"/>
          </p:cNvSpPr>
          <p:nvPr>
            <p:ph type="body" idx="17"/>
          </p:nvPr>
        </p:nvSpPr>
        <p:spPr>
          <a:xfrm>
            <a:off x="5195888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04" name="Google Shape;3104;p28"/>
          <p:cNvSpPr txBox="1">
            <a:spLocks noGrp="1"/>
          </p:cNvSpPr>
          <p:nvPr>
            <p:ph type="body" idx="18"/>
          </p:nvPr>
        </p:nvSpPr>
        <p:spPr>
          <a:xfrm>
            <a:off x="5196681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05" name="Google Shape;3105;p28"/>
          <p:cNvSpPr txBox="1">
            <a:spLocks noGrp="1"/>
          </p:cNvSpPr>
          <p:nvPr>
            <p:ph type="body" idx="19"/>
          </p:nvPr>
        </p:nvSpPr>
        <p:spPr>
          <a:xfrm>
            <a:off x="7104063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06" name="Google Shape;3106;p28"/>
          <p:cNvSpPr txBox="1">
            <a:spLocks noGrp="1"/>
          </p:cNvSpPr>
          <p:nvPr>
            <p:ph type="body" idx="20"/>
          </p:nvPr>
        </p:nvSpPr>
        <p:spPr>
          <a:xfrm>
            <a:off x="7104856" y="5022034"/>
            <a:ext cx="1725467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107" name="Google Shape;3107;p28"/>
          <p:cNvCxnSpPr/>
          <p:nvPr/>
        </p:nvCxnSpPr>
        <p:spPr>
          <a:xfrm rot="10800000">
            <a:off x="136207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8" name="Google Shape;3108;p28"/>
          <p:cNvCxnSpPr/>
          <p:nvPr/>
        </p:nvCxnSpPr>
        <p:spPr>
          <a:xfrm rot="10800000">
            <a:off x="3273255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9" name="Google Shape;3109;p28"/>
          <p:cNvCxnSpPr/>
          <p:nvPr/>
        </p:nvCxnSpPr>
        <p:spPr>
          <a:xfrm rot="10800000">
            <a:off x="520914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0" name="Google Shape;3110;p28"/>
          <p:cNvCxnSpPr/>
          <p:nvPr/>
        </p:nvCxnSpPr>
        <p:spPr>
          <a:xfrm rot="10800000">
            <a:off x="7112088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11" name="Google Shape;3111;p28"/>
          <p:cNvSpPr txBox="1">
            <a:spLocks noGrp="1"/>
          </p:cNvSpPr>
          <p:nvPr>
            <p:ph type="body" idx="21"/>
          </p:nvPr>
        </p:nvSpPr>
        <p:spPr>
          <a:xfrm>
            <a:off x="9019948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12" name="Google Shape;3112;p28"/>
          <p:cNvSpPr txBox="1">
            <a:spLocks noGrp="1"/>
          </p:cNvSpPr>
          <p:nvPr>
            <p:ph type="body" idx="22"/>
          </p:nvPr>
        </p:nvSpPr>
        <p:spPr>
          <a:xfrm>
            <a:off x="9020741" y="2715441"/>
            <a:ext cx="1725468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113" name="Google Shape;3113;p28"/>
          <p:cNvCxnSpPr/>
          <p:nvPr/>
        </p:nvCxnSpPr>
        <p:spPr>
          <a:xfrm rot="10800000">
            <a:off x="9027973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14" name="Google Shape;3114;p28"/>
          <p:cNvSpPr txBox="1">
            <a:spLocks noGrp="1"/>
          </p:cNvSpPr>
          <p:nvPr>
            <p:ph type="body" idx="23"/>
          </p:nvPr>
        </p:nvSpPr>
        <p:spPr>
          <a:xfrm>
            <a:off x="9019949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15" name="Google Shape;3115;p28"/>
          <p:cNvSpPr txBox="1">
            <a:spLocks noGrp="1"/>
          </p:cNvSpPr>
          <p:nvPr>
            <p:ph type="body" idx="24"/>
          </p:nvPr>
        </p:nvSpPr>
        <p:spPr>
          <a:xfrm>
            <a:off x="9020742" y="5022034"/>
            <a:ext cx="1725467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116" name="Google Shape;3116;p28"/>
          <p:cNvCxnSpPr/>
          <p:nvPr/>
        </p:nvCxnSpPr>
        <p:spPr>
          <a:xfrm rot="10800000">
            <a:off x="9027974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17" name="Google Shape;3117;p28"/>
          <p:cNvSpPr txBox="1"/>
          <p:nvPr/>
        </p:nvSpPr>
        <p:spPr>
          <a:xfrm>
            <a:off x="10688766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3118" name="Google Shape;3118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9087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03">
  <p:cSld name="Cover 03">
    <p:bg>
      <p:bgPr>
        <a:solidFill>
          <a:schemeClr val="lt2"/>
        </a:solidFill>
        <a:effectLst/>
      </p:bgPr>
    </p:bg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11"/>
          <p:cNvSpPr>
            <a:spLocks noGrp="1"/>
          </p:cNvSpPr>
          <p:nvPr>
            <p:ph type="pic" idx="2"/>
          </p:nvPr>
        </p:nvSpPr>
        <p:spPr>
          <a:xfrm>
            <a:off x="7104063" y="0"/>
            <a:ext cx="5087937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829" name="Google Shape;829;p11"/>
          <p:cNvSpPr txBox="1">
            <a:spLocks noGrp="1"/>
          </p:cNvSpPr>
          <p:nvPr>
            <p:ph type="body" idx="1"/>
          </p:nvPr>
        </p:nvSpPr>
        <p:spPr>
          <a:xfrm>
            <a:off x="371475" y="1955175"/>
            <a:ext cx="5761038" cy="182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Roboto Light"/>
              <a:buNone/>
              <a:defRPr sz="35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830" name="Google Shape;830;p11" descr="A picture containing drawing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352045" y="-335857"/>
            <a:ext cx="3291085" cy="2012851"/>
          </a:xfrm>
          <a:prstGeom prst="rect">
            <a:avLst/>
          </a:prstGeom>
          <a:noFill/>
          <a:ln>
            <a:noFill/>
          </a:ln>
        </p:spPr>
      </p:pic>
      <p:sp>
        <p:nvSpPr>
          <p:cNvPr id="831" name="Google Shape;831;p11"/>
          <p:cNvSpPr txBox="1">
            <a:spLocks noGrp="1"/>
          </p:cNvSpPr>
          <p:nvPr>
            <p:ph type="body" idx="3"/>
          </p:nvPr>
        </p:nvSpPr>
        <p:spPr>
          <a:xfrm>
            <a:off x="371476" y="3162405"/>
            <a:ext cx="5653087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Light"/>
              <a:buNone/>
              <a:defRPr sz="24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32" name="Google Shape;832;p11"/>
          <p:cNvSpPr/>
          <p:nvPr/>
        </p:nvSpPr>
        <p:spPr>
          <a:xfrm>
            <a:off x="379113" y="6167071"/>
            <a:ext cx="285442" cy="285442"/>
          </a:xfrm>
          <a:prstGeom prst="donut">
            <a:avLst>
              <a:gd name="adj" fmla="val 8524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833" name="Google Shape;833;p11"/>
          <p:cNvCxnSpPr>
            <a:stCxn id="832" idx="0"/>
            <a:endCxn id="832" idx="4"/>
          </p:cNvCxnSpPr>
          <p:nvPr/>
        </p:nvCxnSpPr>
        <p:spPr>
          <a:xfrm>
            <a:off x="521834" y="6167071"/>
            <a:ext cx="0" cy="285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4" name="Google Shape;834;p11"/>
          <p:cNvCxnSpPr>
            <a:stCxn id="832" idx="6"/>
            <a:endCxn id="832" idx="2"/>
          </p:cNvCxnSpPr>
          <p:nvPr/>
        </p:nvCxnSpPr>
        <p:spPr>
          <a:xfrm rot="10800000">
            <a:off x="379255" y="6309792"/>
            <a:ext cx="285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35" name="Google Shape;835;p11"/>
          <p:cNvSpPr/>
          <p:nvPr/>
        </p:nvSpPr>
        <p:spPr>
          <a:xfrm rot="2700000">
            <a:off x="237187" y="6129585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36" name="Google Shape;836;p11"/>
          <p:cNvSpPr/>
          <p:nvPr/>
        </p:nvSpPr>
        <p:spPr>
          <a:xfrm rot="-8100000">
            <a:off x="449910" y="6124640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837" name="Google Shape;837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372" y="6183139"/>
            <a:ext cx="318197" cy="270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38" name="Google Shape;838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07104" y="6193081"/>
            <a:ext cx="312942" cy="260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839" name="Google Shape;839;p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31581" y="6193081"/>
            <a:ext cx="385500" cy="269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840" name="Google Shape;840;p1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528616" y="6193081"/>
            <a:ext cx="312942" cy="268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03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 stats dark blue">
  <p:cSld name="8 stats dark blue">
    <p:bg>
      <p:bgPr>
        <a:solidFill>
          <a:schemeClr val="lt2"/>
        </a:solidFill>
        <a:effectLst/>
      </p:bgPr>
    </p:bg>
    <p:spTree>
      <p:nvGrpSpPr>
        <p:cNvPr id="1" name="Shape 3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0" name="Google Shape;3120;p29"/>
          <p:cNvSpPr txBox="1">
            <a:spLocks noGrp="1"/>
          </p:cNvSpPr>
          <p:nvPr>
            <p:ph type="body" idx="1"/>
          </p:nvPr>
        </p:nvSpPr>
        <p:spPr>
          <a:xfrm>
            <a:off x="1343025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21" name="Google Shape;3121;p29"/>
          <p:cNvSpPr txBox="1">
            <a:spLocks noGrp="1"/>
          </p:cNvSpPr>
          <p:nvPr>
            <p:ph type="body" idx="2"/>
          </p:nvPr>
        </p:nvSpPr>
        <p:spPr>
          <a:xfrm>
            <a:off x="1343818" y="2715441"/>
            <a:ext cx="1718696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22" name="Google Shape;3122;p29"/>
          <p:cNvSpPr txBox="1">
            <a:spLocks noGrp="1"/>
          </p:cNvSpPr>
          <p:nvPr>
            <p:ph type="body" idx="3"/>
          </p:nvPr>
        </p:nvSpPr>
        <p:spPr>
          <a:xfrm>
            <a:off x="3268664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23" name="Google Shape;3123;p29"/>
          <p:cNvSpPr txBox="1">
            <a:spLocks noGrp="1"/>
          </p:cNvSpPr>
          <p:nvPr>
            <p:ph type="body" idx="4"/>
          </p:nvPr>
        </p:nvSpPr>
        <p:spPr>
          <a:xfrm>
            <a:off x="3269457" y="2715441"/>
            <a:ext cx="1701232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24" name="Google Shape;3124;p29"/>
          <p:cNvSpPr txBox="1">
            <a:spLocks noGrp="1"/>
          </p:cNvSpPr>
          <p:nvPr>
            <p:ph type="body" idx="5"/>
          </p:nvPr>
        </p:nvSpPr>
        <p:spPr>
          <a:xfrm>
            <a:off x="5195888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25" name="Google Shape;3125;p29"/>
          <p:cNvSpPr txBox="1">
            <a:spLocks noGrp="1"/>
          </p:cNvSpPr>
          <p:nvPr>
            <p:ph type="body" idx="6"/>
          </p:nvPr>
        </p:nvSpPr>
        <p:spPr>
          <a:xfrm>
            <a:off x="5196681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26" name="Google Shape;3126;p29"/>
          <p:cNvSpPr txBox="1">
            <a:spLocks noGrp="1"/>
          </p:cNvSpPr>
          <p:nvPr>
            <p:ph type="body" idx="7"/>
          </p:nvPr>
        </p:nvSpPr>
        <p:spPr>
          <a:xfrm>
            <a:off x="7104063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27" name="Google Shape;3127;p29"/>
          <p:cNvSpPr txBox="1">
            <a:spLocks noGrp="1"/>
          </p:cNvSpPr>
          <p:nvPr>
            <p:ph type="body" idx="8"/>
          </p:nvPr>
        </p:nvSpPr>
        <p:spPr>
          <a:xfrm>
            <a:off x="7104856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28" name="Google Shape;3128;p29"/>
          <p:cNvSpPr txBox="1">
            <a:spLocks noGrp="1"/>
          </p:cNvSpPr>
          <p:nvPr>
            <p:ph type="body" idx="9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129" name="Google Shape;3129;p29"/>
          <p:cNvCxnSpPr/>
          <p:nvPr/>
        </p:nvCxnSpPr>
        <p:spPr>
          <a:xfrm rot="10800000">
            <a:off x="136207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0" name="Google Shape;3130;p29"/>
          <p:cNvCxnSpPr/>
          <p:nvPr/>
        </p:nvCxnSpPr>
        <p:spPr>
          <a:xfrm rot="10800000">
            <a:off x="3273255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1" name="Google Shape;3131;p29"/>
          <p:cNvCxnSpPr/>
          <p:nvPr/>
        </p:nvCxnSpPr>
        <p:spPr>
          <a:xfrm rot="10800000">
            <a:off x="520914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2" name="Google Shape;3132;p29"/>
          <p:cNvCxnSpPr/>
          <p:nvPr/>
        </p:nvCxnSpPr>
        <p:spPr>
          <a:xfrm rot="10800000">
            <a:off x="7112088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33" name="Google Shape;3133;p29"/>
          <p:cNvSpPr txBox="1">
            <a:spLocks noGrp="1"/>
          </p:cNvSpPr>
          <p:nvPr>
            <p:ph type="body" idx="13"/>
          </p:nvPr>
        </p:nvSpPr>
        <p:spPr>
          <a:xfrm>
            <a:off x="1343025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34" name="Google Shape;3134;p29"/>
          <p:cNvSpPr txBox="1">
            <a:spLocks noGrp="1"/>
          </p:cNvSpPr>
          <p:nvPr>
            <p:ph type="body" idx="14"/>
          </p:nvPr>
        </p:nvSpPr>
        <p:spPr>
          <a:xfrm>
            <a:off x="1343818" y="5022034"/>
            <a:ext cx="2015330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35" name="Google Shape;3135;p29"/>
          <p:cNvSpPr txBox="1">
            <a:spLocks noGrp="1"/>
          </p:cNvSpPr>
          <p:nvPr>
            <p:ph type="body" idx="15"/>
          </p:nvPr>
        </p:nvSpPr>
        <p:spPr>
          <a:xfrm>
            <a:off x="3268664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36" name="Google Shape;3136;p29"/>
          <p:cNvSpPr txBox="1">
            <a:spLocks noGrp="1"/>
          </p:cNvSpPr>
          <p:nvPr>
            <p:ph type="body" idx="16"/>
          </p:nvPr>
        </p:nvSpPr>
        <p:spPr>
          <a:xfrm>
            <a:off x="3269457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37" name="Google Shape;3137;p29"/>
          <p:cNvSpPr txBox="1">
            <a:spLocks noGrp="1"/>
          </p:cNvSpPr>
          <p:nvPr>
            <p:ph type="body" idx="17"/>
          </p:nvPr>
        </p:nvSpPr>
        <p:spPr>
          <a:xfrm>
            <a:off x="5195888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38" name="Google Shape;3138;p29"/>
          <p:cNvSpPr txBox="1">
            <a:spLocks noGrp="1"/>
          </p:cNvSpPr>
          <p:nvPr>
            <p:ph type="body" idx="18"/>
          </p:nvPr>
        </p:nvSpPr>
        <p:spPr>
          <a:xfrm>
            <a:off x="5196681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39" name="Google Shape;3139;p29"/>
          <p:cNvSpPr txBox="1">
            <a:spLocks noGrp="1"/>
          </p:cNvSpPr>
          <p:nvPr>
            <p:ph type="body" idx="19"/>
          </p:nvPr>
        </p:nvSpPr>
        <p:spPr>
          <a:xfrm>
            <a:off x="7104063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40" name="Google Shape;3140;p29"/>
          <p:cNvSpPr txBox="1">
            <a:spLocks noGrp="1"/>
          </p:cNvSpPr>
          <p:nvPr>
            <p:ph type="body" idx="20"/>
          </p:nvPr>
        </p:nvSpPr>
        <p:spPr>
          <a:xfrm>
            <a:off x="7104856" y="5022034"/>
            <a:ext cx="1725467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141" name="Google Shape;3141;p29"/>
          <p:cNvCxnSpPr/>
          <p:nvPr/>
        </p:nvCxnSpPr>
        <p:spPr>
          <a:xfrm rot="10800000">
            <a:off x="136207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2" name="Google Shape;3142;p29"/>
          <p:cNvCxnSpPr/>
          <p:nvPr/>
        </p:nvCxnSpPr>
        <p:spPr>
          <a:xfrm rot="10800000">
            <a:off x="3273255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3" name="Google Shape;3143;p29"/>
          <p:cNvCxnSpPr/>
          <p:nvPr/>
        </p:nvCxnSpPr>
        <p:spPr>
          <a:xfrm rot="10800000">
            <a:off x="520914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4" name="Google Shape;3144;p29"/>
          <p:cNvCxnSpPr/>
          <p:nvPr/>
        </p:nvCxnSpPr>
        <p:spPr>
          <a:xfrm rot="10800000">
            <a:off x="7112088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45" name="Google Shape;3145;p29"/>
          <p:cNvSpPr txBox="1"/>
          <p:nvPr/>
        </p:nvSpPr>
        <p:spPr>
          <a:xfrm>
            <a:off x="10688766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3146" name="Google Shape;3146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20269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 stats dark blue">
  <p:cSld name="6 stats dark blue">
    <p:bg>
      <p:bgPr>
        <a:solidFill>
          <a:schemeClr val="lt2"/>
        </a:solidFill>
        <a:effectLst/>
      </p:bgPr>
    </p:bg>
    <p:spTree>
      <p:nvGrpSpPr>
        <p:cNvPr id="1" name="Shape 3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8" name="Google Shape;3148;p30"/>
          <p:cNvSpPr txBox="1">
            <a:spLocks noGrp="1"/>
          </p:cNvSpPr>
          <p:nvPr>
            <p:ph type="body" idx="1"/>
          </p:nvPr>
        </p:nvSpPr>
        <p:spPr>
          <a:xfrm>
            <a:off x="1343025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49" name="Google Shape;3149;p30"/>
          <p:cNvSpPr txBox="1">
            <a:spLocks noGrp="1"/>
          </p:cNvSpPr>
          <p:nvPr>
            <p:ph type="body" idx="2"/>
          </p:nvPr>
        </p:nvSpPr>
        <p:spPr>
          <a:xfrm>
            <a:off x="1343818" y="2715441"/>
            <a:ext cx="1718696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50" name="Google Shape;3150;p30"/>
          <p:cNvSpPr txBox="1">
            <a:spLocks noGrp="1"/>
          </p:cNvSpPr>
          <p:nvPr>
            <p:ph type="body" idx="3"/>
          </p:nvPr>
        </p:nvSpPr>
        <p:spPr>
          <a:xfrm>
            <a:off x="3268664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51" name="Google Shape;3151;p30"/>
          <p:cNvSpPr txBox="1">
            <a:spLocks noGrp="1"/>
          </p:cNvSpPr>
          <p:nvPr>
            <p:ph type="body" idx="4"/>
          </p:nvPr>
        </p:nvSpPr>
        <p:spPr>
          <a:xfrm>
            <a:off x="3269457" y="2715441"/>
            <a:ext cx="1701232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52" name="Google Shape;3152;p30"/>
          <p:cNvSpPr txBox="1">
            <a:spLocks noGrp="1"/>
          </p:cNvSpPr>
          <p:nvPr>
            <p:ph type="body" idx="5"/>
          </p:nvPr>
        </p:nvSpPr>
        <p:spPr>
          <a:xfrm>
            <a:off x="5195888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53" name="Google Shape;3153;p30"/>
          <p:cNvSpPr txBox="1">
            <a:spLocks noGrp="1"/>
          </p:cNvSpPr>
          <p:nvPr>
            <p:ph type="body" idx="6"/>
          </p:nvPr>
        </p:nvSpPr>
        <p:spPr>
          <a:xfrm>
            <a:off x="5196681" y="2715441"/>
            <a:ext cx="1689893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54" name="Google Shape;3154;p30"/>
          <p:cNvSpPr txBox="1">
            <a:spLocks noGrp="1"/>
          </p:cNvSpPr>
          <p:nvPr>
            <p:ph type="body" idx="7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155" name="Google Shape;3155;p30"/>
          <p:cNvCxnSpPr/>
          <p:nvPr/>
        </p:nvCxnSpPr>
        <p:spPr>
          <a:xfrm rot="10800000">
            <a:off x="136207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56" name="Google Shape;3156;p30"/>
          <p:cNvCxnSpPr/>
          <p:nvPr/>
        </p:nvCxnSpPr>
        <p:spPr>
          <a:xfrm rot="10800000">
            <a:off x="3273255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57" name="Google Shape;3157;p30"/>
          <p:cNvCxnSpPr/>
          <p:nvPr/>
        </p:nvCxnSpPr>
        <p:spPr>
          <a:xfrm rot="10800000">
            <a:off x="520914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8" name="Google Shape;3158;p30"/>
          <p:cNvSpPr txBox="1">
            <a:spLocks noGrp="1"/>
          </p:cNvSpPr>
          <p:nvPr>
            <p:ph type="body" idx="8"/>
          </p:nvPr>
        </p:nvSpPr>
        <p:spPr>
          <a:xfrm>
            <a:off x="1343025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59" name="Google Shape;3159;p30"/>
          <p:cNvSpPr txBox="1">
            <a:spLocks noGrp="1"/>
          </p:cNvSpPr>
          <p:nvPr>
            <p:ph type="body" idx="9"/>
          </p:nvPr>
        </p:nvSpPr>
        <p:spPr>
          <a:xfrm>
            <a:off x="1343818" y="5022034"/>
            <a:ext cx="2015330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60" name="Google Shape;3160;p30"/>
          <p:cNvSpPr txBox="1">
            <a:spLocks noGrp="1"/>
          </p:cNvSpPr>
          <p:nvPr>
            <p:ph type="body" idx="13"/>
          </p:nvPr>
        </p:nvSpPr>
        <p:spPr>
          <a:xfrm>
            <a:off x="3268664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61" name="Google Shape;3161;p30"/>
          <p:cNvSpPr txBox="1">
            <a:spLocks noGrp="1"/>
          </p:cNvSpPr>
          <p:nvPr>
            <p:ph type="body" idx="14"/>
          </p:nvPr>
        </p:nvSpPr>
        <p:spPr>
          <a:xfrm>
            <a:off x="3269457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62" name="Google Shape;3162;p30"/>
          <p:cNvSpPr txBox="1">
            <a:spLocks noGrp="1"/>
          </p:cNvSpPr>
          <p:nvPr>
            <p:ph type="body" idx="15"/>
          </p:nvPr>
        </p:nvSpPr>
        <p:spPr>
          <a:xfrm>
            <a:off x="5195888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63" name="Google Shape;3163;p30"/>
          <p:cNvSpPr txBox="1">
            <a:spLocks noGrp="1"/>
          </p:cNvSpPr>
          <p:nvPr>
            <p:ph type="body" idx="16"/>
          </p:nvPr>
        </p:nvSpPr>
        <p:spPr>
          <a:xfrm>
            <a:off x="5196681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164" name="Google Shape;3164;p30"/>
          <p:cNvCxnSpPr/>
          <p:nvPr/>
        </p:nvCxnSpPr>
        <p:spPr>
          <a:xfrm rot="10800000">
            <a:off x="136207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65" name="Google Shape;3165;p30"/>
          <p:cNvCxnSpPr/>
          <p:nvPr/>
        </p:nvCxnSpPr>
        <p:spPr>
          <a:xfrm rot="10800000">
            <a:off x="3273255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66" name="Google Shape;3166;p30"/>
          <p:cNvCxnSpPr/>
          <p:nvPr/>
        </p:nvCxnSpPr>
        <p:spPr>
          <a:xfrm rot="10800000">
            <a:off x="520914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67" name="Google Shape;3167;p30"/>
          <p:cNvSpPr txBox="1"/>
          <p:nvPr/>
        </p:nvSpPr>
        <p:spPr>
          <a:xfrm>
            <a:off x="10688766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3168" name="Google Shape;3168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2775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 stats dark blue">
  <p:cSld name="5 stats dark blue">
    <p:bg>
      <p:bgPr>
        <a:solidFill>
          <a:schemeClr val="lt2"/>
        </a:solidFill>
        <a:effectLst/>
      </p:bgPr>
    </p:bg>
    <p:spTree>
      <p:nvGrpSpPr>
        <p:cNvPr id="1" name="Shape 3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0" name="Google Shape;3170;p31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71" name="Google Shape;3171;p31"/>
          <p:cNvSpPr txBox="1"/>
          <p:nvPr/>
        </p:nvSpPr>
        <p:spPr>
          <a:xfrm>
            <a:off x="10688766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3172" name="Google Shape;3172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3173" name="Google Shape;3173;p31"/>
          <p:cNvSpPr txBox="1">
            <a:spLocks noGrp="1"/>
          </p:cNvSpPr>
          <p:nvPr>
            <p:ph type="body" idx="2"/>
          </p:nvPr>
        </p:nvSpPr>
        <p:spPr>
          <a:xfrm>
            <a:off x="1343025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74" name="Google Shape;3174;p31"/>
          <p:cNvSpPr txBox="1">
            <a:spLocks noGrp="1"/>
          </p:cNvSpPr>
          <p:nvPr>
            <p:ph type="body" idx="3"/>
          </p:nvPr>
        </p:nvSpPr>
        <p:spPr>
          <a:xfrm>
            <a:off x="1343818" y="3915274"/>
            <a:ext cx="1778794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75" name="Google Shape;3175;p31"/>
          <p:cNvSpPr txBox="1">
            <a:spLocks noGrp="1"/>
          </p:cNvSpPr>
          <p:nvPr>
            <p:ph type="body" idx="4"/>
          </p:nvPr>
        </p:nvSpPr>
        <p:spPr>
          <a:xfrm>
            <a:off x="3268664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76" name="Google Shape;3176;p31"/>
          <p:cNvSpPr txBox="1">
            <a:spLocks noGrp="1"/>
          </p:cNvSpPr>
          <p:nvPr>
            <p:ph type="body" idx="5"/>
          </p:nvPr>
        </p:nvSpPr>
        <p:spPr>
          <a:xfrm>
            <a:off x="32694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77" name="Google Shape;3177;p31"/>
          <p:cNvSpPr txBox="1">
            <a:spLocks noGrp="1"/>
          </p:cNvSpPr>
          <p:nvPr>
            <p:ph type="body" idx="6"/>
          </p:nvPr>
        </p:nvSpPr>
        <p:spPr>
          <a:xfrm>
            <a:off x="5195888" y="3226186"/>
            <a:ext cx="1794433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78" name="Google Shape;3178;p31"/>
          <p:cNvSpPr txBox="1">
            <a:spLocks noGrp="1"/>
          </p:cNvSpPr>
          <p:nvPr>
            <p:ph type="body" idx="7"/>
          </p:nvPr>
        </p:nvSpPr>
        <p:spPr>
          <a:xfrm>
            <a:off x="5196681" y="3915274"/>
            <a:ext cx="1793640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79" name="Google Shape;3179;p31"/>
          <p:cNvSpPr txBox="1">
            <a:spLocks noGrp="1"/>
          </p:cNvSpPr>
          <p:nvPr>
            <p:ph type="body" idx="8"/>
          </p:nvPr>
        </p:nvSpPr>
        <p:spPr>
          <a:xfrm>
            <a:off x="7104063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80" name="Google Shape;3180;p31"/>
          <p:cNvSpPr txBox="1">
            <a:spLocks noGrp="1"/>
          </p:cNvSpPr>
          <p:nvPr>
            <p:ph type="body" idx="9"/>
          </p:nvPr>
        </p:nvSpPr>
        <p:spPr>
          <a:xfrm>
            <a:off x="71048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181" name="Google Shape;3181;p31"/>
          <p:cNvCxnSpPr/>
          <p:nvPr/>
        </p:nvCxnSpPr>
        <p:spPr>
          <a:xfrm rot="10800000">
            <a:off x="136207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82" name="Google Shape;3182;p31"/>
          <p:cNvCxnSpPr/>
          <p:nvPr/>
        </p:nvCxnSpPr>
        <p:spPr>
          <a:xfrm rot="10800000">
            <a:off x="3273255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83" name="Google Shape;3183;p31"/>
          <p:cNvCxnSpPr/>
          <p:nvPr/>
        </p:nvCxnSpPr>
        <p:spPr>
          <a:xfrm rot="10800000">
            <a:off x="520914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84" name="Google Shape;3184;p31"/>
          <p:cNvCxnSpPr/>
          <p:nvPr/>
        </p:nvCxnSpPr>
        <p:spPr>
          <a:xfrm rot="10800000">
            <a:off x="7112088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85" name="Google Shape;3185;p31"/>
          <p:cNvSpPr txBox="1">
            <a:spLocks noGrp="1"/>
          </p:cNvSpPr>
          <p:nvPr>
            <p:ph type="body" idx="13"/>
          </p:nvPr>
        </p:nvSpPr>
        <p:spPr>
          <a:xfrm>
            <a:off x="9019948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86" name="Google Shape;3186;p31"/>
          <p:cNvSpPr txBox="1">
            <a:spLocks noGrp="1"/>
          </p:cNvSpPr>
          <p:nvPr>
            <p:ph type="body" idx="14"/>
          </p:nvPr>
        </p:nvSpPr>
        <p:spPr>
          <a:xfrm>
            <a:off x="9020740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187" name="Google Shape;3187;p31"/>
          <p:cNvCxnSpPr/>
          <p:nvPr/>
        </p:nvCxnSpPr>
        <p:spPr>
          <a:xfrm rot="10800000">
            <a:off x="9027973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194261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stats dark blue">
  <p:cSld name="4 stats dark blue">
    <p:bg>
      <p:bgPr>
        <a:solidFill>
          <a:schemeClr val="lt2"/>
        </a:solidFill>
        <a:effectLst/>
      </p:bgPr>
    </p:bg>
    <p:spTree>
      <p:nvGrpSpPr>
        <p:cNvPr id="1" name="Shape 3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9" name="Google Shape;3189;p32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90" name="Google Shape;3190;p32"/>
          <p:cNvSpPr txBox="1"/>
          <p:nvPr/>
        </p:nvSpPr>
        <p:spPr>
          <a:xfrm>
            <a:off x="10688766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3191" name="Google Shape;3191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3192" name="Google Shape;3192;p32"/>
          <p:cNvSpPr txBox="1">
            <a:spLocks noGrp="1"/>
          </p:cNvSpPr>
          <p:nvPr>
            <p:ph type="body" idx="2"/>
          </p:nvPr>
        </p:nvSpPr>
        <p:spPr>
          <a:xfrm>
            <a:off x="1343025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93" name="Google Shape;3193;p32"/>
          <p:cNvSpPr txBox="1">
            <a:spLocks noGrp="1"/>
          </p:cNvSpPr>
          <p:nvPr>
            <p:ph type="body" idx="3"/>
          </p:nvPr>
        </p:nvSpPr>
        <p:spPr>
          <a:xfrm>
            <a:off x="1343818" y="3915274"/>
            <a:ext cx="1778794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94" name="Google Shape;3194;p32"/>
          <p:cNvSpPr txBox="1">
            <a:spLocks noGrp="1"/>
          </p:cNvSpPr>
          <p:nvPr>
            <p:ph type="body" idx="4"/>
          </p:nvPr>
        </p:nvSpPr>
        <p:spPr>
          <a:xfrm>
            <a:off x="3268664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95" name="Google Shape;3195;p32"/>
          <p:cNvSpPr txBox="1">
            <a:spLocks noGrp="1"/>
          </p:cNvSpPr>
          <p:nvPr>
            <p:ph type="body" idx="5"/>
          </p:nvPr>
        </p:nvSpPr>
        <p:spPr>
          <a:xfrm>
            <a:off x="32694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96" name="Google Shape;3196;p32"/>
          <p:cNvSpPr txBox="1">
            <a:spLocks noGrp="1"/>
          </p:cNvSpPr>
          <p:nvPr>
            <p:ph type="body" idx="6"/>
          </p:nvPr>
        </p:nvSpPr>
        <p:spPr>
          <a:xfrm>
            <a:off x="5195888" y="3226186"/>
            <a:ext cx="1794433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97" name="Google Shape;3197;p32"/>
          <p:cNvSpPr txBox="1">
            <a:spLocks noGrp="1"/>
          </p:cNvSpPr>
          <p:nvPr>
            <p:ph type="body" idx="7"/>
          </p:nvPr>
        </p:nvSpPr>
        <p:spPr>
          <a:xfrm>
            <a:off x="5196681" y="3915274"/>
            <a:ext cx="1793640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98" name="Google Shape;3198;p32"/>
          <p:cNvSpPr txBox="1">
            <a:spLocks noGrp="1"/>
          </p:cNvSpPr>
          <p:nvPr>
            <p:ph type="body" idx="8"/>
          </p:nvPr>
        </p:nvSpPr>
        <p:spPr>
          <a:xfrm>
            <a:off x="7104063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199" name="Google Shape;3199;p32"/>
          <p:cNvSpPr txBox="1">
            <a:spLocks noGrp="1"/>
          </p:cNvSpPr>
          <p:nvPr>
            <p:ph type="body" idx="9"/>
          </p:nvPr>
        </p:nvSpPr>
        <p:spPr>
          <a:xfrm>
            <a:off x="71048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200" name="Google Shape;3200;p32"/>
          <p:cNvCxnSpPr/>
          <p:nvPr/>
        </p:nvCxnSpPr>
        <p:spPr>
          <a:xfrm rot="10800000">
            <a:off x="136207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01" name="Google Shape;3201;p32"/>
          <p:cNvCxnSpPr/>
          <p:nvPr/>
        </p:nvCxnSpPr>
        <p:spPr>
          <a:xfrm rot="10800000">
            <a:off x="3273255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02" name="Google Shape;3202;p32"/>
          <p:cNvCxnSpPr/>
          <p:nvPr/>
        </p:nvCxnSpPr>
        <p:spPr>
          <a:xfrm rot="10800000">
            <a:off x="520914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03" name="Google Shape;3203;p32"/>
          <p:cNvCxnSpPr/>
          <p:nvPr/>
        </p:nvCxnSpPr>
        <p:spPr>
          <a:xfrm rot="10800000">
            <a:off x="7112088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663223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4 stats dark blue V2">
  <p:cSld name="1_4 stats dark blue V2">
    <p:bg>
      <p:bgPr>
        <a:solidFill>
          <a:schemeClr val="lt2"/>
        </a:solidFill>
        <a:effectLst/>
      </p:bgPr>
    </p:bg>
    <p:spTree>
      <p:nvGrpSpPr>
        <p:cNvPr id="1" name="Shape 3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" name="Google Shape;3205;p33"/>
          <p:cNvSpPr txBox="1">
            <a:spLocks noGrp="1"/>
          </p:cNvSpPr>
          <p:nvPr>
            <p:ph type="body" idx="1"/>
          </p:nvPr>
        </p:nvSpPr>
        <p:spPr>
          <a:xfrm>
            <a:off x="1343025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06" name="Google Shape;3206;p33"/>
          <p:cNvSpPr txBox="1">
            <a:spLocks noGrp="1"/>
          </p:cNvSpPr>
          <p:nvPr>
            <p:ph type="body" idx="2"/>
          </p:nvPr>
        </p:nvSpPr>
        <p:spPr>
          <a:xfrm>
            <a:off x="1343818" y="2715441"/>
            <a:ext cx="1718696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07" name="Google Shape;3207;p33"/>
          <p:cNvSpPr txBox="1">
            <a:spLocks noGrp="1"/>
          </p:cNvSpPr>
          <p:nvPr>
            <p:ph type="body" idx="3"/>
          </p:nvPr>
        </p:nvSpPr>
        <p:spPr>
          <a:xfrm>
            <a:off x="3268664" y="2026353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08" name="Google Shape;3208;p33"/>
          <p:cNvSpPr txBox="1">
            <a:spLocks noGrp="1"/>
          </p:cNvSpPr>
          <p:nvPr>
            <p:ph type="body" idx="4"/>
          </p:nvPr>
        </p:nvSpPr>
        <p:spPr>
          <a:xfrm>
            <a:off x="3269457" y="2715441"/>
            <a:ext cx="1701232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09" name="Google Shape;3209;p33"/>
          <p:cNvSpPr txBox="1">
            <a:spLocks noGrp="1"/>
          </p:cNvSpPr>
          <p:nvPr>
            <p:ph type="body" idx="5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210" name="Google Shape;3210;p33"/>
          <p:cNvCxnSpPr/>
          <p:nvPr/>
        </p:nvCxnSpPr>
        <p:spPr>
          <a:xfrm rot="10800000">
            <a:off x="1362077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11" name="Google Shape;3211;p33"/>
          <p:cNvCxnSpPr/>
          <p:nvPr/>
        </p:nvCxnSpPr>
        <p:spPr>
          <a:xfrm rot="10800000">
            <a:off x="3273255" y="1844675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12" name="Google Shape;3212;p33"/>
          <p:cNvSpPr txBox="1">
            <a:spLocks noGrp="1"/>
          </p:cNvSpPr>
          <p:nvPr>
            <p:ph type="body" idx="6"/>
          </p:nvPr>
        </p:nvSpPr>
        <p:spPr>
          <a:xfrm>
            <a:off x="1343025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13" name="Google Shape;3213;p33"/>
          <p:cNvSpPr txBox="1">
            <a:spLocks noGrp="1"/>
          </p:cNvSpPr>
          <p:nvPr>
            <p:ph type="body" idx="7"/>
          </p:nvPr>
        </p:nvSpPr>
        <p:spPr>
          <a:xfrm>
            <a:off x="1343818" y="5022034"/>
            <a:ext cx="2015330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14" name="Google Shape;3214;p33"/>
          <p:cNvSpPr txBox="1">
            <a:spLocks noGrp="1"/>
          </p:cNvSpPr>
          <p:nvPr>
            <p:ph type="body" idx="8"/>
          </p:nvPr>
        </p:nvSpPr>
        <p:spPr>
          <a:xfrm>
            <a:off x="3268664" y="4332947"/>
            <a:ext cx="201612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15" name="Google Shape;3215;p33"/>
          <p:cNvSpPr txBox="1">
            <a:spLocks noGrp="1"/>
          </p:cNvSpPr>
          <p:nvPr>
            <p:ph type="body" idx="9"/>
          </p:nvPr>
        </p:nvSpPr>
        <p:spPr>
          <a:xfrm>
            <a:off x="3269457" y="5022034"/>
            <a:ext cx="1689893" cy="78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216" name="Google Shape;3216;p33"/>
          <p:cNvCxnSpPr/>
          <p:nvPr/>
        </p:nvCxnSpPr>
        <p:spPr>
          <a:xfrm rot="10800000">
            <a:off x="1362077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17" name="Google Shape;3217;p33"/>
          <p:cNvCxnSpPr/>
          <p:nvPr/>
        </p:nvCxnSpPr>
        <p:spPr>
          <a:xfrm rot="10800000">
            <a:off x="3273255" y="4151269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18" name="Google Shape;3218;p33"/>
          <p:cNvSpPr txBox="1"/>
          <p:nvPr/>
        </p:nvSpPr>
        <p:spPr>
          <a:xfrm>
            <a:off x="10688766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3219" name="Google Shape;321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699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stats dark blue">
  <p:cSld name="3 stats dark blue">
    <p:bg>
      <p:bgPr>
        <a:solidFill>
          <a:schemeClr val="lt2"/>
        </a:solidFill>
        <a:effectLst/>
      </p:bgPr>
    </p:bg>
    <p:spTree>
      <p:nvGrpSpPr>
        <p:cNvPr id="1" name="Shape 3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1" name="Google Shape;3221;p34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22" name="Google Shape;3222;p34"/>
          <p:cNvSpPr txBox="1"/>
          <p:nvPr/>
        </p:nvSpPr>
        <p:spPr>
          <a:xfrm>
            <a:off x="10688766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3223" name="Google Shape;3223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3224" name="Google Shape;3224;p34"/>
          <p:cNvSpPr txBox="1">
            <a:spLocks noGrp="1"/>
          </p:cNvSpPr>
          <p:nvPr>
            <p:ph type="body" idx="2"/>
          </p:nvPr>
        </p:nvSpPr>
        <p:spPr>
          <a:xfrm>
            <a:off x="1343025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25" name="Google Shape;3225;p34"/>
          <p:cNvSpPr txBox="1">
            <a:spLocks noGrp="1"/>
          </p:cNvSpPr>
          <p:nvPr>
            <p:ph type="body" idx="3"/>
          </p:nvPr>
        </p:nvSpPr>
        <p:spPr>
          <a:xfrm>
            <a:off x="1343818" y="3915274"/>
            <a:ext cx="1778794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26" name="Google Shape;3226;p34"/>
          <p:cNvSpPr txBox="1">
            <a:spLocks noGrp="1"/>
          </p:cNvSpPr>
          <p:nvPr>
            <p:ph type="body" idx="4"/>
          </p:nvPr>
        </p:nvSpPr>
        <p:spPr>
          <a:xfrm>
            <a:off x="3268664" y="3226186"/>
            <a:ext cx="1781174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27" name="Google Shape;3227;p34"/>
          <p:cNvSpPr txBox="1">
            <a:spLocks noGrp="1"/>
          </p:cNvSpPr>
          <p:nvPr>
            <p:ph type="body" idx="5"/>
          </p:nvPr>
        </p:nvSpPr>
        <p:spPr>
          <a:xfrm>
            <a:off x="3269456" y="3915274"/>
            <a:ext cx="1780381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28" name="Google Shape;3228;p34"/>
          <p:cNvSpPr txBox="1">
            <a:spLocks noGrp="1"/>
          </p:cNvSpPr>
          <p:nvPr>
            <p:ph type="body" idx="6"/>
          </p:nvPr>
        </p:nvSpPr>
        <p:spPr>
          <a:xfrm>
            <a:off x="5195888" y="3226186"/>
            <a:ext cx="1794433" cy="572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29" name="Google Shape;3229;p34"/>
          <p:cNvSpPr txBox="1">
            <a:spLocks noGrp="1"/>
          </p:cNvSpPr>
          <p:nvPr>
            <p:ph type="body" idx="7"/>
          </p:nvPr>
        </p:nvSpPr>
        <p:spPr>
          <a:xfrm>
            <a:off x="5196681" y="3915274"/>
            <a:ext cx="1793640" cy="75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3230" name="Google Shape;3230;p34"/>
          <p:cNvCxnSpPr/>
          <p:nvPr/>
        </p:nvCxnSpPr>
        <p:spPr>
          <a:xfrm rot="10800000">
            <a:off x="136207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31" name="Google Shape;3231;p34"/>
          <p:cNvCxnSpPr/>
          <p:nvPr/>
        </p:nvCxnSpPr>
        <p:spPr>
          <a:xfrm rot="10800000">
            <a:off x="3273255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32" name="Google Shape;3232;p34"/>
          <p:cNvCxnSpPr/>
          <p:nvPr/>
        </p:nvCxnSpPr>
        <p:spPr>
          <a:xfrm rot="10800000">
            <a:off x="5209147" y="3044508"/>
            <a:ext cx="1781174" cy="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182605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3997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610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- white">
  <p:cSld name="one column - white">
    <p:spTree>
      <p:nvGrpSpPr>
        <p:cNvPr id="1" name="Shape 3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4" name="Google Shape;3234;p35"/>
          <p:cNvSpPr txBox="1">
            <a:spLocks noGrp="1"/>
          </p:cNvSpPr>
          <p:nvPr>
            <p:ph type="body" idx="1"/>
          </p:nvPr>
        </p:nvSpPr>
        <p:spPr>
          <a:xfrm>
            <a:off x="1343025" y="1530000"/>
            <a:ext cx="565308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35" name="Google Shape;3235;p35"/>
          <p:cNvSpPr txBox="1">
            <a:spLocks noGrp="1"/>
          </p:cNvSpPr>
          <p:nvPr>
            <p:ph type="body" idx="2"/>
          </p:nvPr>
        </p:nvSpPr>
        <p:spPr>
          <a:xfrm>
            <a:off x="1343024" y="3690319"/>
            <a:ext cx="5653087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236" name="Google Shape;3236;p35"/>
          <p:cNvSpPr txBox="1">
            <a:spLocks noGrp="1"/>
          </p:cNvSpPr>
          <p:nvPr>
            <p:ph type="body" idx="3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3237" name="Google Shape;3237;p35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238" name="Google Shape;3238;p35"/>
          <p:cNvGrpSpPr/>
          <p:nvPr/>
        </p:nvGrpSpPr>
        <p:grpSpPr>
          <a:xfrm>
            <a:off x="9027736" y="4273173"/>
            <a:ext cx="3712845" cy="3712327"/>
            <a:chOff x="8107301" y="375552"/>
            <a:chExt cx="3712844" cy="3712327"/>
          </a:xfrm>
        </p:grpSpPr>
        <p:sp>
          <p:nvSpPr>
            <p:cNvPr id="3239" name="Google Shape;3239;p35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0" name="Google Shape;3240;p35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1" name="Google Shape;3241;p35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2" name="Google Shape;3242;p35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3" name="Google Shape;3243;p35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4" name="Google Shape;3244;p35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5" name="Google Shape;3245;p35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6" name="Google Shape;3246;p35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7" name="Google Shape;3247;p35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8" name="Google Shape;3248;p35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49" name="Google Shape;3249;p35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0" name="Google Shape;3250;p35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1" name="Google Shape;3251;p35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2" name="Google Shape;3252;p35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3" name="Google Shape;3253;p35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4" name="Google Shape;3254;p35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5" name="Google Shape;3255;p35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6" name="Google Shape;3256;p35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7" name="Google Shape;3257;p35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8" name="Google Shape;3258;p35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59" name="Google Shape;3259;p35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0" name="Google Shape;3260;p35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1" name="Google Shape;3261;p35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2" name="Google Shape;3262;p35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3" name="Google Shape;3263;p35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4" name="Google Shape;3264;p35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5" name="Google Shape;3265;p35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6" name="Google Shape;3266;p35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7" name="Google Shape;3267;p35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8" name="Google Shape;3268;p35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69" name="Google Shape;3269;p35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0" name="Google Shape;3270;p35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1" name="Google Shape;3271;p35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2" name="Google Shape;3272;p35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3" name="Google Shape;3273;p35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4" name="Google Shape;3274;p35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5" name="Google Shape;3275;p35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6" name="Google Shape;3276;p35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7" name="Google Shape;3277;p35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8" name="Google Shape;3278;p35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79" name="Google Shape;3279;p35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0" name="Google Shape;3280;p35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1" name="Google Shape;3281;p35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2" name="Google Shape;3282;p35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3" name="Google Shape;3283;p35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4" name="Google Shape;3284;p35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5" name="Google Shape;3285;p35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6" name="Google Shape;3286;p35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7" name="Google Shape;3287;p35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8" name="Google Shape;3288;p35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89" name="Google Shape;3289;p35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0" name="Google Shape;3290;p35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1" name="Google Shape;3291;p35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2" name="Google Shape;3292;p35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3" name="Google Shape;3293;p35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4" name="Google Shape;3294;p35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5" name="Google Shape;3295;p35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6" name="Google Shape;3296;p35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7" name="Google Shape;3297;p35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8" name="Google Shape;3298;p35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299" name="Google Shape;3299;p35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0" name="Google Shape;3300;p35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1" name="Google Shape;3301;p35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2" name="Google Shape;3302;p35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3" name="Google Shape;3303;p35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4" name="Google Shape;3304;p35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5" name="Google Shape;3305;p35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6" name="Google Shape;3306;p35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7" name="Google Shape;3307;p35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8" name="Google Shape;3308;p35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09" name="Google Shape;3309;p35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0" name="Google Shape;3310;p35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1" name="Google Shape;3311;p35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2" name="Google Shape;3312;p35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3" name="Google Shape;3313;p35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4" name="Google Shape;3314;p35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5" name="Google Shape;3315;p35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6" name="Google Shape;3316;p35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7" name="Google Shape;3317;p35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8" name="Google Shape;3318;p35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19" name="Google Shape;3319;p35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0" name="Google Shape;3320;p35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1" name="Google Shape;3321;p35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2" name="Google Shape;3322;p35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3" name="Google Shape;3323;p35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4" name="Google Shape;3324;p35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5" name="Google Shape;3325;p35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6" name="Google Shape;3326;p35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7" name="Google Shape;3327;p35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8" name="Google Shape;3328;p35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29" name="Google Shape;3329;p35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0" name="Google Shape;3330;p35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1" name="Google Shape;3331;p35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2" name="Google Shape;3332;p35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3" name="Google Shape;3333;p35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4" name="Google Shape;3334;p35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5" name="Google Shape;3335;p35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6" name="Google Shape;3336;p35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7" name="Google Shape;3337;p35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8" name="Google Shape;3338;p35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39" name="Google Shape;3339;p35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0" name="Google Shape;3340;p35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1" name="Google Shape;3341;p35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2" name="Google Shape;3342;p35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3" name="Google Shape;3343;p35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4" name="Google Shape;3344;p35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5" name="Google Shape;3345;p35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6" name="Google Shape;3346;p35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7" name="Google Shape;3347;p35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8" name="Google Shape;3348;p35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49" name="Google Shape;3349;p35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0" name="Google Shape;3350;p35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1" name="Google Shape;3351;p35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2" name="Google Shape;3352;p35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3" name="Google Shape;3353;p35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4" name="Google Shape;3354;p35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5" name="Google Shape;3355;p35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6" name="Google Shape;3356;p35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7" name="Google Shape;3357;p35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8" name="Google Shape;3358;p35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59" name="Google Shape;3359;p35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0" name="Google Shape;3360;p35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1" name="Google Shape;3361;p35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2" name="Google Shape;3362;p35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3" name="Google Shape;3363;p35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4" name="Google Shape;3364;p35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5" name="Google Shape;3365;p35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6" name="Google Shape;3366;p35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7" name="Google Shape;3367;p35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8" name="Google Shape;3368;p35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69" name="Google Shape;3369;p35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0" name="Google Shape;3370;p35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1" name="Google Shape;3371;p35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2" name="Google Shape;3372;p35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3" name="Google Shape;3373;p35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4" name="Google Shape;3374;p35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5" name="Google Shape;3375;p35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6" name="Google Shape;3376;p35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7" name="Google Shape;3377;p35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8" name="Google Shape;3378;p35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79" name="Google Shape;3379;p35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0" name="Google Shape;3380;p35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1" name="Google Shape;3381;p35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2" name="Google Shape;3382;p35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3" name="Google Shape;3383;p35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4" name="Google Shape;3384;p35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5" name="Google Shape;3385;p35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6" name="Google Shape;3386;p35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7" name="Google Shape;3387;p35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8" name="Google Shape;3388;p35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89" name="Google Shape;3389;p35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0" name="Google Shape;3390;p35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1" name="Google Shape;3391;p35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2" name="Google Shape;3392;p35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3" name="Google Shape;3393;p35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4" name="Google Shape;3394;p35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5" name="Google Shape;3395;p35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6" name="Google Shape;3396;p35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7" name="Google Shape;3397;p35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8" name="Google Shape;3398;p35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399" name="Google Shape;3399;p35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0" name="Google Shape;3400;p35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1" name="Google Shape;3401;p35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2" name="Google Shape;3402;p35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3" name="Google Shape;3403;p35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4" name="Google Shape;3404;p35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5" name="Google Shape;3405;p35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6" name="Google Shape;3406;p35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7" name="Google Shape;3407;p35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8" name="Google Shape;3408;p35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09" name="Google Shape;3409;p35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0" name="Google Shape;3410;p35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1" name="Google Shape;3411;p35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2" name="Google Shape;3412;p35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3" name="Google Shape;3413;p35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4" name="Google Shape;3414;p35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5" name="Google Shape;3415;p35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6" name="Google Shape;3416;p35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7" name="Google Shape;3417;p35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8" name="Google Shape;3418;p35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19" name="Google Shape;3419;p35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0" name="Google Shape;3420;p35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1" name="Google Shape;3421;p35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2" name="Google Shape;3422;p35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3" name="Google Shape;3423;p35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4" name="Google Shape;3424;p35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5" name="Google Shape;3425;p35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6" name="Google Shape;3426;p35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7" name="Google Shape;3427;p35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8" name="Google Shape;3428;p35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29" name="Google Shape;3429;p35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0" name="Google Shape;3430;p35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1" name="Google Shape;3431;p35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2" name="Google Shape;3432;p35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3" name="Google Shape;3433;p35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4" name="Google Shape;3434;p35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5" name="Google Shape;3435;p35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6" name="Google Shape;3436;p35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7" name="Google Shape;3437;p35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8" name="Google Shape;3438;p35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39" name="Google Shape;3439;p35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0" name="Google Shape;3440;p35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1" name="Google Shape;3441;p35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2" name="Google Shape;3442;p35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3" name="Google Shape;3443;p35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4" name="Google Shape;3444;p35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5" name="Google Shape;3445;p35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6" name="Google Shape;3446;p35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7" name="Google Shape;3447;p35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8" name="Google Shape;3448;p35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49" name="Google Shape;3449;p35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0" name="Google Shape;3450;p35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1" name="Google Shape;3451;p35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2" name="Google Shape;3452;p35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3" name="Google Shape;3453;p35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4" name="Google Shape;3454;p35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5" name="Google Shape;3455;p35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6" name="Google Shape;3456;p35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7" name="Google Shape;3457;p35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8" name="Google Shape;3458;p35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59" name="Google Shape;3459;p35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0" name="Google Shape;3460;p35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1" name="Google Shape;3461;p35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2" name="Google Shape;3462;p35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3" name="Google Shape;3463;p35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4" name="Google Shape;3464;p35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5" name="Google Shape;3465;p35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6" name="Google Shape;3466;p35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7" name="Google Shape;3467;p35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8" name="Google Shape;3468;p35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69" name="Google Shape;3469;p35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0" name="Google Shape;3470;p35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1" name="Google Shape;3471;p35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2" name="Google Shape;3472;p35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3" name="Google Shape;3473;p35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4" name="Google Shape;3474;p35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5" name="Google Shape;3475;p35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6" name="Google Shape;3476;p35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7" name="Google Shape;3477;p35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8" name="Google Shape;3478;p35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79" name="Google Shape;3479;p35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0" name="Google Shape;3480;p35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1" name="Google Shape;3481;p35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2" name="Google Shape;3482;p35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3" name="Google Shape;3483;p35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4" name="Google Shape;3484;p35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5" name="Google Shape;3485;p35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6" name="Google Shape;3486;p35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7" name="Google Shape;3487;p35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8" name="Google Shape;3488;p35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89" name="Google Shape;3489;p35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0" name="Google Shape;3490;p35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1" name="Google Shape;3491;p35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2" name="Google Shape;3492;p35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3" name="Google Shape;3493;p35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4" name="Google Shape;3494;p35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5" name="Google Shape;3495;p35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6" name="Google Shape;3496;p35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7" name="Google Shape;3497;p35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8" name="Google Shape;3498;p35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499" name="Google Shape;3499;p35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0" name="Google Shape;3500;p35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1" name="Google Shape;3501;p35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2" name="Google Shape;3502;p35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3" name="Google Shape;3503;p35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4" name="Google Shape;3504;p35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5" name="Google Shape;3505;p35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6" name="Google Shape;3506;p35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7" name="Google Shape;3507;p35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8" name="Google Shape;3508;p35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09" name="Google Shape;3509;p35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0" name="Google Shape;3510;p35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1" name="Google Shape;3511;p35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2" name="Google Shape;3512;p35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3" name="Google Shape;3513;p35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4" name="Google Shape;3514;p35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5" name="Google Shape;3515;p35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6" name="Google Shape;3516;p35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7" name="Google Shape;3517;p35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8" name="Google Shape;3518;p35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19" name="Google Shape;3519;p35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0" name="Google Shape;3520;p35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1" name="Google Shape;3521;p35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2" name="Google Shape;3522;p35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3" name="Google Shape;3523;p35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4" name="Google Shape;3524;p35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5" name="Google Shape;3525;p35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6" name="Google Shape;3526;p35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7" name="Google Shape;3527;p35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8" name="Google Shape;3528;p35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29" name="Google Shape;3529;p35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0" name="Google Shape;3530;p35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1" name="Google Shape;3531;p35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2" name="Google Shape;3532;p35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3" name="Google Shape;3533;p35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4" name="Google Shape;3534;p35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5" name="Google Shape;3535;p35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6" name="Google Shape;3536;p35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7" name="Google Shape;3537;p35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8" name="Google Shape;3538;p35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39" name="Google Shape;3539;p35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0" name="Google Shape;3540;p35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1" name="Google Shape;3541;p35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2" name="Google Shape;3542;p35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3" name="Google Shape;3543;p35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4" name="Google Shape;3544;p35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5" name="Google Shape;3545;p35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6" name="Google Shape;3546;p35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7" name="Google Shape;3547;p35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8" name="Google Shape;3548;p35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49" name="Google Shape;3549;p35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0" name="Google Shape;3550;p35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1" name="Google Shape;3551;p35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2" name="Google Shape;3552;p35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3" name="Google Shape;3553;p35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4" name="Google Shape;3554;p35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5" name="Google Shape;3555;p35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6" name="Google Shape;3556;p35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7" name="Google Shape;3557;p35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8" name="Google Shape;3558;p35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59" name="Google Shape;3559;p35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0" name="Google Shape;3560;p35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1" name="Google Shape;3561;p35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2" name="Google Shape;3562;p35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3" name="Google Shape;3563;p35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4" name="Google Shape;3564;p35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5" name="Google Shape;3565;p35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6" name="Google Shape;3566;p35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7" name="Google Shape;3567;p35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8" name="Google Shape;3568;p35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69" name="Google Shape;3569;p35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0" name="Google Shape;3570;p35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1" name="Google Shape;3571;p35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2" name="Google Shape;3572;p35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3" name="Google Shape;3573;p35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4" name="Google Shape;3574;p35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5" name="Google Shape;3575;p35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6" name="Google Shape;3576;p35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7" name="Google Shape;3577;p35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8" name="Google Shape;3578;p35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79" name="Google Shape;3579;p35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0" name="Google Shape;3580;p35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1" name="Google Shape;3581;p35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2" name="Google Shape;3582;p35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3" name="Google Shape;3583;p35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4" name="Google Shape;3584;p35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5" name="Google Shape;3585;p35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6" name="Google Shape;3586;p35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7" name="Google Shape;3587;p35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8" name="Google Shape;3588;p35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89" name="Google Shape;3589;p35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0" name="Google Shape;3590;p35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1" name="Google Shape;3591;p35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2" name="Google Shape;3592;p35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3" name="Google Shape;3593;p35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4" name="Google Shape;3594;p35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5" name="Google Shape;3595;p35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6" name="Google Shape;3596;p35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7" name="Google Shape;3597;p35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8" name="Google Shape;3598;p35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599" name="Google Shape;3599;p35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0" name="Google Shape;3600;p35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1" name="Google Shape;3601;p35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2" name="Google Shape;3602;p35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3" name="Google Shape;3603;p35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4" name="Google Shape;3604;p35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5" name="Google Shape;3605;p35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6" name="Google Shape;3606;p35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7" name="Google Shape;3607;p35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8" name="Google Shape;3608;p35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09" name="Google Shape;3609;p35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0" name="Google Shape;3610;p35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1" name="Google Shape;3611;p35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2" name="Google Shape;3612;p35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3" name="Google Shape;3613;p35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4" name="Google Shape;3614;p35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5" name="Google Shape;3615;p35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6" name="Google Shape;3616;p35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7" name="Google Shape;3617;p35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8" name="Google Shape;3618;p35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19" name="Google Shape;3619;p35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0" name="Google Shape;3620;p35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1" name="Google Shape;3621;p35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2" name="Google Shape;3622;p35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3" name="Google Shape;3623;p35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4" name="Google Shape;3624;p35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5" name="Google Shape;3625;p35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6" name="Google Shape;3626;p35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7" name="Google Shape;3627;p35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8" name="Google Shape;3628;p35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29" name="Google Shape;3629;p35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0" name="Google Shape;3630;p35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1" name="Google Shape;3631;p35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2" name="Google Shape;3632;p35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3" name="Google Shape;3633;p35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4" name="Google Shape;3634;p35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5" name="Google Shape;3635;p35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6" name="Google Shape;3636;p35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7" name="Google Shape;3637;p35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38" name="Google Shape;3638;p35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0223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- blue">
  <p:cSld name="one column - blue">
    <p:spTree>
      <p:nvGrpSpPr>
        <p:cNvPr id="1" name="Shape 3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0" name="Google Shape;3640;p36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3641" name="Google Shape;3641;p36"/>
          <p:cNvSpPr txBox="1">
            <a:spLocks noGrp="1"/>
          </p:cNvSpPr>
          <p:nvPr>
            <p:ph type="body" idx="1"/>
          </p:nvPr>
        </p:nvSpPr>
        <p:spPr>
          <a:xfrm>
            <a:off x="1343025" y="1530000"/>
            <a:ext cx="565308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642" name="Google Shape;3642;p36"/>
          <p:cNvSpPr txBox="1">
            <a:spLocks noGrp="1"/>
          </p:cNvSpPr>
          <p:nvPr>
            <p:ph type="body" idx="2"/>
          </p:nvPr>
        </p:nvSpPr>
        <p:spPr>
          <a:xfrm>
            <a:off x="1343024" y="3690319"/>
            <a:ext cx="5653087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3643" name="Google Shape;3643;p36"/>
          <p:cNvSpPr txBox="1">
            <a:spLocks noGrp="1"/>
          </p:cNvSpPr>
          <p:nvPr>
            <p:ph type="body" idx="3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3644" name="Google Shape;3644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645" name="Google Shape;3645;p36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3646" name="Google Shape;3646;p36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47" name="Google Shape;3647;p36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48" name="Google Shape;3648;p36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49" name="Google Shape;3649;p36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0" name="Google Shape;3650;p36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1" name="Google Shape;3651;p36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2" name="Google Shape;3652;p36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3" name="Google Shape;3653;p36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4" name="Google Shape;3654;p36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5" name="Google Shape;3655;p36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6" name="Google Shape;3656;p36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7" name="Google Shape;3657;p36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8" name="Google Shape;3658;p36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59" name="Google Shape;3659;p36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0" name="Google Shape;3660;p36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1" name="Google Shape;3661;p36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2" name="Google Shape;3662;p36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3" name="Google Shape;3663;p36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4" name="Google Shape;3664;p36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5" name="Google Shape;3665;p36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6" name="Google Shape;3666;p36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7" name="Google Shape;3667;p36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8" name="Google Shape;3668;p36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69" name="Google Shape;3669;p36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0" name="Google Shape;3670;p36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1" name="Google Shape;3671;p36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2" name="Google Shape;3672;p36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3" name="Google Shape;3673;p36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4" name="Google Shape;3674;p36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5" name="Google Shape;3675;p36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6" name="Google Shape;3676;p36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7" name="Google Shape;3677;p36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8" name="Google Shape;3678;p36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79" name="Google Shape;3679;p36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0" name="Google Shape;3680;p36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1" name="Google Shape;3681;p36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2" name="Google Shape;3682;p36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3" name="Google Shape;3683;p36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4" name="Google Shape;3684;p36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5" name="Google Shape;3685;p36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6" name="Google Shape;3686;p36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7" name="Google Shape;3687;p36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8" name="Google Shape;3688;p36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89" name="Google Shape;3689;p36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0" name="Google Shape;3690;p36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1" name="Google Shape;3691;p36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2" name="Google Shape;3692;p36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3" name="Google Shape;3693;p36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4" name="Google Shape;3694;p36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5" name="Google Shape;3695;p36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6" name="Google Shape;3696;p36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7" name="Google Shape;3697;p36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8" name="Google Shape;3698;p36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699" name="Google Shape;3699;p36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0" name="Google Shape;3700;p36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1" name="Google Shape;3701;p36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2" name="Google Shape;3702;p36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3" name="Google Shape;3703;p36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4" name="Google Shape;3704;p36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5" name="Google Shape;3705;p36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6" name="Google Shape;3706;p36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7" name="Google Shape;3707;p36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8" name="Google Shape;3708;p36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09" name="Google Shape;3709;p36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0" name="Google Shape;3710;p36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1" name="Google Shape;3711;p36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2" name="Google Shape;3712;p36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3" name="Google Shape;3713;p36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4" name="Google Shape;3714;p36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5" name="Google Shape;3715;p36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6" name="Google Shape;3716;p36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7" name="Google Shape;3717;p36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8" name="Google Shape;3718;p36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19" name="Google Shape;3719;p36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0" name="Google Shape;3720;p36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1" name="Google Shape;3721;p36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2" name="Google Shape;3722;p36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3" name="Google Shape;3723;p36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4" name="Google Shape;3724;p36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5" name="Google Shape;3725;p36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6" name="Google Shape;3726;p36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7" name="Google Shape;3727;p36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8" name="Google Shape;3728;p36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29" name="Google Shape;3729;p36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0" name="Google Shape;3730;p36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1" name="Google Shape;3731;p36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2" name="Google Shape;3732;p36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3" name="Google Shape;3733;p36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4" name="Google Shape;3734;p36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5" name="Google Shape;3735;p36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6" name="Google Shape;3736;p36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7" name="Google Shape;3737;p36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8" name="Google Shape;3738;p36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39" name="Google Shape;3739;p36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0" name="Google Shape;3740;p36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1" name="Google Shape;3741;p36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2" name="Google Shape;3742;p36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3" name="Google Shape;3743;p36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4" name="Google Shape;3744;p36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5" name="Google Shape;3745;p36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6" name="Google Shape;3746;p36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7" name="Google Shape;3747;p36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8" name="Google Shape;3748;p36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49" name="Google Shape;3749;p36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0" name="Google Shape;3750;p36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1" name="Google Shape;3751;p36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2" name="Google Shape;3752;p36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3" name="Google Shape;3753;p36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4" name="Google Shape;3754;p36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5" name="Google Shape;3755;p36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6" name="Google Shape;3756;p36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7" name="Google Shape;3757;p36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8" name="Google Shape;3758;p36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59" name="Google Shape;3759;p36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0" name="Google Shape;3760;p36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1" name="Google Shape;3761;p36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2" name="Google Shape;3762;p36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3" name="Google Shape;3763;p36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4" name="Google Shape;3764;p36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5" name="Google Shape;3765;p36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6" name="Google Shape;3766;p36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7" name="Google Shape;3767;p36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8" name="Google Shape;3768;p36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69" name="Google Shape;3769;p36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0" name="Google Shape;3770;p36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1" name="Google Shape;3771;p36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2" name="Google Shape;3772;p36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3" name="Google Shape;3773;p36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4" name="Google Shape;3774;p36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5" name="Google Shape;3775;p36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6" name="Google Shape;3776;p36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7" name="Google Shape;3777;p36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8" name="Google Shape;3778;p36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79" name="Google Shape;3779;p36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0" name="Google Shape;3780;p36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1" name="Google Shape;3781;p36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2" name="Google Shape;3782;p36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3" name="Google Shape;3783;p36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4" name="Google Shape;3784;p36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5" name="Google Shape;3785;p36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6" name="Google Shape;3786;p36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7" name="Google Shape;3787;p36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8" name="Google Shape;3788;p36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89" name="Google Shape;3789;p36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0" name="Google Shape;3790;p36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1" name="Google Shape;3791;p36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2" name="Google Shape;3792;p36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3" name="Google Shape;3793;p36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4" name="Google Shape;3794;p36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5" name="Google Shape;3795;p36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6" name="Google Shape;3796;p36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7" name="Google Shape;3797;p36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8" name="Google Shape;3798;p36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799" name="Google Shape;3799;p36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0" name="Google Shape;3800;p36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1" name="Google Shape;3801;p36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2" name="Google Shape;3802;p36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3" name="Google Shape;3803;p36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4" name="Google Shape;3804;p36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5" name="Google Shape;3805;p36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6" name="Google Shape;3806;p36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7" name="Google Shape;3807;p36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8" name="Google Shape;3808;p36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09" name="Google Shape;3809;p36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0" name="Google Shape;3810;p36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1" name="Google Shape;3811;p36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2" name="Google Shape;3812;p36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3" name="Google Shape;3813;p36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4" name="Google Shape;3814;p36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5" name="Google Shape;3815;p36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6" name="Google Shape;3816;p36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7" name="Google Shape;3817;p36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8" name="Google Shape;3818;p36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19" name="Google Shape;3819;p36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0" name="Google Shape;3820;p36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1" name="Google Shape;3821;p36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2" name="Google Shape;3822;p36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3" name="Google Shape;3823;p36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4" name="Google Shape;3824;p36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5" name="Google Shape;3825;p36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6" name="Google Shape;3826;p36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7" name="Google Shape;3827;p36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8" name="Google Shape;3828;p36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29" name="Google Shape;3829;p36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0" name="Google Shape;3830;p36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1" name="Google Shape;3831;p36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2" name="Google Shape;3832;p36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3" name="Google Shape;3833;p36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4" name="Google Shape;3834;p36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5" name="Google Shape;3835;p36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6" name="Google Shape;3836;p36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7" name="Google Shape;3837;p36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8" name="Google Shape;3838;p36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39" name="Google Shape;3839;p36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0" name="Google Shape;3840;p36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1" name="Google Shape;3841;p36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2" name="Google Shape;3842;p36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3" name="Google Shape;3843;p36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4" name="Google Shape;3844;p36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5" name="Google Shape;3845;p36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6" name="Google Shape;3846;p36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7" name="Google Shape;3847;p36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8" name="Google Shape;3848;p36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49" name="Google Shape;3849;p36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0" name="Google Shape;3850;p36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1" name="Google Shape;3851;p36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2" name="Google Shape;3852;p36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3" name="Google Shape;3853;p36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4" name="Google Shape;3854;p36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5" name="Google Shape;3855;p36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6" name="Google Shape;3856;p36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7" name="Google Shape;3857;p36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8" name="Google Shape;3858;p36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59" name="Google Shape;3859;p36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0" name="Google Shape;3860;p36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1" name="Google Shape;3861;p36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2" name="Google Shape;3862;p36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3" name="Google Shape;3863;p36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4" name="Google Shape;3864;p36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5" name="Google Shape;3865;p36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6" name="Google Shape;3866;p36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7" name="Google Shape;3867;p36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8" name="Google Shape;3868;p36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69" name="Google Shape;3869;p36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0" name="Google Shape;3870;p36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1" name="Google Shape;3871;p36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2" name="Google Shape;3872;p36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3" name="Google Shape;3873;p36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4" name="Google Shape;3874;p36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5" name="Google Shape;3875;p36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6" name="Google Shape;3876;p36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7" name="Google Shape;3877;p36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8" name="Google Shape;3878;p36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79" name="Google Shape;3879;p36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0" name="Google Shape;3880;p36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1" name="Google Shape;3881;p36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2" name="Google Shape;3882;p36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3" name="Google Shape;3883;p36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4" name="Google Shape;3884;p36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5" name="Google Shape;3885;p36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6" name="Google Shape;3886;p36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7" name="Google Shape;3887;p36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8" name="Google Shape;3888;p36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89" name="Google Shape;3889;p36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0" name="Google Shape;3890;p36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1" name="Google Shape;3891;p36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2" name="Google Shape;3892;p36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3" name="Google Shape;3893;p36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4" name="Google Shape;3894;p36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5" name="Google Shape;3895;p36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6" name="Google Shape;3896;p36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7" name="Google Shape;3897;p36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8" name="Google Shape;3898;p36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899" name="Google Shape;3899;p36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0" name="Google Shape;3900;p36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1" name="Google Shape;3901;p36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2" name="Google Shape;3902;p36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3" name="Google Shape;3903;p36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4" name="Google Shape;3904;p36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5" name="Google Shape;3905;p36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6" name="Google Shape;3906;p36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7" name="Google Shape;3907;p36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8" name="Google Shape;3908;p36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09" name="Google Shape;3909;p36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0" name="Google Shape;3910;p36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1" name="Google Shape;3911;p36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2" name="Google Shape;3912;p36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3" name="Google Shape;3913;p36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4" name="Google Shape;3914;p36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5" name="Google Shape;3915;p36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6" name="Google Shape;3916;p36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7" name="Google Shape;3917;p36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8" name="Google Shape;3918;p36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19" name="Google Shape;3919;p36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0" name="Google Shape;3920;p36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1" name="Google Shape;3921;p36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2" name="Google Shape;3922;p36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3" name="Google Shape;3923;p36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4" name="Google Shape;3924;p36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5" name="Google Shape;3925;p36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6" name="Google Shape;3926;p36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7" name="Google Shape;3927;p36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8" name="Google Shape;3928;p36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29" name="Google Shape;3929;p36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0" name="Google Shape;3930;p36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1" name="Google Shape;3931;p36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2" name="Google Shape;3932;p36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3" name="Google Shape;3933;p36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4" name="Google Shape;3934;p36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5" name="Google Shape;3935;p36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6" name="Google Shape;3936;p36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7" name="Google Shape;3937;p36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8" name="Google Shape;3938;p36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39" name="Google Shape;3939;p36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0" name="Google Shape;3940;p36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1" name="Google Shape;3941;p36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2" name="Google Shape;3942;p36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3" name="Google Shape;3943;p36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4" name="Google Shape;3944;p36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5" name="Google Shape;3945;p36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6" name="Google Shape;3946;p36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7" name="Google Shape;3947;p36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8" name="Google Shape;3948;p36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49" name="Google Shape;3949;p36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0" name="Google Shape;3950;p36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1" name="Google Shape;3951;p36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2" name="Google Shape;3952;p36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3" name="Google Shape;3953;p36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4" name="Google Shape;3954;p36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5" name="Google Shape;3955;p36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6" name="Google Shape;3956;p36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7" name="Google Shape;3957;p36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8" name="Google Shape;3958;p36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59" name="Google Shape;3959;p36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0" name="Google Shape;3960;p36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1" name="Google Shape;3961;p36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2" name="Google Shape;3962;p36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3" name="Google Shape;3963;p36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4" name="Google Shape;3964;p36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5" name="Google Shape;3965;p36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6" name="Google Shape;3966;p36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7" name="Google Shape;3967;p36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8" name="Google Shape;3968;p36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69" name="Google Shape;3969;p36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0" name="Google Shape;3970;p36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1" name="Google Shape;3971;p36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2" name="Google Shape;3972;p36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3" name="Google Shape;3973;p36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4" name="Google Shape;3974;p36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5" name="Google Shape;3975;p36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6" name="Google Shape;3976;p36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7" name="Google Shape;3977;p36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8" name="Google Shape;3978;p36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79" name="Google Shape;3979;p36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0" name="Google Shape;3980;p36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1" name="Google Shape;3981;p36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2" name="Google Shape;3982;p36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3" name="Google Shape;3983;p36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4" name="Google Shape;3984;p36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5" name="Google Shape;3985;p36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6" name="Google Shape;3986;p36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7" name="Google Shape;3987;p36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8" name="Google Shape;3988;p36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89" name="Google Shape;3989;p36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0" name="Google Shape;3990;p36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1" name="Google Shape;3991;p36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2" name="Google Shape;3992;p36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3" name="Google Shape;3993;p36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4" name="Google Shape;3994;p36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5" name="Google Shape;3995;p36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6" name="Google Shape;3996;p36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7" name="Google Shape;3997;p36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8" name="Google Shape;3998;p36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3999" name="Google Shape;3999;p36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0" name="Google Shape;4000;p36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1" name="Google Shape;4001;p36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2" name="Google Shape;4002;p36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3" name="Google Shape;4003;p36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4" name="Google Shape;4004;p36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5" name="Google Shape;4005;p36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6" name="Google Shape;4006;p36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7" name="Google Shape;4007;p36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8" name="Google Shape;4008;p36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09" name="Google Shape;4009;p36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0" name="Google Shape;4010;p36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1" name="Google Shape;4011;p36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2" name="Google Shape;4012;p36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3" name="Google Shape;4013;p36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4" name="Google Shape;4014;p36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5" name="Google Shape;4015;p36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6" name="Google Shape;4016;p36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7" name="Google Shape;4017;p36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8" name="Google Shape;4018;p36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19" name="Google Shape;4019;p36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0" name="Google Shape;4020;p36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1" name="Google Shape;4021;p36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2" name="Google Shape;4022;p36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3" name="Google Shape;4023;p36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4" name="Google Shape;4024;p36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5" name="Google Shape;4025;p36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6" name="Google Shape;4026;p36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7" name="Google Shape;4027;p36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8" name="Google Shape;4028;p36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29" name="Google Shape;4029;p36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0" name="Google Shape;4030;p36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1" name="Google Shape;4031;p36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2" name="Google Shape;4032;p36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3" name="Google Shape;4033;p36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4" name="Google Shape;4034;p36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5" name="Google Shape;4035;p36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6" name="Google Shape;4036;p36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7" name="Google Shape;4037;p36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8" name="Google Shape;4038;p36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39" name="Google Shape;4039;p36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40" name="Google Shape;4040;p36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41" name="Google Shape;4041;p36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42" name="Google Shape;4042;p36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43" name="Google Shape;4043;p36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44" name="Google Shape;4044;p36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45" name="Google Shape;4045;p36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6121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- yellow">
  <p:cSld name="one column - yellow">
    <p:spTree>
      <p:nvGrpSpPr>
        <p:cNvPr id="1" name="Shape 4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7" name="Google Shape;4047;p37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4048" name="Google Shape;4048;p37"/>
          <p:cNvSpPr txBox="1">
            <a:spLocks noGrp="1"/>
          </p:cNvSpPr>
          <p:nvPr>
            <p:ph type="body" idx="1"/>
          </p:nvPr>
        </p:nvSpPr>
        <p:spPr>
          <a:xfrm>
            <a:off x="1343025" y="1528761"/>
            <a:ext cx="565308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4049" name="Google Shape;4049;p37"/>
          <p:cNvSpPr txBox="1">
            <a:spLocks noGrp="1"/>
          </p:cNvSpPr>
          <p:nvPr>
            <p:ph type="body" idx="2"/>
          </p:nvPr>
        </p:nvSpPr>
        <p:spPr>
          <a:xfrm>
            <a:off x="1343024" y="3690319"/>
            <a:ext cx="5653087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4050" name="Google Shape;4050;p37"/>
          <p:cNvSpPr txBox="1">
            <a:spLocks noGrp="1"/>
          </p:cNvSpPr>
          <p:nvPr>
            <p:ph type="body" idx="3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4051" name="Google Shape;4051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052" name="Google Shape;4052;p37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4053" name="Google Shape;4053;p37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54" name="Google Shape;4054;p37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55" name="Google Shape;4055;p37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56" name="Google Shape;4056;p37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57" name="Google Shape;4057;p37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58" name="Google Shape;4058;p37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59" name="Google Shape;4059;p37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0" name="Google Shape;4060;p37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1" name="Google Shape;4061;p37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2" name="Google Shape;4062;p37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3" name="Google Shape;4063;p37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4" name="Google Shape;4064;p37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5" name="Google Shape;4065;p37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6" name="Google Shape;4066;p37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7" name="Google Shape;4067;p37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8" name="Google Shape;4068;p37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69" name="Google Shape;4069;p37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0" name="Google Shape;4070;p37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1" name="Google Shape;4071;p37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2" name="Google Shape;4072;p37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3" name="Google Shape;4073;p37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4" name="Google Shape;4074;p37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5" name="Google Shape;4075;p37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6" name="Google Shape;4076;p37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7" name="Google Shape;4077;p37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8" name="Google Shape;4078;p37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79" name="Google Shape;4079;p37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0" name="Google Shape;4080;p37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1" name="Google Shape;4081;p37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2" name="Google Shape;4082;p37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3" name="Google Shape;4083;p37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4" name="Google Shape;4084;p37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5" name="Google Shape;4085;p37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6" name="Google Shape;4086;p37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7" name="Google Shape;4087;p37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8" name="Google Shape;4088;p37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89" name="Google Shape;4089;p37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0" name="Google Shape;4090;p37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1" name="Google Shape;4091;p37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2" name="Google Shape;4092;p37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3" name="Google Shape;4093;p37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4" name="Google Shape;4094;p37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5" name="Google Shape;4095;p37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6" name="Google Shape;4096;p37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7" name="Google Shape;4097;p37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8" name="Google Shape;4098;p37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099" name="Google Shape;4099;p37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0" name="Google Shape;4100;p37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1" name="Google Shape;4101;p37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2" name="Google Shape;4102;p37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3" name="Google Shape;4103;p37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4" name="Google Shape;4104;p37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5" name="Google Shape;4105;p37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6" name="Google Shape;4106;p37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7" name="Google Shape;4107;p37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8" name="Google Shape;4108;p37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09" name="Google Shape;4109;p37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0" name="Google Shape;4110;p37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1" name="Google Shape;4111;p37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2" name="Google Shape;4112;p37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3" name="Google Shape;4113;p37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4" name="Google Shape;4114;p37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5" name="Google Shape;4115;p37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6" name="Google Shape;4116;p37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7" name="Google Shape;4117;p37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8" name="Google Shape;4118;p37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19" name="Google Shape;4119;p37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0" name="Google Shape;4120;p37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1" name="Google Shape;4121;p37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2" name="Google Shape;4122;p37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3" name="Google Shape;4123;p37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4" name="Google Shape;4124;p37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5" name="Google Shape;4125;p37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6" name="Google Shape;4126;p37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7" name="Google Shape;4127;p37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8" name="Google Shape;4128;p37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9" name="Google Shape;4129;p37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0" name="Google Shape;4130;p37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1" name="Google Shape;4131;p37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2" name="Google Shape;4132;p37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3" name="Google Shape;4133;p37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4" name="Google Shape;4134;p37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5" name="Google Shape;4135;p37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6" name="Google Shape;4136;p37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7" name="Google Shape;4137;p37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8" name="Google Shape;4138;p37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9" name="Google Shape;4139;p37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0" name="Google Shape;4140;p37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1" name="Google Shape;4141;p37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2" name="Google Shape;4142;p37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3" name="Google Shape;4143;p37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4" name="Google Shape;4144;p37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5" name="Google Shape;4145;p37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6" name="Google Shape;4146;p37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7" name="Google Shape;4147;p37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8" name="Google Shape;4148;p37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9" name="Google Shape;4149;p37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0" name="Google Shape;4150;p37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1" name="Google Shape;4151;p37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2" name="Google Shape;4152;p37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3" name="Google Shape;4153;p37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4" name="Google Shape;4154;p37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5" name="Google Shape;4155;p37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6" name="Google Shape;4156;p37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7" name="Google Shape;4157;p37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8" name="Google Shape;4158;p37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9" name="Google Shape;4159;p37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0" name="Google Shape;4160;p37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1" name="Google Shape;4161;p37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2" name="Google Shape;4162;p37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3" name="Google Shape;4163;p37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4" name="Google Shape;4164;p37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5" name="Google Shape;4165;p37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6" name="Google Shape;4166;p37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7" name="Google Shape;4167;p37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8" name="Google Shape;4168;p37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69" name="Google Shape;4169;p37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0" name="Google Shape;4170;p37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1" name="Google Shape;4171;p37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2" name="Google Shape;4172;p37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3" name="Google Shape;4173;p37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4" name="Google Shape;4174;p37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5" name="Google Shape;4175;p37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6" name="Google Shape;4176;p37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7" name="Google Shape;4177;p37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8" name="Google Shape;4178;p37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79" name="Google Shape;4179;p37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0" name="Google Shape;4180;p37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1" name="Google Shape;4181;p37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2" name="Google Shape;4182;p37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3" name="Google Shape;4183;p37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4" name="Google Shape;4184;p37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5" name="Google Shape;4185;p37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6" name="Google Shape;4186;p37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7" name="Google Shape;4187;p37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8" name="Google Shape;4188;p37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89" name="Google Shape;4189;p37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0" name="Google Shape;4190;p37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1" name="Google Shape;4191;p37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2" name="Google Shape;4192;p37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3" name="Google Shape;4193;p37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4" name="Google Shape;4194;p37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5" name="Google Shape;4195;p37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6" name="Google Shape;4196;p37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7" name="Google Shape;4197;p37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8" name="Google Shape;4198;p37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99" name="Google Shape;4199;p37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0" name="Google Shape;4200;p37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1" name="Google Shape;4201;p37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2" name="Google Shape;4202;p37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3" name="Google Shape;4203;p37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4" name="Google Shape;4204;p37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5" name="Google Shape;4205;p37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6" name="Google Shape;4206;p37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7" name="Google Shape;4207;p37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8" name="Google Shape;4208;p37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09" name="Google Shape;4209;p37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0" name="Google Shape;4210;p37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1" name="Google Shape;4211;p37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2" name="Google Shape;4212;p37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3" name="Google Shape;4213;p37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4" name="Google Shape;4214;p37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5" name="Google Shape;4215;p37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6" name="Google Shape;4216;p37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7" name="Google Shape;4217;p37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8" name="Google Shape;4218;p37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19" name="Google Shape;4219;p37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0" name="Google Shape;4220;p37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1" name="Google Shape;4221;p37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2" name="Google Shape;4222;p37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3" name="Google Shape;4223;p37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4" name="Google Shape;4224;p37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5" name="Google Shape;4225;p37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6" name="Google Shape;4226;p37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7" name="Google Shape;4227;p37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8" name="Google Shape;4228;p37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29" name="Google Shape;4229;p37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0" name="Google Shape;4230;p37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1" name="Google Shape;4231;p37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2" name="Google Shape;4232;p37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3" name="Google Shape;4233;p37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4" name="Google Shape;4234;p37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5" name="Google Shape;4235;p37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6" name="Google Shape;4236;p37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7" name="Google Shape;4237;p37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8" name="Google Shape;4238;p37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39" name="Google Shape;4239;p37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0" name="Google Shape;4240;p37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1" name="Google Shape;4241;p37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2" name="Google Shape;4242;p37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3" name="Google Shape;4243;p37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4" name="Google Shape;4244;p37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5" name="Google Shape;4245;p37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6" name="Google Shape;4246;p37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7" name="Google Shape;4247;p37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8" name="Google Shape;4248;p37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49" name="Google Shape;4249;p37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0" name="Google Shape;4250;p37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1" name="Google Shape;4251;p37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2" name="Google Shape;4252;p37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3" name="Google Shape;4253;p37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4" name="Google Shape;4254;p37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5" name="Google Shape;4255;p37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6" name="Google Shape;4256;p37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7" name="Google Shape;4257;p37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8" name="Google Shape;4258;p37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59" name="Google Shape;4259;p37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0" name="Google Shape;4260;p37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1" name="Google Shape;4261;p37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2" name="Google Shape;4262;p37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3" name="Google Shape;4263;p37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4" name="Google Shape;4264;p37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5" name="Google Shape;4265;p37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6" name="Google Shape;4266;p37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7" name="Google Shape;4267;p37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8" name="Google Shape;4268;p37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69" name="Google Shape;4269;p37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0" name="Google Shape;4270;p37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1" name="Google Shape;4271;p37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2" name="Google Shape;4272;p37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3" name="Google Shape;4273;p37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4" name="Google Shape;4274;p37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5" name="Google Shape;4275;p37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6" name="Google Shape;4276;p37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7" name="Google Shape;4277;p37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8" name="Google Shape;4278;p37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79" name="Google Shape;4279;p37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0" name="Google Shape;4280;p37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1" name="Google Shape;4281;p37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2" name="Google Shape;4282;p37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3" name="Google Shape;4283;p37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4" name="Google Shape;4284;p37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5" name="Google Shape;4285;p37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6" name="Google Shape;4286;p37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7" name="Google Shape;4287;p37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8" name="Google Shape;4288;p37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89" name="Google Shape;4289;p37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0" name="Google Shape;4290;p37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1" name="Google Shape;4291;p37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2" name="Google Shape;4292;p37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3" name="Google Shape;4293;p37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4" name="Google Shape;4294;p37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5" name="Google Shape;4295;p37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6" name="Google Shape;4296;p37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7" name="Google Shape;4297;p37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8" name="Google Shape;4298;p37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299" name="Google Shape;4299;p37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0" name="Google Shape;4300;p37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1" name="Google Shape;4301;p37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2" name="Google Shape;4302;p37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3" name="Google Shape;4303;p37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4" name="Google Shape;4304;p37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5" name="Google Shape;4305;p37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6" name="Google Shape;4306;p37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7" name="Google Shape;4307;p37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8" name="Google Shape;4308;p37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09" name="Google Shape;4309;p37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0" name="Google Shape;4310;p37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1" name="Google Shape;4311;p37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2" name="Google Shape;4312;p37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3" name="Google Shape;4313;p37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4" name="Google Shape;4314;p37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5" name="Google Shape;4315;p37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6" name="Google Shape;4316;p37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7" name="Google Shape;4317;p37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8" name="Google Shape;4318;p37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19" name="Google Shape;4319;p37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0" name="Google Shape;4320;p37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1" name="Google Shape;4321;p37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2" name="Google Shape;4322;p37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3" name="Google Shape;4323;p37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4" name="Google Shape;4324;p37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5" name="Google Shape;4325;p37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6" name="Google Shape;4326;p37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7" name="Google Shape;4327;p37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8" name="Google Shape;4328;p37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29" name="Google Shape;4329;p37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0" name="Google Shape;4330;p37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1" name="Google Shape;4331;p37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2" name="Google Shape;4332;p37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3" name="Google Shape;4333;p37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4" name="Google Shape;4334;p37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5" name="Google Shape;4335;p37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6" name="Google Shape;4336;p37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7" name="Google Shape;4337;p37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8" name="Google Shape;4338;p37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39" name="Google Shape;4339;p37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0" name="Google Shape;4340;p37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1" name="Google Shape;4341;p37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2" name="Google Shape;4342;p37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3" name="Google Shape;4343;p37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4" name="Google Shape;4344;p37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5" name="Google Shape;4345;p37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6" name="Google Shape;4346;p37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7" name="Google Shape;4347;p37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8" name="Google Shape;4348;p37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49" name="Google Shape;4349;p37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0" name="Google Shape;4350;p37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1" name="Google Shape;4351;p37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2" name="Google Shape;4352;p37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3" name="Google Shape;4353;p37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4" name="Google Shape;4354;p37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5" name="Google Shape;4355;p37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6" name="Google Shape;4356;p37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7" name="Google Shape;4357;p37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8" name="Google Shape;4358;p37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59" name="Google Shape;4359;p37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0" name="Google Shape;4360;p37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1" name="Google Shape;4361;p37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2" name="Google Shape;4362;p37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3" name="Google Shape;4363;p37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4" name="Google Shape;4364;p37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5" name="Google Shape;4365;p37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6" name="Google Shape;4366;p37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7" name="Google Shape;4367;p37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8" name="Google Shape;4368;p37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69" name="Google Shape;4369;p37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0" name="Google Shape;4370;p37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1" name="Google Shape;4371;p37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2" name="Google Shape;4372;p37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3" name="Google Shape;4373;p37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4" name="Google Shape;4374;p37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5" name="Google Shape;4375;p37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6" name="Google Shape;4376;p37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7" name="Google Shape;4377;p37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8" name="Google Shape;4378;p37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79" name="Google Shape;4379;p37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0" name="Google Shape;4380;p37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1" name="Google Shape;4381;p37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2" name="Google Shape;4382;p37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3" name="Google Shape;4383;p37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4" name="Google Shape;4384;p37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5" name="Google Shape;4385;p37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6" name="Google Shape;4386;p37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7" name="Google Shape;4387;p37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8" name="Google Shape;4388;p37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89" name="Google Shape;4389;p37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0" name="Google Shape;4390;p37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1" name="Google Shape;4391;p37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2" name="Google Shape;4392;p37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3" name="Google Shape;4393;p37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4" name="Google Shape;4394;p37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5" name="Google Shape;4395;p37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6" name="Google Shape;4396;p37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7" name="Google Shape;4397;p37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8" name="Google Shape;4398;p37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399" name="Google Shape;4399;p37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0" name="Google Shape;4400;p37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1" name="Google Shape;4401;p37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2" name="Google Shape;4402;p37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3" name="Google Shape;4403;p37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4" name="Google Shape;4404;p37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5" name="Google Shape;4405;p37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6" name="Google Shape;4406;p37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7" name="Google Shape;4407;p37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8" name="Google Shape;4408;p37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09" name="Google Shape;4409;p37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0" name="Google Shape;4410;p37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1" name="Google Shape;4411;p37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2" name="Google Shape;4412;p37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3" name="Google Shape;4413;p37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4" name="Google Shape;4414;p37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5" name="Google Shape;4415;p37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6" name="Google Shape;4416;p37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7" name="Google Shape;4417;p37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8" name="Google Shape;4418;p37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19" name="Google Shape;4419;p37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0" name="Google Shape;4420;p37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1" name="Google Shape;4421;p37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2" name="Google Shape;4422;p37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3" name="Google Shape;4423;p37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4" name="Google Shape;4424;p37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5" name="Google Shape;4425;p37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6" name="Google Shape;4426;p37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7" name="Google Shape;4427;p37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8" name="Google Shape;4428;p37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29" name="Google Shape;4429;p37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0" name="Google Shape;4430;p37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1" name="Google Shape;4431;p37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2" name="Google Shape;4432;p37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3" name="Google Shape;4433;p37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4" name="Google Shape;4434;p37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5" name="Google Shape;4435;p37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6" name="Google Shape;4436;p37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7" name="Google Shape;4437;p37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8" name="Google Shape;4438;p37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39" name="Google Shape;4439;p37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0" name="Google Shape;4440;p37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1" name="Google Shape;4441;p37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2" name="Google Shape;4442;p37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3" name="Google Shape;4443;p37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4" name="Google Shape;4444;p37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5" name="Google Shape;4445;p37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6" name="Google Shape;4446;p37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7" name="Google Shape;4447;p37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8" name="Google Shape;4448;p37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49" name="Google Shape;4449;p37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50" name="Google Shape;4450;p37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51" name="Google Shape;4451;p37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52" name="Google Shape;4452;p37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5117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- purple">
  <p:cSld name="one column - purple">
    <p:spTree>
      <p:nvGrpSpPr>
        <p:cNvPr id="1" name="Shape 4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" name="Google Shape;4454;p38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4455" name="Google Shape;4455;p38"/>
          <p:cNvSpPr txBox="1">
            <a:spLocks noGrp="1"/>
          </p:cNvSpPr>
          <p:nvPr>
            <p:ph type="body" idx="1"/>
          </p:nvPr>
        </p:nvSpPr>
        <p:spPr>
          <a:xfrm>
            <a:off x="1343025" y="1528761"/>
            <a:ext cx="565308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4456" name="Google Shape;4456;p38"/>
          <p:cNvSpPr txBox="1">
            <a:spLocks noGrp="1"/>
          </p:cNvSpPr>
          <p:nvPr>
            <p:ph type="body" idx="2"/>
          </p:nvPr>
        </p:nvSpPr>
        <p:spPr>
          <a:xfrm>
            <a:off x="1343024" y="3690319"/>
            <a:ext cx="5653087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4457" name="Google Shape;4457;p38"/>
          <p:cNvSpPr txBox="1">
            <a:spLocks noGrp="1"/>
          </p:cNvSpPr>
          <p:nvPr>
            <p:ph type="body" idx="3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4458" name="Google Shape;4458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459" name="Google Shape;4459;p38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4460" name="Google Shape;4460;p38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1" name="Google Shape;4461;p38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2" name="Google Shape;4462;p38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3" name="Google Shape;4463;p38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4" name="Google Shape;4464;p38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5" name="Google Shape;4465;p38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6" name="Google Shape;4466;p38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7" name="Google Shape;4467;p38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8" name="Google Shape;4468;p38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69" name="Google Shape;4469;p38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0" name="Google Shape;4470;p38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1" name="Google Shape;4471;p38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2" name="Google Shape;4472;p38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3" name="Google Shape;4473;p38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4" name="Google Shape;4474;p38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5" name="Google Shape;4475;p38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6" name="Google Shape;4476;p38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7" name="Google Shape;4477;p38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8" name="Google Shape;4478;p38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79" name="Google Shape;4479;p38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0" name="Google Shape;4480;p38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1" name="Google Shape;4481;p38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2" name="Google Shape;4482;p38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3" name="Google Shape;4483;p38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4" name="Google Shape;4484;p38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5" name="Google Shape;4485;p38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6" name="Google Shape;4486;p38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7" name="Google Shape;4487;p38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8" name="Google Shape;4488;p38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89" name="Google Shape;4489;p38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0" name="Google Shape;4490;p38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1" name="Google Shape;4491;p38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2" name="Google Shape;4492;p38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3" name="Google Shape;4493;p38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4" name="Google Shape;4494;p38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5" name="Google Shape;4495;p38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6" name="Google Shape;4496;p38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7" name="Google Shape;4497;p38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8" name="Google Shape;4498;p38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499" name="Google Shape;4499;p38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0" name="Google Shape;4500;p38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1" name="Google Shape;4501;p38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2" name="Google Shape;4502;p38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3" name="Google Shape;4503;p38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4" name="Google Shape;4504;p38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5" name="Google Shape;4505;p38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6" name="Google Shape;4506;p38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7" name="Google Shape;4507;p38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8" name="Google Shape;4508;p38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09" name="Google Shape;4509;p38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0" name="Google Shape;4510;p38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1" name="Google Shape;4511;p38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2" name="Google Shape;4512;p38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3" name="Google Shape;4513;p38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4" name="Google Shape;4514;p38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5" name="Google Shape;4515;p38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6" name="Google Shape;4516;p38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7" name="Google Shape;4517;p38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8" name="Google Shape;4518;p38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19" name="Google Shape;4519;p38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0" name="Google Shape;4520;p38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1" name="Google Shape;4521;p38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2" name="Google Shape;4522;p38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3" name="Google Shape;4523;p38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4" name="Google Shape;4524;p38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5" name="Google Shape;4525;p38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6" name="Google Shape;4526;p38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7" name="Google Shape;4527;p38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8" name="Google Shape;4528;p38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29" name="Google Shape;4529;p38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0" name="Google Shape;4530;p38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1" name="Google Shape;4531;p38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2" name="Google Shape;4532;p38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3" name="Google Shape;4533;p38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4" name="Google Shape;4534;p38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5" name="Google Shape;4535;p38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6" name="Google Shape;4536;p38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7" name="Google Shape;4537;p38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8" name="Google Shape;4538;p38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39" name="Google Shape;4539;p38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0" name="Google Shape;4540;p38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1" name="Google Shape;4541;p38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2" name="Google Shape;4542;p38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3" name="Google Shape;4543;p38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4" name="Google Shape;4544;p38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5" name="Google Shape;4545;p38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6" name="Google Shape;4546;p38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7" name="Google Shape;4547;p38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8" name="Google Shape;4548;p38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49" name="Google Shape;4549;p38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0" name="Google Shape;4550;p38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1" name="Google Shape;4551;p38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2" name="Google Shape;4552;p38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3" name="Google Shape;4553;p38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4" name="Google Shape;4554;p38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5" name="Google Shape;4555;p38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6" name="Google Shape;4556;p38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7" name="Google Shape;4557;p38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8" name="Google Shape;4558;p38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59" name="Google Shape;4559;p38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0" name="Google Shape;4560;p38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1" name="Google Shape;4561;p38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2" name="Google Shape;4562;p38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3" name="Google Shape;4563;p38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4" name="Google Shape;4564;p38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5" name="Google Shape;4565;p38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6" name="Google Shape;4566;p38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7" name="Google Shape;4567;p38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8" name="Google Shape;4568;p38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69" name="Google Shape;4569;p38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0" name="Google Shape;4570;p38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1" name="Google Shape;4571;p38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2" name="Google Shape;4572;p38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3" name="Google Shape;4573;p38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4" name="Google Shape;4574;p38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5" name="Google Shape;4575;p38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6" name="Google Shape;4576;p38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7" name="Google Shape;4577;p38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8" name="Google Shape;4578;p38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79" name="Google Shape;4579;p38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0" name="Google Shape;4580;p38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1" name="Google Shape;4581;p38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2" name="Google Shape;4582;p38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3" name="Google Shape;4583;p38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4" name="Google Shape;4584;p38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5" name="Google Shape;4585;p38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6" name="Google Shape;4586;p38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7" name="Google Shape;4587;p38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8" name="Google Shape;4588;p38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89" name="Google Shape;4589;p38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0" name="Google Shape;4590;p38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1" name="Google Shape;4591;p38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2" name="Google Shape;4592;p38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3" name="Google Shape;4593;p38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4" name="Google Shape;4594;p38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5" name="Google Shape;4595;p38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6" name="Google Shape;4596;p38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7" name="Google Shape;4597;p38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8" name="Google Shape;4598;p38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599" name="Google Shape;4599;p38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0" name="Google Shape;4600;p38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1" name="Google Shape;4601;p38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2" name="Google Shape;4602;p38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3" name="Google Shape;4603;p38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4" name="Google Shape;4604;p38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5" name="Google Shape;4605;p38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6" name="Google Shape;4606;p38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7" name="Google Shape;4607;p38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8" name="Google Shape;4608;p38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09" name="Google Shape;4609;p38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0" name="Google Shape;4610;p38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1" name="Google Shape;4611;p38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2" name="Google Shape;4612;p38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3" name="Google Shape;4613;p38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4" name="Google Shape;4614;p38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5" name="Google Shape;4615;p38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6" name="Google Shape;4616;p38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7" name="Google Shape;4617;p38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8" name="Google Shape;4618;p38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19" name="Google Shape;4619;p38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0" name="Google Shape;4620;p38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1" name="Google Shape;4621;p38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2" name="Google Shape;4622;p38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3" name="Google Shape;4623;p38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4" name="Google Shape;4624;p38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5" name="Google Shape;4625;p38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6" name="Google Shape;4626;p38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7" name="Google Shape;4627;p38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8" name="Google Shape;4628;p38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29" name="Google Shape;4629;p38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0" name="Google Shape;4630;p38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1" name="Google Shape;4631;p38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2" name="Google Shape;4632;p38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3" name="Google Shape;4633;p38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4" name="Google Shape;4634;p38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5" name="Google Shape;4635;p38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6" name="Google Shape;4636;p38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7" name="Google Shape;4637;p38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8" name="Google Shape;4638;p38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39" name="Google Shape;4639;p38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0" name="Google Shape;4640;p38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1" name="Google Shape;4641;p38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2" name="Google Shape;4642;p38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3" name="Google Shape;4643;p38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4" name="Google Shape;4644;p38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5" name="Google Shape;4645;p38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6" name="Google Shape;4646;p38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7" name="Google Shape;4647;p38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8" name="Google Shape;4648;p38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49" name="Google Shape;4649;p38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0" name="Google Shape;4650;p38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1" name="Google Shape;4651;p38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2" name="Google Shape;4652;p38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3" name="Google Shape;4653;p38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4" name="Google Shape;4654;p38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5" name="Google Shape;4655;p38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6" name="Google Shape;4656;p38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7" name="Google Shape;4657;p38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8" name="Google Shape;4658;p38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59" name="Google Shape;4659;p38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0" name="Google Shape;4660;p38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1" name="Google Shape;4661;p38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2" name="Google Shape;4662;p38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3" name="Google Shape;4663;p38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4" name="Google Shape;4664;p38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5" name="Google Shape;4665;p38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6" name="Google Shape;4666;p38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7" name="Google Shape;4667;p38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8" name="Google Shape;4668;p38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69" name="Google Shape;4669;p38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0" name="Google Shape;4670;p38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1" name="Google Shape;4671;p38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2" name="Google Shape;4672;p38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3" name="Google Shape;4673;p38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4" name="Google Shape;4674;p38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5" name="Google Shape;4675;p38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6" name="Google Shape;4676;p38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7" name="Google Shape;4677;p38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8" name="Google Shape;4678;p38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79" name="Google Shape;4679;p38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0" name="Google Shape;4680;p38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1" name="Google Shape;4681;p38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2" name="Google Shape;4682;p38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3" name="Google Shape;4683;p38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4" name="Google Shape;4684;p38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5" name="Google Shape;4685;p38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6" name="Google Shape;4686;p38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7" name="Google Shape;4687;p38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8" name="Google Shape;4688;p38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89" name="Google Shape;4689;p38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0" name="Google Shape;4690;p38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1" name="Google Shape;4691;p38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2" name="Google Shape;4692;p38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3" name="Google Shape;4693;p38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4" name="Google Shape;4694;p38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5" name="Google Shape;4695;p38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6" name="Google Shape;4696;p38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7" name="Google Shape;4697;p38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8" name="Google Shape;4698;p38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9" name="Google Shape;4699;p38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0" name="Google Shape;4700;p38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1" name="Google Shape;4701;p38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2" name="Google Shape;4702;p38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3" name="Google Shape;4703;p38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4" name="Google Shape;4704;p38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5" name="Google Shape;4705;p38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6" name="Google Shape;4706;p38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7" name="Google Shape;4707;p38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8" name="Google Shape;4708;p38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9" name="Google Shape;4709;p38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0" name="Google Shape;4710;p38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1" name="Google Shape;4711;p38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2" name="Google Shape;4712;p38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3" name="Google Shape;4713;p38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4" name="Google Shape;4714;p38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5" name="Google Shape;4715;p38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6" name="Google Shape;4716;p38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7" name="Google Shape;4717;p38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8" name="Google Shape;4718;p38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9" name="Google Shape;4719;p38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0" name="Google Shape;4720;p38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1" name="Google Shape;4721;p38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2" name="Google Shape;4722;p38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3" name="Google Shape;4723;p38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4" name="Google Shape;4724;p38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5" name="Google Shape;4725;p38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6" name="Google Shape;4726;p38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7" name="Google Shape;4727;p38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8" name="Google Shape;4728;p38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9" name="Google Shape;4729;p38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0" name="Google Shape;4730;p38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1" name="Google Shape;4731;p38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2" name="Google Shape;4732;p38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3" name="Google Shape;4733;p38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4" name="Google Shape;4734;p38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5" name="Google Shape;4735;p38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6" name="Google Shape;4736;p38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7" name="Google Shape;4737;p38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8" name="Google Shape;4738;p38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39" name="Google Shape;4739;p38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0" name="Google Shape;4740;p38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1" name="Google Shape;4741;p38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2" name="Google Shape;4742;p38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3" name="Google Shape;4743;p38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4" name="Google Shape;4744;p38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5" name="Google Shape;4745;p38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6" name="Google Shape;4746;p38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7" name="Google Shape;4747;p38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8" name="Google Shape;4748;p38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49" name="Google Shape;4749;p38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0" name="Google Shape;4750;p38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1" name="Google Shape;4751;p38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2" name="Google Shape;4752;p38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3" name="Google Shape;4753;p38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4" name="Google Shape;4754;p38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5" name="Google Shape;4755;p38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6" name="Google Shape;4756;p38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7" name="Google Shape;4757;p38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8" name="Google Shape;4758;p38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59" name="Google Shape;4759;p38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0" name="Google Shape;4760;p38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1" name="Google Shape;4761;p38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2" name="Google Shape;4762;p38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3" name="Google Shape;4763;p38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4" name="Google Shape;4764;p38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5" name="Google Shape;4765;p38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6" name="Google Shape;4766;p38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7" name="Google Shape;4767;p38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8" name="Google Shape;4768;p38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69" name="Google Shape;4769;p38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0" name="Google Shape;4770;p38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1" name="Google Shape;4771;p38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2" name="Google Shape;4772;p38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3" name="Google Shape;4773;p38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4" name="Google Shape;4774;p38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5" name="Google Shape;4775;p38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6" name="Google Shape;4776;p38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7" name="Google Shape;4777;p38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8" name="Google Shape;4778;p38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79" name="Google Shape;4779;p38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0" name="Google Shape;4780;p38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1" name="Google Shape;4781;p38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2" name="Google Shape;4782;p38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3" name="Google Shape;4783;p38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4" name="Google Shape;4784;p38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5" name="Google Shape;4785;p38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6" name="Google Shape;4786;p38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7" name="Google Shape;4787;p38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8" name="Google Shape;4788;p38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89" name="Google Shape;4789;p38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0" name="Google Shape;4790;p38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1" name="Google Shape;4791;p38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2" name="Google Shape;4792;p38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3" name="Google Shape;4793;p38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4" name="Google Shape;4794;p38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5" name="Google Shape;4795;p38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6" name="Google Shape;4796;p38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7" name="Google Shape;4797;p38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8" name="Google Shape;4798;p38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99" name="Google Shape;4799;p38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0" name="Google Shape;4800;p38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1" name="Google Shape;4801;p38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2" name="Google Shape;4802;p38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3" name="Google Shape;4803;p38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4" name="Google Shape;4804;p38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5" name="Google Shape;4805;p38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6" name="Google Shape;4806;p38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7" name="Google Shape;4807;p38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8" name="Google Shape;4808;p38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09" name="Google Shape;4809;p38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0" name="Google Shape;4810;p38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1" name="Google Shape;4811;p38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2" name="Google Shape;4812;p38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3" name="Google Shape;4813;p38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4" name="Google Shape;4814;p38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5" name="Google Shape;4815;p38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6" name="Google Shape;4816;p38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7" name="Google Shape;4817;p38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8" name="Google Shape;4818;p38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19" name="Google Shape;4819;p38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0" name="Google Shape;4820;p38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1" name="Google Shape;4821;p38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2" name="Google Shape;4822;p38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3" name="Google Shape;4823;p38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4" name="Google Shape;4824;p38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5" name="Google Shape;4825;p38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6" name="Google Shape;4826;p38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7" name="Google Shape;4827;p38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8" name="Google Shape;4828;p38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29" name="Google Shape;4829;p38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0" name="Google Shape;4830;p38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1" name="Google Shape;4831;p38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2" name="Google Shape;4832;p38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3" name="Google Shape;4833;p38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4" name="Google Shape;4834;p38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5" name="Google Shape;4835;p38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6" name="Google Shape;4836;p38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7" name="Google Shape;4837;p38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8" name="Google Shape;4838;p38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39" name="Google Shape;4839;p38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0" name="Google Shape;4840;p38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1" name="Google Shape;4841;p38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2" name="Google Shape;4842;p38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3" name="Google Shape;4843;p38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4" name="Google Shape;4844;p38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5" name="Google Shape;4845;p38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6" name="Google Shape;4846;p38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7" name="Google Shape;4847;p38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8" name="Google Shape;4848;p38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49" name="Google Shape;4849;p38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0" name="Google Shape;4850;p38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1" name="Google Shape;4851;p38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2" name="Google Shape;4852;p38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3" name="Google Shape;4853;p38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4" name="Google Shape;4854;p38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5" name="Google Shape;4855;p38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6" name="Google Shape;4856;p38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7" name="Google Shape;4857;p38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8" name="Google Shape;4858;p38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59" name="Google Shape;4859;p38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6422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 bullet - red">
  <p:cSld name="three column bullet - red"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12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43" name="Google Shape;843;p12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844" name="Google Shape;844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845" name="Google Shape;845;p12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46" name="Google Shape;846;p12"/>
          <p:cNvSpPr txBox="1">
            <a:spLocks noGrp="1"/>
          </p:cNvSpPr>
          <p:nvPr>
            <p:ph type="body" idx="2"/>
          </p:nvPr>
        </p:nvSpPr>
        <p:spPr>
          <a:xfrm>
            <a:off x="134302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47" name="Google Shape;847;p12"/>
          <p:cNvSpPr txBox="1">
            <a:spLocks noGrp="1"/>
          </p:cNvSpPr>
          <p:nvPr>
            <p:ph type="body" idx="3"/>
          </p:nvPr>
        </p:nvSpPr>
        <p:spPr>
          <a:xfrm>
            <a:off x="1343027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48" name="Google Shape;848;p12"/>
          <p:cNvSpPr txBox="1">
            <a:spLocks noGrp="1"/>
          </p:cNvSpPr>
          <p:nvPr>
            <p:ph type="body" idx="4"/>
          </p:nvPr>
        </p:nvSpPr>
        <p:spPr>
          <a:xfrm>
            <a:off x="4578983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49" name="Google Shape;849;p12"/>
          <p:cNvSpPr txBox="1">
            <a:spLocks noGrp="1"/>
          </p:cNvSpPr>
          <p:nvPr>
            <p:ph type="body" idx="5"/>
          </p:nvPr>
        </p:nvSpPr>
        <p:spPr>
          <a:xfrm>
            <a:off x="4578986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50" name="Google Shape;850;p12"/>
          <p:cNvSpPr txBox="1">
            <a:spLocks noGrp="1"/>
          </p:cNvSpPr>
          <p:nvPr>
            <p:ph type="body" idx="6"/>
          </p:nvPr>
        </p:nvSpPr>
        <p:spPr>
          <a:xfrm>
            <a:off x="781494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51" name="Google Shape;851;p12"/>
          <p:cNvSpPr txBox="1">
            <a:spLocks noGrp="1"/>
          </p:cNvSpPr>
          <p:nvPr>
            <p:ph type="body" idx="7"/>
          </p:nvPr>
        </p:nvSpPr>
        <p:spPr>
          <a:xfrm>
            <a:off x="7836536" y="2654041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299749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- red">
  <p:cSld name="one column - red">
    <p:spTree>
      <p:nvGrpSpPr>
        <p:cNvPr id="1" name="Shape 4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1" name="Google Shape;4861;p39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4862" name="Google Shape;4862;p39"/>
          <p:cNvSpPr txBox="1">
            <a:spLocks noGrp="1"/>
          </p:cNvSpPr>
          <p:nvPr>
            <p:ph type="body" idx="1"/>
          </p:nvPr>
        </p:nvSpPr>
        <p:spPr>
          <a:xfrm>
            <a:off x="1343025" y="1528761"/>
            <a:ext cx="565308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4863" name="Google Shape;4863;p39"/>
          <p:cNvSpPr txBox="1">
            <a:spLocks noGrp="1"/>
          </p:cNvSpPr>
          <p:nvPr>
            <p:ph type="body" idx="2"/>
          </p:nvPr>
        </p:nvSpPr>
        <p:spPr>
          <a:xfrm>
            <a:off x="1343024" y="3690319"/>
            <a:ext cx="5653087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4864" name="Google Shape;4864;p39"/>
          <p:cNvSpPr txBox="1">
            <a:spLocks noGrp="1"/>
          </p:cNvSpPr>
          <p:nvPr>
            <p:ph type="body" idx="3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4865" name="Google Shape;4865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866" name="Google Shape;4866;p39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4867" name="Google Shape;4867;p39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68" name="Google Shape;4868;p39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69" name="Google Shape;4869;p39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0" name="Google Shape;4870;p39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1" name="Google Shape;4871;p39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2" name="Google Shape;4872;p39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3" name="Google Shape;4873;p39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4" name="Google Shape;4874;p39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5" name="Google Shape;4875;p39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6" name="Google Shape;4876;p39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7" name="Google Shape;4877;p39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8" name="Google Shape;4878;p39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79" name="Google Shape;4879;p39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0" name="Google Shape;4880;p39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1" name="Google Shape;4881;p39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2" name="Google Shape;4882;p39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3" name="Google Shape;4883;p39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4" name="Google Shape;4884;p39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5" name="Google Shape;4885;p39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6" name="Google Shape;4886;p39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7" name="Google Shape;4887;p39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8" name="Google Shape;4888;p39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89" name="Google Shape;4889;p39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0" name="Google Shape;4890;p39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1" name="Google Shape;4891;p39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2" name="Google Shape;4892;p39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3" name="Google Shape;4893;p39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4" name="Google Shape;4894;p39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5" name="Google Shape;4895;p39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6" name="Google Shape;4896;p39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7" name="Google Shape;4897;p39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8" name="Google Shape;4898;p39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899" name="Google Shape;4899;p39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0" name="Google Shape;4900;p39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1" name="Google Shape;4901;p39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2" name="Google Shape;4902;p39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3" name="Google Shape;4903;p39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4" name="Google Shape;4904;p39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5" name="Google Shape;4905;p39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6" name="Google Shape;4906;p39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7" name="Google Shape;4907;p39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8" name="Google Shape;4908;p39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09" name="Google Shape;4909;p39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0" name="Google Shape;4910;p39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1" name="Google Shape;4911;p39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2" name="Google Shape;4912;p39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3" name="Google Shape;4913;p39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4" name="Google Shape;4914;p39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5" name="Google Shape;4915;p39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6" name="Google Shape;4916;p39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7" name="Google Shape;4917;p39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8" name="Google Shape;4918;p39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19" name="Google Shape;4919;p39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0" name="Google Shape;4920;p39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1" name="Google Shape;4921;p39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2" name="Google Shape;4922;p39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3" name="Google Shape;4923;p39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4" name="Google Shape;4924;p39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5" name="Google Shape;4925;p39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6" name="Google Shape;4926;p39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7" name="Google Shape;4927;p39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8" name="Google Shape;4928;p39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29" name="Google Shape;4929;p39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0" name="Google Shape;4930;p39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1" name="Google Shape;4931;p39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2" name="Google Shape;4932;p39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3" name="Google Shape;4933;p39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4" name="Google Shape;4934;p39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5" name="Google Shape;4935;p39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6" name="Google Shape;4936;p39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7" name="Google Shape;4937;p39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8" name="Google Shape;4938;p39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39" name="Google Shape;4939;p39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0" name="Google Shape;4940;p39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1" name="Google Shape;4941;p39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2" name="Google Shape;4942;p39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3" name="Google Shape;4943;p39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4" name="Google Shape;4944;p39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5" name="Google Shape;4945;p39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6" name="Google Shape;4946;p39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7" name="Google Shape;4947;p39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8" name="Google Shape;4948;p39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49" name="Google Shape;4949;p39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0" name="Google Shape;4950;p39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1" name="Google Shape;4951;p39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2" name="Google Shape;4952;p39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3" name="Google Shape;4953;p39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4" name="Google Shape;4954;p39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5" name="Google Shape;4955;p39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6" name="Google Shape;4956;p39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7" name="Google Shape;4957;p39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8" name="Google Shape;4958;p39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59" name="Google Shape;4959;p39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0" name="Google Shape;4960;p39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1" name="Google Shape;4961;p39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2" name="Google Shape;4962;p39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3" name="Google Shape;4963;p39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4" name="Google Shape;4964;p39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5" name="Google Shape;4965;p39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6" name="Google Shape;4966;p39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7" name="Google Shape;4967;p39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8" name="Google Shape;4968;p39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69" name="Google Shape;4969;p39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0" name="Google Shape;4970;p39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1" name="Google Shape;4971;p39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2" name="Google Shape;4972;p39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3" name="Google Shape;4973;p39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4" name="Google Shape;4974;p39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5" name="Google Shape;4975;p39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6" name="Google Shape;4976;p39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7" name="Google Shape;4977;p39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8" name="Google Shape;4978;p39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79" name="Google Shape;4979;p39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0" name="Google Shape;4980;p39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1" name="Google Shape;4981;p39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2" name="Google Shape;4982;p39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3" name="Google Shape;4983;p39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4" name="Google Shape;4984;p39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5" name="Google Shape;4985;p39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6" name="Google Shape;4986;p39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7" name="Google Shape;4987;p39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8" name="Google Shape;4988;p39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89" name="Google Shape;4989;p39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0" name="Google Shape;4990;p39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1" name="Google Shape;4991;p39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2" name="Google Shape;4992;p39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3" name="Google Shape;4993;p39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4" name="Google Shape;4994;p39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5" name="Google Shape;4995;p39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6" name="Google Shape;4996;p39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7" name="Google Shape;4997;p39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8" name="Google Shape;4998;p39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999" name="Google Shape;4999;p39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0" name="Google Shape;5000;p39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1" name="Google Shape;5001;p39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2" name="Google Shape;5002;p39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3" name="Google Shape;5003;p39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4" name="Google Shape;5004;p39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5" name="Google Shape;5005;p39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6" name="Google Shape;5006;p39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7" name="Google Shape;5007;p39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8" name="Google Shape;5008;p39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09" name="Google Shape;5009;p39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0" name="Google Shape;5010;p39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1" name="Google Shape;5011;p39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2" name="Google Shape;5012;p39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3" name="Google Shape;5013;p39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4" name="Google Shape;5014;p39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5" name="Google Shape;5015;p39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6" name="Google Shape;5016;p39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7" name="Google Shape;5017;p39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8" name="Google Shape;5018;p39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19" name="Google Shape;5019;p39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0" name="Google Shape;5020;p39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1" name="Google Shape;5021;p39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2" name="Google Shape;5022;p39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3" name="Google Shape;5023;p39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4" name="Google Shape;5024;p39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5" name="Google Shape;5025;p39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6" name="Google Shape;5026;p39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7" name="Google Shape;5027;p39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8" name="Google Shape;5028;p39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29" name="Google Shape;5029;p39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0" name="Google Shape;5030;p39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1" name="Google Shape;5031;p39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2" name="Google Shape;5032;p39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3" name="Google Shape;5033;p39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4" name="Google Shape;5034;p39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5" name="Google Shape;5035;p39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6" name="Google Shape;5036;p39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7" name="Google Shape;5037;p39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8" name="Google Shape;5038;p39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39" name="Google Shape;5039;p39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0" name="Google Shape;5040;p39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1" name="Google Shape;5041;p39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2" name="Google Shape;5042;p39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3" name="Google Shape;5043;p39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4" name="Google Shape;5044;p39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5" name="Google Shape;5045;p39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6" name="Google Shape;5046;p39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7" name="Google Shape;5047;p39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8" name="Google Shape;5048;p39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49" name="Google Shape;5049;p39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0" name="Google Shape;5050;p39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1" name="Google Shape;5051;p39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2" name="Google Shape;5052;p39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3" name="Google Shape;5053;p39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4" name="Google Shape;5054;p39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5" name="Google Shape;5055;p39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6" name="Google Shape;5056;p39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7" name="Google Shape;5057;p39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8" name="Google Shape;5058;p39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59" name="Google Shape;5059;p39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0" name="Google Shape;5060;p39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1" name="Google Shape;5061;p39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2" name="Google Shape;5062;p39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3" name="Google Shape;5063;p39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4" name="Google Shape;5064;p39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5" name="Google Shape;5065;p39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6" name="Google Shape;5066;p39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7" name="Google Shape;5067;p39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8" name="Google Shape;5068;p39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69" name="Google Shape;5069;p39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0" name="Google Shape;5070;p39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1" name="Google Shape;5071;p39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2" name="Google Shape;5072;p39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3" name="Google Shape;5073;p39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4" name="Google Shape;5074;p39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5" name="Google Shape;5075;p39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6" name="Google Shape;5076;p39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7" name="Google Shape;5077;p39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8" name="Google Shape;5078;p39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79" name="Google Shape;5079;p39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0" name="Google Shape;5080;p39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1" name="Google Shape;5081;p39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2" name="Google Shape;5082;p39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3" name="Google Shape;5083;p39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4" name="Google Shape;5084;p39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5" name="Google Shape;5085;p39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6" name="Google Shape;5086;p39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7" name="Google Shape;5087;p39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8" name="Google Shape;5088;p39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89" name="Google Shape;5089;p39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0" name="Google Shape;5090;p39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1" name="Google Shape;5091;p39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2" name="Google Shape;5092;p39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3" name="Google Shape;5093;p39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4" name="Google Shape;5094;p39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5" name="Google Shape;5095;p39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6" name="Google Shape;5096;p39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7" name="Google Shape;5097;p39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8" name="Google Shape;5098;p39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099" name="Google Shape;5099;p39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0" name="Google Shape;5100;p39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1" name="Google Shape;5101;p39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2" name="Google Shape;5102;p39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3" name="Google Shape;5103;p39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4" name="Google Shape;5104;p39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5" name="Google Shape;5105;p39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6" name="Google Shape;5106;p39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7" name="Google Shape;5107;p39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8" name="Google Shape;5108;p39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09" name="Google Shape;5109;p39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0" name="Google Shape;5110;p39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1" name="Google Shape;5111;p39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2" name="Google Shape;5112;p39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3" name="Google Shape;5113;p39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4" name="Google Shape;5114;p39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5" name="Google Shape;5115;p39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6" name="Google Shape;5116;p39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7" name="Google Shape;5117;p39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8" name="Google Shape;5118;p39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19" name="Google Shape;5119;p39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0" name="Google Shape;5120;p39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1" name="Google Shape;5121;p39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2" name="Google Shape;5122;p39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3" name="Google Shape;5123;p39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4" name="Google Shape;5124;p39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5" name="Google Shape;5125;p39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6" name="Google Shape;5126;p39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7" name="Google Shape;5127;p39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8" name="Google Shape;5128;p39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29" name="Google Shape;5129;p39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0" name="Google Shape;5130;p39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1" name="Google Shape;5131;p39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2" name="Google Shape;5132;p39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3" name="Google Shape;5133;p39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4" name="Google Shape;5134;p39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5" name="Google Shape;5135;p39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6" name="Google Shape;5136;p39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7" name="Google Shape;5137;p39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8" name="Google Shape;5138;p39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39" name="Google Shape;5139;p39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0" name="Google Shape;5140;p39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1" name="Google Shape;5141;p39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2" name="Google Shape;5142;p39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3" name="Google Shape;5143;p39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4" name="Google Shape;5144;p39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5" name="Google Shape;5145;p39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6" name="Google Shape;5146;p39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7" name="Google Shape;5147;p39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8" name="Google Shape;5148;p39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49" name="Google Shape;5149;p39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0" name="Google Shape;5150;p39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1" name="Google Shape;5151;p39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2" name="Google Shape;5152;p39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3" name="Google Shape;5153;p39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4" name="Google Shape;5154;p39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5" name="Google Shape;5155;p39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6" name="Google Shape;5156;p39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7" name="Google Shape;5157;p39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8" name="Google Shape;5158;p39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59" name="Google Shape;5159;p39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0" name="Google Shape;5160;p39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1" name="Google Shape;5161;p39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2" name="Google Shape;5162;p39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3" name="Google Shape;5163;p39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4" name="Google Shape;5164;p39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5" name="Google Shape;5165;p39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6" name="Google Shape;5166;p39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7" name="Google Shape;5167;p39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8" name="Google Shape;5168;p39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69" name="Google Shape;5169;p39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0" name="Google Shape;5170;p39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1" name="Google Shape;5171;p39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2" name="Google Shape;5172;p39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3" name="Google Shape;5173;p39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4" name="Google Shape;5174;p39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5" name="Google Shape;5175;p39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6" name="Google Shape;5176;p39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7" name="Google Shape;5177;p39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8" name="Google Shape;5178;p39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79" name="Google Shape;5179;p39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0" name="Google Shape;5180;p39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1" name="Google Shape;5181;p39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2" name="Google Shape;5182;p39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3" name="Google Shape;5183;p39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4" name="Google Shape;5184;p39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5" name="Google Shape;5185;p39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6" name="Google Shape;5186;p39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7" name="Google Shape;5187;p39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8" name="Google Shape;5188;p39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89" name="Google Shape;5189;p39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0" name="Google Shape;5190;p39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1" name="Google Shape;5191;p39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2" name="Google Shape;5192;p39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3" name="Google Shape;5193;p39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4" name="Google Shape;5194;p39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5" name="Google Shape;5195;p39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6" name="Google Shape;5196;p39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7" name="Google Shape;5197;p39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8" name="Google Shape;5198;p39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199" name="Google Shape;5199;p39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0" name="Google Shape;5200;p39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1" name="Google Shape;5201;p39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2" name="Google Shape;5202;p39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3" name="Google Shape;5203;p39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4" name="Google Shape;5204;p39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5" name="Google Shape;5205;p39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6" name="Google Shape;5206;p39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7" name="Google Shape;5207;p39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8" name="Google Shape;5208;p39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09" name="Google Shape;5209;p39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0" name="Google Shape;5210;p39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1" name="Google Shape;5211;p39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2" name="Google Shape;5212;p39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3" name="Google Shape;5213;p39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4" name="Google Shape;5214;p39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5" name="Google Shape;5215;p39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6" name="Google Shape;5216;p39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7" name="Google Shape;5217;p39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8" name="Google Shape;5218;p39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19" name="Google Shape;5219;p39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0" name="Google Shape;5220;p39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1" name="Google Shape;5221;p39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2" name="Google Shape;5222;p39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3" name="Google Shape;5223;p39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4" name="Google Shape;5224;p39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5" name="Google Shape;5225;p39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6" name="Google Shape;5226;p39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7" name="Google Shape;5227;p39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8" name="Google Shape;5228;p39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29" name="Google Shape;5229;p39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0" name="Google Shape;5230;p39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1" name="Google Shape;5231;p39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2" name="Google Shape;5232;p39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3" name="Google Shape;5233;p39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4" name="Google Shape;5234;p39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5" name="Google Shape;5235;p39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6" name="Google Shape;5236;p39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7" name="Google Shape;5237;p39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8" name="Google Shape;5238;p39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39" name="Google Shape;5239;p39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0" name="Google Shape;5240;p39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1" name="Google Shape;5241;p39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2" name="Google Shape;5242;p39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3" name="Google Shape;5243;p39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4" name="Google Shape;5244;p39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5" name="Google Shape;5245;p39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6" name="Google Shape;5246;p39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7" name="Google Shape;5247;p39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8" name="Google Shape;5248;p39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49" name="Google Shape;5249;p39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0" name="Google Shape;5250;p39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1" name="Google Shape;5251;p39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2" name="Google Shape;5252;p39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3" name="Google Shape;5253;p39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4" name="Google Shape;5254;p39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5" name="Google Shape;5255;p39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6" name="Google Shape;5256;p39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7" name="Google Shape;5257;p39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8" name="Google Shape;5258;p39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59" name="Google Shape;5259;p39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60" name="Google Shape;5260;p39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61" name="Google Shape;5261;p39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62" name="Google Shape;5262;p39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63" name="Google Shape;5263;p39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64" name="Google Shape;5264;p39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65" name="Google Shape;5265;p39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266" name="Google Shape;5266;p39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8228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- white">
  <p:cSld name="two column - white">
    <p:spTree>
      <p:nvGrpSpPr>
        <p:cNvPr id="1" name="Shape 5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8" name="Google Shape;5268;p40"/>
          <p:cNvSpPr txBox="1">
            <a:spLocks noGrp="1"/>
          </p:cNvSpPr>
          <p:nvPr>
            <p:ph type="body" idx="1"/>
          </p:nvPr>
        </p:nvSpPr>
        <p:spPr>
          <a:xfrm>
            <a:off x="1343025" y="1530000"/>
            <a:ext cx="4681538" cy="3427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69" name="Google Shape;5269;p40"/>
          <p:cNvSpPr txBox="1">
            <a:spLocks noGrp="1"/>
          </p:cNvSpPr>
          <p:nvPr>
            <p:ph type="body" idx="2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70" name="Google Shape;5270;p40"/>
          <p:cNvSpPr txBox="1">
            <a:spLocks noGrp="1"/>
          </p:cNvSpPr>
          <p:nvPr>
            <p:ph type="body" idx="3"/>
          </p:nvPr>
        </p:nvSpPr>
        <p:spPr>
          <a:xfrm>
            <a:off x="6137446" y="1530000"/>
            <a:ext cx="4681538" cy="3427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700"/>
              <a:buFont typeface="Arial"/>
              <a:buNone/>
              <a:defRPr sz="17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5271" name="Google Shape;5271;p40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272" name="Google Shape;5272;p40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054048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- blue">
  <p:cSld name="two column - blue">
    <p:spTree>
      <p:nvGrpSpPr>
        <p:cNvPr id="1" name="Shape 5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4" name="Google Shape;5274;p41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275" name="Google Shape;5275;p41"/>
          <p:cNvSpPr txBox="1">
            <a:spLocks noGrp="1"/>
          </p:cNvSpPr>
          <p:nvPr>
            <p:ph type="body" idx="1"/>
          </p:nvPr>
        </p:nvSpPr>
        <p:spPr>
          <a:xfrm>
            <a:off x="1343025" y="1528761"/>
            <a:ext cx="4681538" cy="3427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76" name="Google Shape;5276;p41"/>
          <p:cNvSpPr txBox="1">
            <a:spLocks noGrp="1"/>
          </p:cNvSpPr>
          <p:nvPr>
            <p:ph type="body" idx="2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5277" name="Google Shape;5277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5278" name="Google Shape;5278;p41"/>
          <p:cNvSpPr txBox="1">
            <a:spLocks noGrp="1"/>
          </p:cNvSpPr>
          <p:nvPr>
            <p:ph type="body" idx="3"/>
          </p:nvPr>
        </p:nvSpPr>
        <p:spPr>
          <a:xfrm>
            <a:off x="6137446" y="1528761"/>
            <a:ext cx="4681538" cy="3427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79" name="Google Shape;5279;p41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9669212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- yellow">
  <p:cSld name="two column - yellow">
    <p:spTree>
      <p:nvGrpSpPr>
        <p:cNvPr id="1" name="Shape 5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1" name="Google Shape;5281;p42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282" name="Google Shape;5282;p42"/>
          <p:cNvSpPr txBox="1">
            <a:spLocks noGrp="1"/>
          </p:cNvSpPr>
          <p:nvPr>
            <p:ph type="body" idx="1"/>
          </p:nvPr>
        </p:nvSpPr>
        <p:spPr>
          <a:xfrm>
            <a:off x="1343025" y="1528761"/>
            <a:ext cx="4681538" cy="3427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83" name="Google Shape;5283;p42"/>
          <p:cNvSpPr txBox="1">
            <a:spLocks noGrp="1"/>
          </p:cNvSpPr>
          <p:nvPr>
            <p:ph type="body" idx="2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5284" name="Google Shape;5284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5285" name="Google Shape;5285;p42"/>
          <p:cNvSpPr txBox="1">
            <a:spLocks noGrp="1"/>
          </p:cNvSpPr>
          <p:nvPr>
            <p:ph type="body" idx="3"/>
          </p:nvPr>
        </p:nvSpPr>
        <p:spPr>
          <a:xfrm>
            <a:off x="6137446" y="1528761"/>
            <a:ext cx="4681538" cy="3427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86" name="Google Shape;5286;p42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568143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- red">
  <p:cSld name="two column - red">
    <p:spTree>
      <p:nvGrpSpPr>
        <p:cNvPr id="1" name="Shape 5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8" name="Google Shape;5288;p43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289" name="Google Shape;5289;p43"/>
          <p:cNvSpPr txBox="1">
            <a:spLocks noGrp="1"/>
          </p:cNvSpPr>
          <p:nvPr>
            <p:ph type="body" idx="1"/>
          </p:nvPr>
        </p:nvSpPr>
        <p:spPr>
          <a:xfrm>
            <a:off x="1343025" y="1530000"/>
            <a:ext cx="4681538" cy="3427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90" name="Google Shape;5290;p43"/>
          <p:cNvSpPr txBox="1">
            <a:spLocks noGrp="1"/>
          </p:cNvSpPr>
          <p:nvPr>
            <p:ph type="body" idx="2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5291" name="Google Shape;5291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5292" name="Google Shape;5292;p43"/>
          <p:cNvSpPr txBox="1">
            <a:spLocks noGrp="1"/>
          </p:cNvSpPr>
          <p:nvPr>
            <p:ph type="body" idx="3"/>
          </p:nvPr>
        </p:nvSpPr>
        <p:spPr>
          <a:xfrm>
            <a:off x="6137446" y="1530000"/>
            <a:ext cx="4681538" cy="3427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93" name="Google Shape;5293;p43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965016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right - white">
  <p:cSld name="image right - white">
    <p:spTree>
      <p:nvGrpSpPr>
        <p:cNvPr id="1" name="Shape 5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5" name="Google Shape;5295;p44"/>
          <p:cNvSpPr>
            <a:spLocks noGrp="1"/>
          </p:cNvSpPr>
          <p:nvPr>
            <p:ph type="pic" idx="2"/>
          </p:nvPr>
        </p:nvSpPr>
        <p:spPr>
          <a:xfrm>
            <a:off x="7104062" y="0"/>
            <a:ext cx="5087938" cy="6858000"/>
          </a:xfrm>
          <a:prstGeom prst="rect">
            <a:avLst/>
          </a:prstGeom>
          <a:solidFill>
            <a:srgbClr val="D8D8D8">
              <a:alpha val="0"/>
            </a:srgbClr>
          </a:solidFill>
          <a:ln>
            <a:noFill/>
          </a:ln>
        </p:spPr>
      </p:sp>
      <p:sp>
        <p:nvSpPr>
          <p:cNvPr id="5296" name="Google Shape;5296;p44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297" name="Google Shape;5297;p44"/>
          <p:cNvSpPr txBox="1">
            <a:spLocks noGrp="1"/>
          </p:cNvSpPr>
          <p:nvPr>
            <p:ph type="body" idx="1"/>
          </p:nvPr>
        </p:nvSpPr>
        <p:spPr>
          <a:xfrm>
            <a:off x="1343025" y="1528408"/>
            <a:ext cx="468153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98" name="Google Shape;5298;p44"/>
          <p:cNvSpPr txBox="1">
            <a:spLocks noGrp="1"/>
          </p:cNvSpPr>
          <p:nvPr>
            <p:ph type="body" idx="3"/>
          </p:nvPr>
        </p:nvSpPr>
        <p:spPr>
          <a:xfrm>
            <a:off x="1343025" y="3689966"/>
            <a:ext cx="4681538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299" name="Google Shape;5299;p44"/>
          <p:cNvSpPr txBox="1">
            <a:spLocks noGrp="1"/>
          </p:cNvSpPr>
          <p:nvPr>
            <p:ph type="body" idx="4"/>
          </p:nvPr>
        </p:nvSpPr>
        <p:spPr>
          <a:xfrm>
            <a:off x="371476" y="368299"/>
            <a:ext cx="5761038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9515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60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right - blue">
  <p:cSld name="image right - blue">
    <p:spTree>
      <p:nvGrpSpPr>
        <p:cNvPr id="1" name="Shape 5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1" name="Google Shape;5301;p45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302" name="Google Shape;5302;p45"/>
          <p:cNvSpPr>
            <a:spLocks noGrp="1"/>
          </p:cNvSpPr>
          <p:nvPr>
            <p:ph type="pic" idx="2"/>
          </p:nvPr>
        </p:nvSpPr>
        <p:spPr>
          <a:xfrm>
            <a:off x="7104062" y="0"/>
            <a:ext cx="5087938" cy="6858000"/>
          </a:xfrm>
          <a:prstGeom prst="rect">
            <a:avLst/>
          </a:prstGeom>
          <a:solidFill>
            <a:srgbClr val="D8D8D8">
              <a:alpha val="0"/>
            </a:srgbClr>
          </a:solidFill>
          <a:ln>
            <a:noFill/>
          </a:ln>
        </p:spPr>
      </p:sp>
      <p:sp>
        <p:nvSpPr>
          <p:cNvPr id="5303" name="Google Shape;5303;p45"/>
          <p:cNvSpPr txBox="1">
            <a:spLocks noGrp="1"/>
          </p:cNvSpPr>
          <p:nvPr>
            <p:ph type="body" idx="1"/>
          </p:nvPr>
        </p:nvSpPr>
        <p:spPr>
          <a:xfrm>
            <a:off x="1343025" y="1528408"/>
            <a:ext cx="468153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04" name="Google Shape;5304;p45"/>
          <p:cNvSpPr txBox="1">
            <a:spLocks noGrp="1"/>
          </p:cNvSpPr>
          <p:nvPr>
            <p:ph type="body" idx="3"/>
          </p:nvPr>
        </p:nvSpPr>
        <p:spPr>
          <a:xfrm>
            <a:off x="1343025" y="3689966"/>
            <a:ext cx="4681538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05" name="Google Shape;5305;p45"/>
          <p:cNvSpPr txBox="1">
            <a:spLocks noGrp="1"/>
          </p:cNvSpPr>
          <p:nvPr>
            <p:ph type="body" idx="4"/>
          </p:nvPr>
        </p:nvSpPr>
        <p:spPr>
          <a:xfrm>
            <a:off x="371476" y="368299"/>
            <a:ext cx="5761038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06" name="Google Shape;5306;p45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720631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right - yellow">
  <p:cSld name="image right - yellow">
    <p:spTree>
      <p:nvGrpSpPr>
        <p:cNvPr id="1" name="Shape 5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8" name="Google Shape;5308;p46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309" name="Google Shape;5309;p46"/>
          <p:cNvSpPr>
            <a:spLocks noGrp="1"/>
          </p:cNvSpPr>
          <p:nvPr>
            <p:ph type="pic" idx="2"/>
          </p:nvPr>
        </p:nvSpPr>
        <p:spPr>
          <a:xfrm>
            <a:off x="7104062" y="0"/>
            <a:ext cx="5087938" cy="6858000"/>
          </a:xfrm>
          <a:prstGeom prst="rect">
            <a:avLst/>
          </a:prstGeom>
          <a:solidFill>
            <a:srgbClr val="D8D8D8">
              <a:alpha val="0"/>
            </a:srgbClr>
          </a:solidFill>
          <a:ln>
            <a:noFill/>
          </a:ln>
        </p:spPr>
      </p:sp>
      <p:sp>
        <p:nvSpPr>
          <p:cNvPr id="5310" name="Google Shape;5310;p46"/>
          <p:cNvSpPr txBox="1">
            <a:spLocks noGrp="1"/>
          </p:cNvSpPr>
          <p:nvPr>
            <p:ph type="body" idx="1"/>
          </p:nvPr>
        </p:nvSpPr>
        <p:spPr>
          <a:xfrm>
            <a:off x="1343025" y="1528761"/>
            <a:ext cx="468153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11" name="Google Shape;5311;p46"/>
          <p:cNvSpPr txBox="1">
            <a:spLocks noGrp="1"/>
          </p:cNvSpPr>
          <p:nvPr>
            <p:ph type="body" idx="3"/>
          </p:nvPr>
        </p:nvSpPr>
        <p:spPr>
          <a:xfrm>
            <a:off x="1343025" y="3690319"/>
            <a:ext cx="4681538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12" name="Google Shape;5312;p46"/>
          <p:cNvSpPr txBox="1">
            <a:spLocks noGrp="1"/>
          </p:cNvSpPr>
          <p:nvPr>
            <p:ph type="body" idx="4"/>
          </p:nvPr>
        </p:nvSpPr>
        <p:spPr>
          <a:xfrm>
            <a:off x="371476" y="368299"/>
            <a:ext cx="5761038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13" name="Google Shape;5313;p46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4655714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right - purple">
  <p:cSld name="image right - purple">
    <p:spTree>
      <p:nvGrpSpPr>
        <p:cNvPr id="1" name="Shape 5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5" name="Google Shape;5315;p47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316" name="Google Shape;5316;p47"/>
          <p:cNvSpPr>
            <a:spLocks noGrp="1"/>
          </p:cNvSpPr>
          <p:nvPr>
            <p:ph type="pic" idx="2"/>
          </p:nvPr>
        </p:nvSpPr>
        <p:spPr>
          <a:xfrm>
            <a:off x="7104062" y="0"/>
            <a:ext cx="5087938" cy="6858000"/>
          </a:xfrm>
          <a:prstGeom prst="rect">
            <a:avLst/>
          </a:prstGeom>
          <a:solidFill>
            <a:srgbClr val="D8D8D8">
              <a:alpha val="0"/>
            </a:srgbClr>
          </a:solidFill>
          <a:ln>
            <a:noFill/>
          </a:ln>
        </p:spPr>
      </p:sp>
      <p:sp>
        <p:nvSpPr>
          <p:cNvPr id="5317" name="Google Shape;5317;p47"/>
          <p:cNvSpPr txBox="1">
            <a:spLocks noGrp="1"/>
          </p:cNvSpPr>
          <p:nvPr>
            <p:ph type="body" idx="1"/>
          </p:nvPr>
        </p:nvSpPr>
        <p:spPr>
          <a:xfrm>
            <a:off x="1343025" y="1528761"/>
            <a:ext cx="468153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18" name="Google Shape;5318;p47"/>
          <p:cNvSpPr txBox="1">
            <a:spLocks noGrp="1"/>
          </p:cNvSpPr>
          <p:nvPr>
            <p:ph type="body" idx="3"/>
          </p:nvPr>
        </p:nvSpPr>
        <p:spPr>
          <a:xfrm>
            <a:off x="1343025" y="3690319"/>
            <a:ext cx="4681538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19" name="Google Shape;5319;p47"/>
          <p:cNvSpPr txBox="1">
            <a:spLocks noGrp="1"/>
          </p:cNvSpPr>
          <p:nvPr>
            <p:ph type="body" idx="4"/>
          </p:nvPr>
        </p:nvSpPr>
        <p:spPr>
          <a:xfrm>
            <a:off x="371476" y="368299"/>
            <a:ext cx="5761038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20" name="Google Shape;5320;p47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594456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right - red">
  <p:cSld name="image right - red">
    <p:spTree>
      <p:nvGrpSpPr>
        <p:cNvPr id="1" name="Shape 5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2" name="Google Shape;5322;p48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323" name="Google Shape;5323;p48"/>
          <p:cNvSpPr>
            <a:spLocks noGrp="1"/>
          </p:cNvSpPr>
          <p:nvPr>
            <p:ph type="pic" idx="2"/>
          </p:nvPr>
        </p:nvSpPr>
        <p:spPr>
          <a:xfrm>
            <a:off x="7104062" y="0"/>
            <a:ext cx="5087938" cy="6858000"/>
          </a:xfrm>
          <a:prstGeom prst="rect">
            <a:avLst/>
          </a:prstGeom>
          <a:solidFill>
            <a:srgbClr val="D8D8D8">
              <a:alpha val="0"/>
            </a:srgbClr>
          </a:solidFill>
          <a:ln>
            <a:noFill/>
          </a:ln>
        </p:spPr>
      </p:sp>
      <p:sp>
        <p:nvSpPr>
          <p:cNvPr id="5324" name="Google Shape;5324;p48"/>
          <p:cNvSpPr txBox="1">
            <a:spLocks noGrp="1"/>
          </p:cNvSpPr>
          <p:nvPr>
            <p:ph type="body" idx="1"/>
          </p:nvPr>
        </p:nvSpPr>
        <p:spPr>
          <a:xfrm>
            <a:off x="1343025" y="1528761"/>
            <a:ext cx="4681538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25" name="Google Shape;5325;p48"/>
          <p:cNvSpPr txBox="1">
            <a:spLocks noGrp="1"/>
          </p:cNvSpPr>
          <p:nvPr>
            <p:ph type="body" idx="3"/>
          </p:nvPr>
        </p:nvSpPr>
        <p:spPr>
          <a:xfrm>
            <a:off x="1343025" y="3690319"/>
            <a:ext cx="4681538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26" name="Google Shape;5326;p48"/>
          <p:cNvSpPr txBox="1">
            <a:spLocks noGrp="1"/>
          </p:cNvSpPr>
          <p:nvPr>
            <p:ph type="body" idx="4"/>
          </p:nvPr>
        </p:nvSpPr>
        <p:spPr>
          <a:xfrm>
            <a:off x="371476" y="368299"/>
            <a:ext cx="5761038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27" name="Google Shape;5327;p48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1872188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dots - yellow">
  <p:cSld name="divider dots - yellow"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13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54" name="Google Shape;854;p13"/>
          <p:cNvSpPr txBox="1">
            <a:spLocks noGrp="1"/>
          </p:cNvSpPr>
          <p:nvPr>
            <p:ph type="body" idx="1"/>
          </p:nvPr>
        </p:nvSpPr>
        <p:spPr>
          <a:xfrm>
            <a:off x="1192740" y="2946082"/>
            <a:ext cx="5145088" cy="1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855" name="Google Shape;8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56" name="Google Shape;856;p13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857" name="Google Shape;857;p13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" name="Google Shape;858;p13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" name="Google Shape;859;p13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" name="Google Shape;860;p13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" name="Google Shape;861;p13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" name="Google Shape;862;p13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" name="Google Shape;863;p13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" name="Google Shape;864;p13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" name="Google Shape;865;p13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" name="Google Shape;866;p13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" name="Google Shape;867;p13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" name="Google Shape;868;p13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" name="Google Shape;869;p13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" name="Google Shape;870;p13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" name="Google Shape;871;p13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" name="Google Shape;872;p13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" name="Google Shape;873;p13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" name="Google Shape;874;p13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" name="Google Shape;875;p13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" name="Google Shape;876;p13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" name="Google Shape;877;p13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8" name="Google Shape;878;p13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" name="Google Shape;879;p13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" name="Google Shape;880;p13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" name="Google Shape;881;p13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" name="Google Shape;882;p13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" name="Google Shape;883;p13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" name="Google Shape;885;p13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" name="Google Shape;886;p13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" name="Google Shape;888;p13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" name="Google Shape;889;p13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" name="Google Shape;891;p13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" name="Google Shape;892;p13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" name="Google Shape;893;p13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" name="Google Shape;894;p13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" name="Google Shape;895;p13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" name="Google Shape;897;p13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" name="Google Shape;898;p13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" name="Google Shape;900;p13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" name="Google Shape;901;p13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" name="Google Shape;902;p13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" name="Google Shape;903;p13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" name="Google Shape;904;p13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" name="Google Shape;905;p13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" name="Google Shape;906;p13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" name="Google Shape;907;p13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" name="Google Shape;908;p13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" name="Google Shape;909;p13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" name="Google Shape;910;p13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" name="Google Shape;911;p13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" name="Google Shape;912;p13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" name="Google Shape;913;p13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" name="Google Shape;914;p13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" name="Google Shape;915;p13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" name="Google Shape;916;p13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" name="Google Shape;917;p13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" name="Google Shape;918;p13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9" name="Google Shape;919;p13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" name="Google Shape;920;p13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" name="Google Shape;921;p13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" name="Google Shape;922;p13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" name="Google Shape;923;p13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" name="Google Shape;924;p13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" name="Google Shape;925;p13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" name="Google Shape;926;p13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" name="Google Shape;927;p13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" name="Google Shape;928;p13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" name="Google Shape;929;p13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" name="Google Shape;930;p13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" name="Google Shape;931;p13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" name="Google Shape;932;p13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" name="Google Shape;933;p13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" name="Google Shape;934;p13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" name="Google Shape;935;p13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" name="Google Shape;936;p13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" name="Google Shape;937;p13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" name="Google Shape;938;p13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" name="Google Shape;939;p13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" name="Google Shape;940;p13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" name="Google Shape;941;p13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" name="Google Shape;942;p13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" name="Google Shape;943;p13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" name="Google Shape;944;p13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" name="Google Shape;945;p13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" name="Google Shape;946;p13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" name="Google Shape;947;p13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" name="Google Shape;948;p13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" name="Google Shape;949;p13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" name="Google Shape;950;p13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" name="Google Shape;951;p13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" name="Google Shape;952;p13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" name="Google Shape;953;p13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" name="Google Shape;954;p13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" name="Google Shape;955;p13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" name="Google Shape;956;p13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" name="Google Shape;957;p13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" name="Google Shape;958;p13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" name="Google Shape;959;p13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0" name="Google Shape;960;p13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" name="Google Shape;961;p13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" name="Google Shape;962;p13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" name="Google Shape;963;p13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" name="Google Shape;964;p13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" name="Google Shape;965;p13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" name="Google Shape;966;p13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" name="Google Shape;967;p13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" name="Google Shape;968;p13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" name="Google Shape;969;p13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" name="Google Shape;970;p13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" name="Google Shape;971;p13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" name="Google Shape;972;p13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" name="Google Shape;973;p13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" name="Google Shape;974;p13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" name="Google Shape;975;p13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" name="Google Shape;976;p13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" name="Google Shape;977;p13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" name="Google Shape;978;p13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" name="Google Shape;979;p13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" name="Google Shape;980;p13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" name="Google Shape;981;p13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" name="Google Shape;982;p13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" name="Google Shape;983;p13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" name="Google Shape;984;p13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" name="Google Shape;985;p13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" name="Google Shape;986;p13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" name="Google Shape;987;p13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" name="Google Shape;988;p13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" name="Google Shape;989;p13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" name="Google Shape;990;p13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" name="Google Shape;991;p13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" name="Google Shape;992;p13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" name="Google Shape;993;p13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" name="Google Shape;994;p13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" name="Google Shape;995;p13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" name="Google Shape;996;p13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" name="Google Shape;997;p13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" name="Google Shape;998;p13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" name="Google Shape;999;p13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0" name="Google Shape;1000;p13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1" name="Google Shape;1001;p13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2" name="Google Shape;1002;p13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3" name="Google Shape;1003;p13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4" name="Google Shape;1004;p13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5" name="Google Shape;1005;p13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6" name="Google Shape;1006;p13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7" name="Google Shape;1007;p13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8" name="Google Shape;1008;p13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9" name="Google Shape;1009;p13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0" name="Google Shape;1010;p13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1" name="Google Shape;1011;p13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2" name="Google Shape;1012;p13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3" name="Google Shape;1013;p13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4" name="Google Shape;1014;p13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5" name="Google Shape;1015;p13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6" name="Google Shape;1016;p13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7" name="Google Shape;1017;p13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8" name="Google Shape;1018;p13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19" name="Google Shape;1019;p13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0" name="Google Shape;1020;p13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1" name="Google Shape;1021;p13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2" name="Google Shape;1022;p13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3" name="Google Shape;1023;p13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4" name="Google Shape;1024;p13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5" name="Google Shape;1025;p13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6" name="Google Shape;1026;p13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7" name="Google Shape;1027;p13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8" name="Google Shape;1028;p13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29" name="Google Shape;1029;p13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0" name="Google Shape;1030;p13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1" name="Google Shape;1031;p13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2" name="Google Shape;1032;p13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3" name="Google Shape;1033;p13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4" name="Google Shape;1034;p13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5" name="Google Shape;1035;p13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6" name="Google Shape;1036;p13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7" name="Google Shape;1037;p13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8" name="Google Shape;1038;p13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39" name="Google Shape;1039;p13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0" name="Google Shape;1040;p13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1" name="Google Shape;1041;p13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2" name="Google Shape;1042;p13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3" name="Google Shape;1043;p13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4" name="Google Shape;1044;p13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5" name="Google Shape;1045;p13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6" name="Google Shape;1046;p13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7" name="Google Shape;1047;p13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8" name="Google Shape;1048;p13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49" name="Google Shape;1049;p13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0" name="Google Shape;1050;p13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1" name="Google Shape;1051;p13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2" name="Google Shape;1052;p13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3" name="Google Shape;1053;p13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4" name="Google Shape;1054;p13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5" name="Google Shape;1055;p13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6" name="Google Shape;1056;p13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7" name="Google Shape;1057;p13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8" name="Google Shape;1058;p13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59" name="Google Shape;1059;p13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0" name="Google Shape;1060;p13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1" name="Google Shape;1061;p13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2" name="Google Shape;1062;p13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3" name="Google Shape;1063;p13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4" name="Google Shape;1064;p13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5" name="Google Shape;1065;p13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6" name="Google Shape;1066;p13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7" name="Google Shape;1067;p13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8" name="Google Shape;1068;p13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69" name="Google Shape;1069;p13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0" name="Google Shape;1070;p13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1" name="Google Shape;1071;p13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2" name="Google Shape;1072;p13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3" name="Google Shape;1073;p13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4" name="Google Shape;1074;p13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5" name="Google Shape;1075;p13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6" name="Google Shape;1076;p13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7" name="Google Shape;1077;p13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8" name="Google Shape;1078;p13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79" name="Google Shape;1079;p13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0" name="Google Shape;1080;p13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1" name="Google Shape;1081;p13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2" name="Google Shape;1082;p13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3" name="Google Shape;1083;p13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4" name="Google Shape;1084;p13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5" name="Google Shape;1085;p13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6" name="Google Shape;1086;p13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7" name="Google Shape;1087;p13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8" name="Google Shape;1088;p13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89" name="Google Shape;1089;p13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0" name="Google Shape;1090;p13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1" name="Google Shape;1091;p13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2" name="Google Shape;1092;p13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3" name="Google Shape;1093;p13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4" name="Google Shape;1094;p13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5" name="Google Shape;1095;p13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6" name="Google Shape;1096;p13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7" name="Google Shape;1097;p13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8" name="Google Shape;1098;p13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99" name="Google Shape;1099;p13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0" name="Google Shape;1100;p13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1" name="Google Shape;1101;p13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2" name="Google Shape;1102;p13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3" name="Google Shape;1103;p13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4" name="Google Shape;1104;p13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5" name="Google Shape;1105;p13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6" name="Google Shape;1106;p13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7" name="Google Shape;1107;p13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8" name="Google Shape;1108;p13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09" name="Google Shape;1109;p13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0" name="Google Shape;1110;p13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1" name="Google Shape;1111;p13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2" name="Google Shape;1112;p13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3" name="Google Shape;1113;p13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4" name="Google Shape;1114;p13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5" name="Google Shape;1115;p13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6" name="Google Shape;1116;p13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7" name="Google Shape;1117;p13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8" name="Google Shape;1118;p13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19" name="Google Shape;1119;p13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0" name="Google Shape;1120;p13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1" name="Google Shape;1121;p13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2" name="Google Shape;1122;p13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3" name="Google Shape;1123;p13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4" name="Google Shape;1124;p13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5" name="Google Shape;1125;p13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6" name="Google Shape;1126;p13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7" name="Google Shape;1127;p13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8" name="Google Shape;1128;p13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29" name="Google Shape;1129;p13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0" name="Google Shape;1130;p13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1" name="Google Shape;1131;p13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2" name="Google Shape;1132;p13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3" name="Google Shape;1133;p13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4" name="Google Shape;1134;p13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5" name="Google Shape;1135;p13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6" name="Google Shape;1136;p13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7" name="Google Shape;1137;p13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8" name="Google Shape;1138;p13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39" name="Google Shape;1139;p13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0" name="Google Shape;1140;p13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1" name="Google Shape;1141;p13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2" name="Google Shape;1142;p13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3" name="Google Shape;1143;p13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4" name="Google Shape;1144;p13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5" name="Google Shape;1145;p13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6" name="Google Shape;1146;p13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7" name="Google Shape;1147;p13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8" name="Google Shape;1148;p13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49" name="Google Shape;1149;p13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0" name="Google Shape;1150;p13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1" name="Google Shape;1151;p13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2" name="Google Shape;1152;p13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3" name="Google Shape;1153;p13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4" name="Google Shape;1154;p13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5" name="Google Shape;1155;p13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6" name="Google Shape;1156;p13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7" name="Google Shape;1157;p13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8" name="Google Shape;1158;p13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59" name="Google Shape;1159;p13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0" name="Google Shape;1160;p13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1" name="Google Shape;1161;p13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2" name="Google Shape;1162;p13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3" name="Google Shape;1163;p13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4" name="Google Shape;1164;p13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5" name="Google Shape;1165;p13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6" name="Google Shape;1166;p13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7" name="Google Shape;1167;p13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8" name="Google Shape;1168;p13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69" name="Google Shape;1169;p13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0" name="Google Shape;1170;p13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1" name="Google Shape;1171;p13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2" name="Google Shape;1172;p13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3" name="Google Shape;1173;p13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4" name="Google Shape;1174;p13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5" name="Google Shape;1175;p13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6" name="Google Shape;1176;p13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7" name="Google Shape;1177;p13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8" name="Google Shape;1178;p13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79" name="Google Shape;1179;p13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0" name="Google Shape;1180;p13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1" name="Google Shape;1181;p13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2" name="Google Shape;1182;p13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3" name="Google Shape;1183;p13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4" name="Google Shape;1184;p13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5" name="Google Shape;1185;p13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6" name="Google Shape;1186;p13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7" name="Google Shape;1187;p13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8" name="Google Shape;1188;p13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89" name="Google Shape;1189;p13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0" name="Google Shape;1190;p13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1" name="Google Shape;1191;p13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2" name="Google Shape;1192;p13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3" name="Google Shape;1193;p13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4" name="Google Shape;1194;p13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5" name="Google Shape;1195;p13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6" name="Google Shape;1196;p13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7" name="Google Shape;1197;p13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8" name="Google Shape;1198;p13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199" name="Google Shape;1199;p13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0" name="Google Shape;1200;p13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1" name="Google Shape;1201;p13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2" name="Google Shape;1202;p13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3" name="Google Shape;1203;p13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4" name="Google Shape;1204;p13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5" name="Google Shape;1205;p13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6" name="Google Shape;1206;p13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7" name="Google Shape;1207;p13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8" name="Google Shape;1208;p13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09" name="Google Shape;1209;p13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0" name="Google Shape;1210;p13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1" name="Google Shape;1211;p13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2" name="Google Shape;1212;p13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3" name="Google Shape;1213;p13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4" name="Google Shape;1214;p13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5" name="Google Shape;1215;p13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6" name="Google Shape;1216;p13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7" name="Google Shape;1217;p13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8" name="Google Shape;1218;p13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19" name="Google Shape;1219;p13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0" name="Google Shape;1220;p13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1" name="Google Shape;1221;p13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2" name="Google Shape;1222;p13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3" name="Google Shape;1223;p13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4" name="Google Shape;1224;p13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5" name="Google Shape;1225;p13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6" name="Google Shape;1226;p13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7" name="Google Shape;1227;p13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8" name="Google Shape;1228;p13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29" name="Google Shape;1229;p13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0" name="Google Shape;1230;p13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1" name="Google Shape;1231;p13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2" name="Google Shape;1232;p13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3" name="Google Shape;1233;p13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4" name="Google Shape;1234;p13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5" name="Google Shape;1235;p13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6" name="Google Shape;1236;p13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7" name="Google Shape;1237;p13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8" name="Google Shape;1238;p13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39" name="Google Shape;1239;p13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0" name="Google Shape;1240;p13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1" name="Google Shape;1241;p13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2" name="Google Shape;1242;p13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3" name="Google Shape;1243;p13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4" name="Google Shape;1244;p13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5" name="Google Shape;1245;p13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6" name="Google Shape;1246;p13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7" name="Google Shape;1247;p13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8" name="Google Shape;1248;p13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49" name="Google Shape;1249;p13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50" name="Google Shape;1250;p13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51" name="Google Shape;1251;p13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52" name="Google Shape;1252;p13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53" name="Google Shape;1253;p13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54" name="Google Shape;1254;p13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55" name="Google Shape;1255;p13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256" name="Google Shape;1256;p13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3292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- white">
  <p:cSld name="image left - white">
    <p:spTree>
      <p:nvGrpSpPr>
        <p:cNvPr id="1" name="Shape 5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9" name="Google Shape;5329;p49"/>
          <p:cNvSpPr txBox="1">
            <a:spLocks noGrp="1"/>
          </p:cNvSpPr>
          <p:nvPr>
            <p:ph type="body" idx="1"/>
          </p:nvPr>
        </p:nvSpPr>
        <p:spPr>
          <a:xfrm>
            <a:off x="5195887" y="1530000"/>
            <a:ext cx="5653087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30" name="Google Shape;5330;p49"/>
          <p:cNvSpPr txBox="1">
            <a:spLocks noGrp="1"/>
          </p:cNvSpPr>
          <p:nvPr>
            <p:ph type="body" idx="2"/>
          </p:nvPr>
        </p:nvSpPr>
        <p:spPr>
          <a:xfrm>
            <a:off x="5195888" y="3222000"/>
            <a:ext cx="5653086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31" name="Google Shape;5331;p49"/>
          <p:cNvSpPr txBox="1">
            <a:spLocks noGrp="1"/>
          </p:cNvSpPr>
          <p:nvPr>
            <p:ph type="body" idx="3"/>
          </p:nvPr>
        </p:nvSpPr>
        <p:spPr>
          <a:xfrm>
            <a:off x="5195888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32" name="Google Shape;5332;p49"/>
          <p:cNvSpPr>
            <a:spLocks noGrp="1"/>
          </p:cNvSpPr>
          <p:nvPr>
            <p:ph type="pic" idx="4"/>
          </p:nvPr>
        </p:nvSpPr>
        <p:spPr>
          <a:xfrm>
            <a:off x="1" y="0"/>
            <a:ext cx="4116387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5333" name="Google Shape;5333;p49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34" name="Google Shape;5334;p49"/>
          <p:cNvSpPr txBox="1"/>
          <p:nvPr/>
        </p:nvSpPr>
        <p:spPr>
          <a:xfrm>
            <a:off x="10688801" y="6273927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8186610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- blue">
  <p:cSld name="image left - blue">
    <p:spTree>
      <p:nvGrpSpPr>
        <p:cNvPr id="1" name="Shape 5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6" name="Google Shape;5336;p50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337" name="Google Shape;5337;p50"/>
          <p:cNvSpPr txBox="1">
            <a:spLocks noGrp="1"/>
          </p:cNvSpPr>
          <p:nvPr>
            <p:ph type="body" idx="1"/>
          </p:nvPr>
        </p:nvSpPr>
        <p:spPr>
          <a:xfrm>
            <a:off x="5195887" y="1528761"/>
            <a:ext cx="5653087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38" name="Google Shape;5338;p50"/>
          <p:cNvSpPr txBox="1">
            <a:spLocks noGrp="1"/>
          </p:cNvSpPr>
          <p:nvPr>
            <p:ph type="body" idx="2"/>
          </p:nvPr>
        </p:nvSpPr>
        <p:spPr>
          <a:xfrm>
            <a:off x="5195888" y="3220527"/>
            <a:ext cx="5653086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39" name="Google Shape;5339;p50"/>
          <p:cNvSpPr txBox="1">
            <a:spLocks noGrp="1"/>
          </p:cNvSpPr>
          <p:nvPr>
            <p:ph type="body" idx="3"/>
          </p:nvPr>
        </p:nvSpPr>
        <p:spPr>
          <a:xfrm>
            <a:off x="5195888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40" name="Google Shape;5340;p50"/>
          <p:cNvSpPr>
            <a:spLocks noGrp="1"/>
          </p:cNvSpPr>
          <p:nvPr>
            <p:ph type="pic" idx="4"/>
          </p:nvPr>
        </p:nvSpPr>
        <p:spPr>
          <a:xfrm>
            <a:off x="1" y="0"/>
            <a:ext cx="4116387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5341" name="Google Shape;5341;p50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5342" name="Google Shape;5342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15783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- yellow">
  <p:cSld name="image left - yellow">
    <p:spTree>
      <p:nvGrpSpPr>
        <p:cNvPr id="1" name="Shape 5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4" name="Google Shape;5344;p51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345" name="Google Shape;5345;p51"/>
          <p:cNvSpPr txBox="1">
            <a:spLocks noGrp="1"/>
          </p:cNvSpPr>
          <p:nvPr>
            <p:ph type="body" idx="1"/>
          </p:nvPr>
        </p:nvSpPr>
        <p:spPr>
          <a:xfrm>
            <a:off x="5195887" y="1528408"/>
            <a:ext cx="5653087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46" name="Google Shape;5346;p51"/>
          <p:cNvSpPr txBox="1">
            <a:spLocks noGrp="1"/>
          </p:cNvSpPr>
          <p:nvPr>
            <p:ph type="body" idx="2"/>
          </p:nvPr>
        </p:nvSpPr>
        <p:spPr>
          <a:xfrm>
            <a:off x="5195888" y="3222000"/>
            <a:ext cx="5653086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47" name="Google Shape;5347;p51"/>
          <p:cNvSpPr txBox="1">
            <a:spLocks noGrp="1"/>
          </p:cNvSpPr>
          <p:nvPr>
            <p:ph type="body" idx="3"/>
          </p:nvPr>
        </p:nvSpPr>
        <p:spPr>
          <a:xfrm>
            <a:off x="5195888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48" name="Google Shape;5348;p51"/>
          <p:cNvSpPr>
            <a:spLocks noGrp="1"/>
          </p:cNvSpPr>
          <p:nvPr>
            <p:ph type="pic" idx="4"/>
          </p:nvPr>
        </p:nvSpPr>
        <p:spPr>
          <a:xfrm>
            <a:off x="1" y="0"/>
            <a:ext cx="4116387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5349" name="Google Shape;5349;p51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5350" name="Google Shape;5350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4159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- purple">
  <p:cSld name="image left - purple">
    <p:spTree>
      <p:nvGrpSpPr>
        <p:cNvPr id="1" name="Shape 5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2" name="Google Shape;5352;p52"/>
          <p:cNvSpPr/>
          <p:nvPr/>
        </p:nvSpPr>
        <p:spPr>
          <a:xfrm>
            <a:off x="-2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353" name="Google Shape;5353;p52"/>
          <p:cNvSpPr txBox="1">
            <a:spLocks noGrp="1"/>
          </p:cNvSpPr>
          <p:nvPr>
            <p:ph type="body" idx="1"/>
          </p:nvPr>
        </p:nvSpPr>
        <p:spPr>
          <a:xfrm>
            <a:off x="5195887" y="1528761"/>
            <a:ext cx="5653087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54" name="Google Shape;5354;p52"/>
          <p:cNvSpPr txBox="1">
            <a:spLocks noGrp="1"/>
          </p:cNvSpPr>
          <p:nvPr>
            <p:ph type="body" idx="2"/>
          </p:nvPr>
        </p:nvSpPr>
        <p:spPr>
          <a:xfrm>
            <a:off x="5195888" y="3220527"/>
            <a:ext cx="5653086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Roboto Light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55" name="Google Shape;5355;p52"/>
          <p:cNvSpPr txBox="1">
            <a:spLocks noGrp="1"/>
          </p:cNvSpPr>
          <p:nvPr>
            <p:ph type="body" idx="3"/>
          </p:nvPr>
        </p:nvSpPr>
        <p:spPr>
          <a:xfrm>
            <a:off x="5195888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56" name="Google Shape;5356;p52"/>
          <p:cNvSpPr>
            <a:spLocks noGrp="1"/>
          </p:cNvSpPr>
          <p:nvPr>
            <p:ph type="pic" idx="4"/>
          </p:nvPr>
        </p:nvSpPr>
        <p:spPr>
          <a:xfrm>
            <a:off x="1" y="0"/>
            <a:ext cx="4116387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5357" name="Google Shape;5357;p52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5358" name="Google Shape;5358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52682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- red">
  <p:cSld name="image left - red">
    <p:spTree>
      <p:nvGrpSpPr>
        <p:cNvPr id="1" name="Shape 5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0" name="Google Shape;5360;p53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361" name="Google Shape;5361;p53"/>
          <p:cNvSpPr txBox="1">
            <a:spLocks noGrp="1"/>
          </p:cNvSpPr>
          <p:nvPr>
            <p:ph type="body" idx="1"/>
          </p:nvPr>
        </p:nvSpPr>
        <p:spPr>
          <a:xfrm>
            <a:off x="5195887" y="1528408"/>
            <a:ext cx="5653087" cy="2026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62" name="Google Shape;5362;p53"/>
          <p:cNvSpPr txBox="1">
            <a:spLocks noGrp="1"/>
          </p:cNvSpPr>
          <p:nvPr>
            <p:ph type="body" idx="2"/>
          </p:nvPr>
        </p:nvSpPr>
        <p:spPr>
          <a:xfrm>
            <a:off x="5195888" y="3222000"/>
            <a:ext cx="5653086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365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63" name="Google Shape;5363;p53"/>
          <p:cNvSpPr txBox="1">
            <a:spLocks noGrp="1"/>
          </p:cNvSpPr>
          <p:nvPr>
            <p:ph type="body" idx="3"/>
          </p:nvPr>
        </p:nvSpPr>
        <p:spPr>
          <a:xfrm>
            <a:off x="5195888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5364" name="Google Shape;5364;p53"/>
          <p:cNvSpPr>
            <a:spLocks noGrp="1"/>
          </p:cNvSpPr>
          <p:nvPr>
            <p:ph type="pic" idx="4"/>
          </p:nvPr>
        </p:nvSpPr>
        <p:spPr>
          <a:xfrm>
            <a:off x="1" y="0"/>
            <a:ext cx="4116387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5365" name="Google Shape;5365;p53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5366" name="Google Shape;5366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7569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dots - blue">
  <p:cSld name="divider dots - blue">
    <p:spTree>
      <p:nvGrpSpPr>
        <p:cNvPr id="1" name="Shape 5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8" name="Google Shape;5368;p54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369" name="Google Shape;5369;p54"/>
          <p:cNvSpPr txBox="1">
            <a:spLocks noGrp="1"/>
          </p:cNvSpPr>
          <p:nvPr>
            <p:ph type="body" idx="1"/>
          </p:nvPr>
        </p:nvSpPr>
        <p:spPr>
          <a:xfrm>
            <a:off x="1192740" y="2946082"/>
            <a:ext cx="5145088" cy="1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5370" name="Google Shape;5370;p5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371" name="Google Shape;5371;p54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5372" name="Google Shape;5372;p54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73" name="Google Shape;5373;p54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74" name="Google Shape;5374;p54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75" name="Google Shape;5375;p54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76" name="Google Shape;5376;p54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77" name="Google Shape;5377;p54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78" name="Google Shape;5378;p54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79" name="Google Shape;5379;p54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0" name="Google Shape;5380;p54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1" name="Google Shape;5381;p54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2" name="Google Shape;5382;p54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3" name="Google Shape;5383;p54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4" name="Google Shape;5384;p54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5" name="Google Shape;5385;p54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6" name="Google Shape;5386;p54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7" name="Google Shape;5387;p54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8" name="Google Shape;5388;p54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89" name="Google Shape;5389;p54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0" name="Google Shape;5390;p54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1" name="Google Shape;5391;p54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2" name="Google Shape;5392;p54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3" name="Google Shape;5393;p54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4" name="Google Shape;5394;p54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5" name="Google Shape;5395;p54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6" name="Google Shape;5396;p54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7" name="Google Shape;5397;p54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8" name="Google Shape;5398;p54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399" name="Google Shape;5399;p54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0" name="Google Shape;5400;p54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1" name="Google Shape;5401;p54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2" name="Google Shape;5402;p54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3" name="Google Shape;5403;p54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4" name="Google Shape;5404;p54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5" name="Google Shape;5405;p54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6" name="Google Shape;5406;p54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7" name="Google Shape;5407;p54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8" name="Google Shape;5408;p54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09" name="Google Shape;5409;p54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0" name="Google Shape;5410;p54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1" name="Google Shape;5411;p54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2" name="Google Shape;5412;p54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3" name="Google Shape;5413;p54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4" name="Google Shape;5414;p54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5" name="Google Shape;5415;p54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6" name="Google Shape;5416;p54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7" name="Google Shape;5417;p54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8" name="Google Shape;5418;p54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19" name="Google Shape;5419;p54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0" name="Google Shape;5420;p54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1" name="Google Shape;5421;p54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2" name="Google Shape;5422;p54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3" name="Google Shape;5423;p54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4" name="Google Shape;5424;p54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5" name="Google Shape;5425;p54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6" name="Google Shape;5426;p54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7" name="Google Shape;5427;p54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8" name="Google Shape;5428;p54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29" name="Google Shape;5429;p54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0" name="Google Shape;5430;p54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1" name="Google Shape;5431;p54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2" name="Google Shape;5432;p54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3" name="Google Shape;5433;p54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4" name="Google Shape;5434;p54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5" name="Google Shape;5435;p54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6" name="Google Shape;5436;p54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7" name="Google Shape;5437;p54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8" name="Google Shape;5438;p54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39" name="Google Shape;5439;p54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0" name="Google Shape;5440;p54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1" name="Google Shape;5441;p54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2" name="Google Shape;5442;p54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3" name="Google Shape;5443;p54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4" name="Google Shape;5444;p54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5" name="Google Shape;5445;p54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6" name="Google Shape;5446;p54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7" name="Google Shape;5447;p54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8" name="Google Shape;5448;p54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49" name="Google Shape;5449;p54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0" name="Google Shape;5450;p54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1" name="Google Shape;5451;p54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2" name="Google Shape;5452;p54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3" name="Google Shape;5453;p54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4" name="Google Shape;5454;p54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5" name="Google Shape;5455;p54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6" name="Google Shape;5456;p54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7" name="Google Shape;5457;p54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8" name="Google Shape;5458;p54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59" name="Google Shape;5459;p54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0" name="Google Shape;5460;p54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1" name="Google Shape;5461;p54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2" name="Google Shape;5462;p54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3" name="Google Shape;5463;p54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4" name="Google Shape;5464;p54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5" name="Google Shape;5465;p54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6" name="Google Shape;5466;p54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7" name="Google Shape;5467;p54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8" name="Google Shape;5468;p54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69" name="Google Shape;5469;p54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0" name="Google Shape;5470;p54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1" name="Google Shape;5471;p54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2" name="Google Shape;5472;p54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3" name="Google Shape;5473;p54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4" name="Google Shape;5474;p54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5" name="Google Shape;5475;p54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6" name="Google Shape;5476;p54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7" name="Google Shape;5477;p54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8" name="Google Shape;5478;p54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79" name="Google Shape;5479;p54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0" name="Google Shape;5480;p54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1" name="Google Shape;5481;p54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2" name="Google Shape;5482;p54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3" name="Google Shape;5483;p54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4" name="Google Shape;5484;p54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5" name="Google Shape;5485;p54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6" name="Google Shape;5486;p54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7" name="Google Shape;5487;p54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8" name="Google Shape;5488;p54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89" name="Google Shape;5489;p54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0" name="Google Shape;5490;p54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1" name="Google Shape;5491;p54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2" name="Google Shape;5492;p54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3" name="Google Shape;5493;p54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4" name="Google Shape;5494;p54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5" name="Google Shape;5495;p54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6" name="Google Shape;5496;p54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7" name="Google Shape;5497;p54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8" name="Google Shape;5498;p54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499" name="Google Shape;5499;p54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0" name="Google Shape;5500;p54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1" name="Google Shape;5501;p54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2" name="Google Shape;5502;p54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3" name="Google Shape;5503;p54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4" name="Google Shape;5504;p54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5" name="Google Shape;5505;p54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6" name="Google Shape;5506;p54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7" name="Google Shape;5507;p54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8" name="Google Shape;5508;p54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09" name="Google Shape;5509;p54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0" name="Google Shape;5510;p54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1" name="Google Shape;5511;p54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2" name="Google Shape;5512;p54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3" name="Google Shape;5513;p54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4" name="Google Shape;5514;p54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5" name="Google Shape;5515;p54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6" name="Google Shape;5516;p54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7" name="Google Shape;5517;p54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8" name="Google Shape;5518;p54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19" name="Google Shape;5519;p54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0" name="Google Shape;5520;p54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1" name="Google Shape;5521;p54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2" name="Google Shape;5522;p54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3" name="Google Shape;5523;p54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4" name="Google Shape;5524;p54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5" name="Google Shape;5525;p54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6" name="Google Shape;5526;p54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7" name="Google Shape;5527;p54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8" name="Google Shape;5528;p54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29" name="Google Shape;5529;p54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0" name="Google Shape;5530;p54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1" name="Google Shape;5531;p54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2" name="Google Shape;5532;p54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3" name="Google Shape;5533;p54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4" name="Google Shape;5534;p54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5" name="Google Shape;5535;p54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6" name="Google Shape;5536;p54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7" name="Google Shape;5537;p54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8" name="Google Shape;5538;p54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39" name="Google Shape;5539;p54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0" name="Google Shape;5540;p54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1" name="Google Shape;5541;p54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2" name="Google Shape;5542;p54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3" name="Google Shape;5543;p54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4" name="Google Shape;5544;p54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5" name="Google Shape;5545;p54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6" name="Google Shape;5546;p54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7" name="Google Shape;5547;p54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8" name="Google Shape;5548;p54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49" name="Google Shape;5549;p54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0" name="Google Shape;5550;p54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1" name="Google Shape;5551;p54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2" name="Google Shape;5552;p54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3" name="Google Shape;5553;p54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4" name="Google Shape;5554;p54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5" name="Google Shape;5555;p54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6" name="Google Shape;5556;p54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7" name="Google Shape;5557;p54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8" name="Google Shape;5558;p54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59" name="Google Shape;5559;p54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0" name="Google Shape;5560;p54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1" name="Google Shape;5561;p54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2" name="Google Shape;5562;p54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3" name="Google Shape;5563;p54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4" name="Google Shape;5564;p54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5" name="Google Shape;5565;p54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6" name="Google Shape;5566;p54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7" name="Google Shape;5567;p54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8" name="Google Shape;5568;p54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69" name="Google Shape;5569;p54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0" name="Google Shape;5570;p54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1" name="Google Shape;5571;p54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2" name="Google Shape;5572;p54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3" name="Google Shape;5573;p54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4" name="Google Shape;5574;p54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5" name="Google Shape;5575;p54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6" name="Google Shape;5576;p54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7" name="Google Shape;5577;p54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8" name="Google Shape;5578;p54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79" name="Google Shape;5579;p54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0" name="Google Shape;5580;p54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1" name="Google Shape;5581;p54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2" name="Google Shape;5582;p54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3" name="Google Shape;5583;p54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4" name="Google Shape;5584;p54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5" name="Google Shape;5585;p54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6" name="Google Shape;5586;p54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7" name="Google Shape;5587;p54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8" name="Google Shape;5588;p54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89" name="Google Shape;5589;p54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0" name="Google Shape;5590;p54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1" name="Google Shape;5591;p54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2" name="Google Shape;5592;p54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3" name="Google Shape;5593;p54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4" name="Google Shape;5594;p54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5" name="Google Shape;5595;p54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6" name="Google Shape;5596;p54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7" name="Google Shape;5597;p54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8" name="Google Shape;5598;p54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599" name="Google Shape;5599;p54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0" name="Google Shape;5600;p54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1" name="Google Shape;5601;p54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2" name="Google Shape;5602;p54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3" name="Google Shape;5603;p54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4" name="Google Shape;5604;p54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5" name="Google Shape;5605;p54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6" name="Google Shape;5606;p54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7" name="Google Shape;5607;p54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8" name="Google Shape;5608;p54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09" name="Google Shape;5609;p54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0" name="Google Shape;5610;p54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1" name="Google Shape;5611;p54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2" name="Google Shape;5612;p54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3" name="Google Shape;5613;p54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4" name="Google Shape;5614;p54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5" name="Google Shape;5615;p54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6" name="Google Shape;5616;p54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7" name="Google Shape;5617;p54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8" name="Google Shape;5618;p54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19" name="Google Shape;5619;p54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0" name="Google Shape;5620;p54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1" name="Google Shape;5621;p54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2" name="Google Shape;5622;p54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3" name="Google Shape;5623;p54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4" name="Google Shape;5624;p54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5" name="Google Shape;5625;p54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6" name="Google Shape;5626;p54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7" name="Google Shape;5627;p54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8" name="Google Shape;5628;p54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29" name="Google Shape;5629;p54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0" name="Google Shape;5630;p54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1" name="Google Shape;5631;p54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2" name="Google Shape;5632;p54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3" name="Google Shape;5633;p54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4" name="Google Shape;5634;p54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5" name="Google Shape;5635;p54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6" name="Google Shape;5636;p54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7" name="Google Shape;5637;p54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8" name="Google Shape;5638;p54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39" name="Google Shape;5639;p54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0" name="Google Shape;5640;p54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1" name="Google Shape;5641;p54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2" name="Google Shape;5642;p54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3" name="Google Shape;5643;p54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4" name="Google Shape;5644;p54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5" name="Google Shape;5645;p54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6" name="Google Shape;5646;p54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7" name="Google Shape;5647;p54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8" name="Google Shape;5648;p54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49" name="Google Shape;5649;p54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0" name="Google Shape;5650;p54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1" name="Google Shape;5651;p54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2" name="Google Shape;5652;p54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3" name="Google Shape;5653;p54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4" name="Google Shape;5654;p54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5" name="Google Shape;5655;p54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6" name="Google Shape;5656;p54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7" name="Google Shape;5657;p54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8" name="Google Shape;5658;p54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59" name="Google Shape;5659;p54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0" name="Google Shape;5660;p54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1" name="Google Shape;5661;p54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2" name="Google Shape;5662;p54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3" name="Google Shape;5663;p54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4" name="Google Shape;5664;p54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5" name="Google Shape;5665;p54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6" name="Google Shape;5666;p54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7" name="Google Shape;5667;p54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8" name="Google Shape;5668;p54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69" name="Google Shape;5669;p54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0" name="Google Shape;5670;p54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1" name="Google Shape;5671;p54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2" name="Google Shape;5672;p54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3" name="Google Shape;5673;p54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4" name="Google Shape;5674;p54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5" name="Google Shape;5675;p54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6" name="Google Shape;5676;p54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7" name="Google Shape;5677;p54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8" name="Google Shape;5678;p54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79" name="Google Shape;5679;p54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0" name="Google Shape;5680;p54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1" name="Google Shape;5681;p54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2" name="Google Shape;5682;p54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3" name="Google Shape;5683;p54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4" name="Google Shape;5684;p54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5" name="Google Shape;5685;p54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6" name="Google Shape;5686;p54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7" name="Google Shape;5687;p54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8" name="Google Shape;5688;p54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89" name="Google Shape;5689;p54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0" name="Google Shape;5690;p54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1" name="Google Shape;5691;p54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2" name="Google Shape;5692;p54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3" name="Google Shape;5693;p54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4" name="Google Shape;5694;p54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5" name="Google Shape;5695;p54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6" name="Google Shape;5696;p54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7" name="Google Shape;5697;p54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8" name="Google Shape;5698;p54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699" name="Google Shape;5699;p54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0" name="Google Shape;5700;p54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1" name="Google Shape;5701;p54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2" name="Google Shape;5702;p54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3" name="Google Shape;5703;p54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4" name="Google Shape;5704;p54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5" name="Google Shape;5705;p54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6" name="Google Shape;5706;p54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7" name="Google Shape;5707;p54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8" name="Google Shape;5708;p54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09" name="Google Shape;5709;p54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0" name="Google Shape;5710;p54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1" name="Google Shape;5711;p54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2" name="Google Shape;5712;p54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3" name="Google Shape;5713;p54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4" name="Google Shape;5714;p54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5" name="Google Shape;5715;p54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6" name="Google Shape;5716;p54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7" name="Google Shape;5717;p54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8" name="Google Shape;5718;p54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19" name="Google Shape;5719;p54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0" name="Google Shape;5720;p54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1" name="Google Shape;5721;p54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2" name="Google Shape;5722;p54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3" name="Google Shape;5723;p54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4" name="Google Shape;5724;p54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5" name="Google Shape;5725;p54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6" name="Google Shape;5726;p54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7" name="Google Shape;5727;p54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8" name="Google Shape;5728;p54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29" name="Google Shape;5729;p54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0" name="Google Shape;5730;p54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1" name="Google Shape;5731;p54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2" name="Google Shape;5732;p54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3" name="Google Shape;5733;p54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4" name="Google Shape;5734;p54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5" name="Google Shape;5735;p54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6" name="Google Shape;5736;p54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7" name="Google Shape;5737;p54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8" name="Google Shape;5738;p54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39" name="Google Shape;5739;p54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0" name="Google Shape;5740;p54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1" name="Google Shape;5741;p54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2" name="Google Shape;5742;p54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3" name="Google Shape;5743;p54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4" name="Google Shape;5744;p54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5" name="Google Shape;5745;p54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6" name="Google Shape;5746;p54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7" name="Google Shape;5747;p54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8" name="Google Shape;5748;p54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49" name="Google Shape;5749;p54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0" name="Google Shape;5750;p54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1" name="Google Shape;5751;p54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2" name="Google Shape;5752;p54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3" name="Google Shape;5753;p54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4" name="Google Shape;5754;p54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5" name="Google Shape;5755;p54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6" name="Google Shape;5756;p54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7" name="Google Shape;5757;p54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8" name="Google Shape;5758;p54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59" name="Google Shape;5759;p54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0" name="Google Shape;5760;p54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1" name="Google Shape;5761;p54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2" name="Google Shape;5762;p54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3" name="Google Shape;5763;p54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4" name="Google Shape;5764;p54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5" name="Google Shape;5765;p54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6" name="Google Shape;5766;p54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7" name="Google Shape;5767;p54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8" name="Google Shape;5768;p54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69" name="Google Shape;5769;p54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70" name="Google Shape;5770;p54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71" name="Google Shape;5771;p54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955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dots - purple">
  <p:cSld name="divider dots - purple">
    <p:spTree>
      <p:nvGrpSpPr>
        <p:cNvPr id="1" name="Shape 5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3" name="Google Shape;5773;p55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774" name="Google Shape;5774;p55"/>
          <p:cNvSpPr txBox="1">
            <a:spLocks noGrp="1"/>
          </p:cNvSpPr>
          <p:nvPr>
            <p:ph type="body" idx="1"/>
          </p:nvPr>
        </p:nvSpPr>
        <p:spPr>
          <a:xfrm>
            <a:off x="1192740" y="2946082"/>
            <a:ext cx="5145088" cy="1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5775" name="Google Shape;5775;p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76" name="Google Shape;5776;p55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5777" name="Google Shape;5777;p55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78" name="Google Shape;5778;p55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79" name="Google Shape;5779;p55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0" name="Google Shape;5780;p55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1" name="Google Shape;5781;p55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2" name="Google Shape;5782;p55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3" name="Google Shape;5783;p55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4" name="Google Shape;5784;p55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5" name="Google Shape;5785;p55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6" name="Google Shape;5786;p55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7" name="Google Shape;5787;p55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8" name="Google Shape;5788;p55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89" name="Google Shape;5789;p55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0" name="Google Shape;5790;p55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1" name="Google Shape;5791;p55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2" name="Google Shape;5792;p55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3" name="Google Shape;5793;p55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4" name="Google Shape;5794;p55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5" name="Google Shape;5795;p55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6" name="Google Shape;5796;p55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7" name="Google Shape;5797;p55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8" name="Google Shape;5798;p55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799" name="Google Shape;5799;p55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0" name="Google Shape;5800;p55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1" name="Google Shape;5801;p55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2" name="Google Shape;5802;p55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3" name="Google Shape;5803;p55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4" name="Google Shape;5804;p55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5" name="Google Shape;5805;p55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6" name="Google Shape;5806;p55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7" name="Google Shape;5807;p55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8" name="Google Shape;5808;p55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09" name="Google Shape;5809;p55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0" name="Google Shape;5810;p55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1" name="Google Shape;5811;p55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2" name="Google Shape;5812;p55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3" name="Google Shape;5813;p55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4" name="Google Shape;5814;p55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5" name="Google Shape;5815;p55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6" name="Google Shape;5816;p55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7" name="Google Shape;5817;p55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8" name="Google Shape;5818;p55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19" name="Google Shape;5819;p55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0" name="Google Shape;5820;p55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1" name="Google Shape;5821;p55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2" name="Google Shape;5822;p55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3" name="Google Shape;5823;p55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4" name="Google Shape;5824;p55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5" name="Google Shape;5825;p55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6" name="Google Shape;5826;p55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7" name="Google Shape;5827;p55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8" name="Google Shape;5828;p55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29" name="Google Shape;5829;p55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0" name="Google Shape;5830;p55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1" name="Google Shape;5831;p55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2" name="Google Shape;5832;p55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3" name="Google Shape;5833;p55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4" name="Google Shape;5834;p55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5" name="Google Shape;5835;p55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6" name="Google Shape;5836;p55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7" name="Google Shape;5837;p55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8" name="Google Shape;5838;p55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39" name="Google Shape;5839;p55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0" name="Google Shape;5840;p55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1" name="Google Shape;5841;p55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2" name="Google Shape;5842;p55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3" name="Google Shape;5843;p55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4" name="Google Shape;5844;p55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5" name="Google Shape;5845;p55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6" name="Google Shape;5846;p55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7" name="Google Shape;5847;p55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8" name="Google Shape;5848;p55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49" name="Google Shape;5849;p55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0" name="Google Shape;5850;p55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1" name="Google Shape;5851;p55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2" name="Google Shape;5852;p55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3" name="Google Shape;5853;p55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4" name="Google Shape;5854;p55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5" name="Google Shape;5855;p55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6" name="Google Shape;5856;p55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7" name="Google Shape;5857;p55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8" name="Google Shape;5858;p55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59" name="Google Shape;5859;p55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0" name="Google Shape;5860;p55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1" name="Google Shape;5861;p55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2" name="Google Shape;5862;p55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3" name="Google Shape;5863;p55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4" name="Google Shape;5864;p55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5" name="Google Shape;5865;p55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6" name="Google Shape;5866;p55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7" name="Google Shape;5867;p55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8" name="Google Shape;5868;p55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69" name="Google Shape;5869;p55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0" name="Google Shape;5870;p55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1" name="Google Shape;5871;p55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2" name="Google Shape;5872;p55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3" name="Google Shape;5873;p55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4" name="Google Shape;5874;p55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5" name="Google Shape;5875;p55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6" name="Google Shape;5876;p55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7" name="Google Shape;5877;p55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8" name="Google Shape;5878;p55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79" name="Google Shape;5879;p55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0" name="Google Shape;5880;p55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1" name="Google Shape;5881;p55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2" name="Google Shape;5882;p55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3" name="Google Shape;5883;p55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4" name="Google Shape;5884;p55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5" name="Google Shape;5885;p55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6" name="Google Shape;5886;p55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7" name="Google Shape;5887;p55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8" name="Google Shape;5888;p55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89" name="Google Shape;5889;p55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0" name="Google Shape;5890;p55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1" name="Google Shape;5891;p55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2" name="Google Shape;5892;p55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3" name="Google Shape;5893;p55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4" name="Google Shape;5894;p55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5" name="Google Shape;5895;p55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6" name="Google Shape;5896;p55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7" name="Google Shape;5897;p55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8" name="Google Shape;5898;p55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899" name="Google Shape;5899;p55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0" name="Google Shape;5900;p55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1" name="Google Shape;5901;p55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2" name="Google Shape;5902;p55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3" name="Google Shape;5903;p55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4" name="Google Shape;5904;p55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5" name="Google Shape;5905;p55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6" name="Google Shape;5906;p55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7" name="Google Shape;5907;p55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8" name="Google Shape;5908;p55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09" name="Google Shape;5909;p55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0" name="Google Shape;5910;p55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1" name="Google Shape;5911;p55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2" name="Google Shape;5912;p55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3" name="Google Shape;5913;p55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4" name="Google Shape;5914;p55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5" name="Google Shape;5915;p55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6" name="Google Shape;5916;p55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7" name="Google Shape;5917;p55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8" name="Google Shape;5918;p55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19" name="Google Shape;5919;p55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0" name="Google Shape;5920;p55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1" name="Google Shape;5921;p55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2" name="Google Shape;5922;p55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3" name="Google Shape;5923;p55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4" name="Google Shape;5924;p55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5" name="Google Shape;5925;p55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6" name="Google Shape;5926;p55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7" name="Google Shape;5927;p55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8" name="Google Shape;5928;p55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29" name="Google Shape;5929;p55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0" name="Google Shape;5930;p55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1" name="Google Shape;5931;p55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2" name="Google Shape;5932;p55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3" name="Google Shape;5933;p55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4" name="Google Shape;5934;p55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5" name="Google Shape;5935;p55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6" name="Google Shape;5936;p55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7" name="Google Shape;5937;p55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8" name="Google Shape;5938;p55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39" name="Google Shape;5939;p55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0" name="Google Shape;5940;p55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1" name="Google Shape;5941;p55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2" name="Google Shape;5942;p55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3" name="Google Shape;5943;p55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4" name="Google Shape;5944;p55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5" name="Google Shape;5945;p55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6" name="Google Shape;5946;p55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7" name="Google Shape;5947;p55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8" name="Google Shape;5948;p55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49" name="Google Shape;5949;p55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0" name="Google Shape;5950;p55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1" name="Google Shape;5951;p55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2" name="Google Shape;5952;p55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3" name="Google Shape;5953;p55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4" name="Google Shape;5954;p55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5" name="Google Shape;5955;p55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6" name="Google Shape;5956;p55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7" name="Google Shape;5957;p55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8" name="Google Shape;5958;p55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59" name="Google Shape;5959;p55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0" name="Google Shape;5960;p55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1" name="Google Shape;5961;p55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2" name="Google Shape;5962;p55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3" name="Google Shape;5963;p55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4" name="Google Shape;5964;p55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5" name="Google Shape;5965;p55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6" name="Google Shape;5966;p55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7" name="Google Shape;5967;p55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8" name="Google Shape;5968;p55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69" name="Google Shape;5969;p55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0" name="Google Shape;5970;p55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1" name="Google Shape;5971;p55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2" name="Google Shape;5972;p55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3" name="Google Shape;5973;p55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4" name="Google Shape;5974;p55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5" name="Google Shape;5975;p55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6" name="Google Shape;5976;p55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7" name="Google Shape;5977;p55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8" name="Google Shape;5978;p55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79" name="Google Shape;5979;p55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0" name="Google Shape;5980;p55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1" name="Google Shape;5981;p55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2" name="Google Shape;5982;p55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3" name="Google Shape;5983;p55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4" name="Google Shape;5984;p55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5" name="Google Shape;5985;p55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6" name="Google Shape;5986;p55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7" name="Google Shape;5987;p55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8" name="Google Shape;5988;p55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89" name="Google Shape;5989;p55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0" name="Google Shape;5990;p55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1" name="Google Shape;5991;p55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2" name="Google Shape;5992;p55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3" name="Google Shape;5993;p55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4" name="Google Shape;5994;p55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5" name="Google Shape;5995;p55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6" name="Google Shape;5996;p55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7" name="Google Shape;5997;p55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8" name="Google Shape;5998;p55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5999" name="Google Shape;5999;p55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0" name="Google Shape;6000;p55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1" name="Google Shape;6001;p55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2" name="Google Shape;6002;p55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3" name="Google Shape;6003;p55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4" name="Google Shape;6004;p55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5" name="Google Shape;6005;p55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6" name="Google Shape;6006;p55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7" name="Google Shape;6007;p55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8" name="Google Shape;6008;p55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09" name="Google Shape;6009;p55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0" name="Google Shape;6010;p55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1" name="Google Shape;6011;p55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2" name="Google Shape;6012;p55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3" name="Google Shape;6013;p55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4" name="Google Shape;6014;p55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5" name="Google Shape;6015;p55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6" name="Google Shape;6016;p55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7" name="Google Shape;6017;p55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8" name="Google Shape;6018;p55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19" name="Google Shape;6019;p55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0" name="Google Shape;6020;p55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1" name="Google Shape;6021;p55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2" name="Google Shape;6022;p55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3" name="Google Shape;6023;p55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4" name="Google Shape;6024;p55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5" name="Google Shape;6025;p55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6" name="Google Shape;6026;p55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7" name="Google Shape;6027;p55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8" name="Google Shape;6028;p55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29" name="Google Shape;6029;p55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0" name="Google Shape;6030;p55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1" name="Google Shape;6031;p55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2" name="Google Shape;6032;p55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3" name="Google Shape;6033;p55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4" name="Google Shape;6034;p55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5" name="Google Shape;6035;p55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6" name="Google Shape;6036;p55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7" name="Google Shape;6037;p55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8" name="Google Shape;6038;p55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39" name="Google Shape;6039;p55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0" name="Google Shape;6040;p55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1" name="Google Shape;6041;p55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2" name="Google Shape;6042;p55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3" name="Google Shape;6043;p55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4" name="Google Shape;6044;p55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5" name="Google Shape;6045;p55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6" name="Google Shape;6046;p55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7" name="Google Shape;6047;p55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8" name="Google Shape;6048;p55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49" name="Google Shape;6049;p55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0" name="Google Shape;6050;p55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1" name="Google Shape;6051;p55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2" name="Google Shape;6052;p55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3" name="Google Shape;6053;p55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4" name="Google Shape;6054;p55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5" name="Google Shape;6055;p55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6" name="Google Shape;6056;p55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7" name="Google Shape;6057;p55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8" name="Google Shape;6058;p55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9" name="Google Shape;6059;p55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0" name="Google Shape;6060;p55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1" name="Google Shape;6061;p55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2" name="Google Shape;6062;p55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3" name="Google Shape;6063;p55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4" name="Google Shape;6064;p55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5" name="Google Shape;6065;p55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6" name="Google Shape;6066;p55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7" name="Google Shape;6067;p55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8" name="Google Shape;6068;p55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9" name="Google Shape;6069;p55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0" name="Google Shape;6070;p55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1" name="Google Shape;6071;p55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2" name="Google Shape;6072;p55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3" name="Google Shape;6073;p55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4" name="Google Shape;6074;p55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5" name="Google Shape;6075;p55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6" name="Google Shape;6076;p55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7" name="Google Shape;6077;p55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8" name="Google Shape;6078;p55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9" name="Google Shape;6079;p55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0" name="Google Shape;6080;p55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1" name="Google Shape;6081;p55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2" name="Google Shape;6082;p55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3" name="Google Shape;6083;p55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4" name="Google Shape;6084;p55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5" name="Google Shape;6085;p55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6" name="Google Shape;6086;p55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7" name="Google Shape;6087;p55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8" name="Google Shape;6088;p55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9" name="Google Shape;6089;p55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0" name="Google Shape;6090;p55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1" name="Google Shape;6091;p55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2" name="Google Shape;6092;p55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3" name="Google Shape;6093;p55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4" name="Google Shape;6094;p55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5" name="Google Shape;6095;p55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6" name="Google Shape;6096;p55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7" name="Google Shape;6097;p55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8" name="Google Shape;6098;p55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9" name="Google Shape;6099;p55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0" name="Google Shape;6100;p55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1" name="Google Shape;6101;p55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2" name="Google Shape;6102;p55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3" name="Google Shape;6103;p55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4" name="Google Shape;6104;p55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5" name="Google Shape;6105;p55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6" name="Google Shape;6106;p55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7" name="Google Shape;6107;p55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8" name="Google Shape;6108;p55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9" name="Google Shape;6109;p55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0" name="Google Shape;6110;p55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1" name="Google Shape;6111;p55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2" name="Google Shape;6112;p55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3" name="Google Shape;6113;p55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4" name="Google Shape;6114;p55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5" name="Google Shape;6115;p55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6" name="Google Shape;6116;p55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7" name="Google Shape;6117;p55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8" name="Google Shape;6118;p55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9" name="Google Shape;6119;p55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0" name="Google Shape;6120;p55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1" name="Google Shape;6121;p55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2" name="Google Shape;6122;p55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3" name="Google Shape;6123;p55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4" name="Google Shape;6124;p55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5" name="Google Shape;6125;p55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6" name="Google Shape;6126;p55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7" name="Google Shape;6127;p55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8" name="Google Shape;6128;p55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9" name="Google Shape;6129;p55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0" name="Google Shape;6130;p55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1" name="Google Shape;6131;p55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2" name="Google Shape;6132;p55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3" name="Google Shape;6133;p55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4" name="Google Shape;6134;p55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5" name="Google Shape;6135;p55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6" name="Google Shape;6136;p55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7" name="Google Shape;6137;p55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8" name="Google Shape;6138;p55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9" name="Google Shape;6139;p55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0" name="Google Shape;6140;p55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1" name="Google Shape;6141;p55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2" name="Google Shape;6142;p55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3" name="Google Shape;6143;p55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4" name="Google Shape;6144;p55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5" name="Google Shape;6145;p55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6" name="Google Shape;6146;p55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7" name="Google Shape;6147;p55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8" name="Google Shape;6148;p55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9" name="Google Shape;6149;p55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0" name="Google Shape;6150;p55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1" name="Google Shape;6151;p55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2" name="Google Shape;6152;p55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3" name="Google Shape;6153;p55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4" name="Google Shape;6154;p55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5" name="Google Shape;6155;p55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6" name="Google Shape;6156;p55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7" name="Google Shape;6157;p55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8" name="Google Shape;6158;p55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9" name="Google Shape;6159;p55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0" name="Google Shape;6160;p55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1" name="Google Shape;6161;p55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2" name="Google Shape;6162;p55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3" name="Google Shape;6163;p55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4" name="Google Shape;6164;p55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5" name="Google Shape;6165;p55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6" name="Google Shape;6166;p55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7" name="Google Shape;6167;p55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8" name="Google Shape;6168;p55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9" name="Google Shape;6169;p55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0" name="Google Shape;6170;p55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1" name="Google Shape;6171;p55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2" name="Google Shape;6172;p55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3" name="Google Shape;6173;p55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4" name="Google Shape;6174;p55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5" name="Google Shape;6175;p55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6" name="Google Shape;6176;p55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9587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dots - red">
  <p:cSld name="divider dots - red">
    <p:spTree>
      <p:nvGrpSpPr>
        <p:cNvPr id="1" name="Shape 6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8" name="Google Shape;6178;p56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179" name="Google Shape;6179;p56"/>
          <p:cNvSpPr txBox="1">
            <a:spLocks noGrp="1"/>
          </p:cNvSpPr>
          <p:nvPr>
            <p:ph type="body" idx="1"/>
          </p:nvPr>
        </p:nvSpPr>
        <p:spPr>
          <a:xfrm>
            <a:off x="1192740" y="2946082"/>
            <a:ext cx="5145088" cy="1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180" name="Google Shape;6180;p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181" name="Google Shape;6181;p56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6182" name="Google Shape;6182;p56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3" name="Google Shape;6183;p56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4" name="Google Shape;6184;p56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5" name="Google Shape;6185;p56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6" name="Google Shape;6186;p56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7" name="Google Shape;6187;p56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8" name="Google Shape;6188;p56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9" name="Google Shape;6189;p56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0" name="Google Shape;6190;p56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1" name="Google Shape;6191;p56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2" name="Google Shape;6192;p56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3" name="Google Shape;6193;p56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4" name="Google Shape;6194;p56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5" name="Google Shape;6195;p56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6" name="Google Shape;6196;p56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7" name="Google Shape;6197;p56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8" name="Google Shape;6198;p56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9" name="Google Shape;6199;p56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0" name="Google Shape;6200;p56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1" name="Google Shape;6201;p56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2" name="Google Shape;6202;p56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3" name="Google Shape;6203;p56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4" name="Google Shape;6204;p56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5" name="Google Shape;6205;p56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6" name="Google Shape;6206;p56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7" name="Google Shape;6207;p56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8" name="Google Shape;6208;p56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9" name="Google Shape;6209;p56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0" name="Google Shape;6210;p56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1" name="Google Shape;6211;p56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2" name="Google Shape;6212;p56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3" name="Google Shape;6213;p56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4" name="Google Shape;6214;p56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5" name="Google Shape;6215;p56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6" name="Google Shape;6216;p56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7" name="Google Shape;6217;p56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8" name="Google Shape;6218;p56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9" name="Google Shape;6219;p56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0" name="Google Shape;6220;p56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1" name="Google Shape;6221;p56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2" name="Google Shape;6222;p56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3" name="Google Shape;6223;p56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4" name="Google Shape;6224;p56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5" name="Google Shape;6225;p56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6" name="Google Shape;6226;p56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7" name="Google Shape;6227;p56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8" name="Google Shape;6228;p56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9" name="Google Shape;6229;p56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0" name="Google Shape;6230;p56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1" name="Google Shape;6231;p56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2" name="Google Shape;6232;p56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3" name="Google Shape;6233;p56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4" name="Google Shape;6234;p56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5" name="Google Shape;6235;p56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6" name="Google Shape;6236;p56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7" name="Google Shape;6237;p56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8" name="Google Shape;6238;p56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9" name="Google Shape;6239;p56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0" name="Google Shape;6240;p56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1" name="Google Shape;6241;p56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2" name="Google Shape;6242;p56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3" name="Google Shape;6243;p56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4" name="Google Shape;6244;p56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5" name="Google Shape;6245;p56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6" name="Google Shape;6246;p56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7" name="Google Shape;6247;p56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8" name="Google Shape;6248;p56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9" name="Google Shape;6249;p56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0" name="Google Shape;6250;p56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1" name="Google Shape;6251;p56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2" name="Google Shape;6252;p56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3" name="Google Shape;6253;p56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4" name="Google Shape;6254;p56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5" name="Google Shape;6255;p56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6" name="Google Shape;6256;p56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7" name="Google Shape;6257;p56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8" name="Google Shape;6258;p56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9" name="Google Shape;6259;p56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0" name="Google Shape;6260;p56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1" name="Google Shape;6261;p56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2" name="Google Shape;6262;p56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3" name="Google Shape;6263;p56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4" name="Google Shape;6264;p56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5" name="Google Shape;6265;p56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6" name="Google Shape;6266;p56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7" name="Google Shape;6267;p56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8" name="Google Shape;6268;p56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9" name="Google Shape;6269;p56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0" name="Google Shape;6270;p56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1" name="Google Shape;6271;p56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2" name="Google Shape;6272;p56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3" name="Google Shape;6273;p56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4" name="Google Shape;6274;p56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5" name="Google Shape;6275;p56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6" name="Google Shape;6276;p56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7" name="Google Shape;6277;p56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8" name="Google Shape;6278;p56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9" name="Google Shape;6279;p56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0" name="Google Shape;6280;p56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1" name="Google Shape;6281;p56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2" name="Google Shape;6282;p56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3" name="Google Shape;6283;p56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4" name="Google Shape;6284;p56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5" name="Google Shape;6285;p56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6" name="Google Shape;6286;p56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7" name="Google Shape;6287;p56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8" name="Google Shape;6288;p56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9" name="Google Shape;6289;p56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0" name="Google Shape;6290;p56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1" name="Google Shape;6291;p56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2" name="Google Shape;6292;p56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3" name="Google Shape;6293;p56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4" name="Google Shape;6294;p56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5" name="Google Shape;6295;p56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6" name="Google Shape;6296;p56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7" name="Google Shape;6297;p56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8" name="Google Shape;6298;p56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9" name="Google Shape;6299;p56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0" name="Google Shape;6300;p56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1" name="Google Shape;6301;p56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2" name="Google Shape;6302;p56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3" name="Google Shape;6303;p56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4" name="Google Shape;6304;p56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5" name="Google Shape;6305;p56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6" name="Google Shape;6306;p56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7" name="Google Shape;6307;p56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8" name="Google Shape;6308;p56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9" name="Google Shape;6309;p56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0" name="Google Shape;6310;p56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1" name="Google Shape;6311;p56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2" name="Google Shape;6312;p56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3" name="Google Shape;6313;p56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4" name="Google Shape;6314;p56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5" name="Google Shape;6315;p56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6" name="Google Shape;6316;p56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7" name="Google Shape;6317;p56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8" name="Google Shape;6318;p56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9" name="Google Shape;6319;p56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0" name="Google Shape;6320;p56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1" name="Google Shape;6321;p56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2" name="Google Shape;6322;p56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3" name="Google Shape;6323;p56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4" name="Google Shape;6324;p56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5" name="Google Shape;6325;p56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6" name="Google Shape;6326;p56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7" name="Google Shape;6327;p56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8" name="Google Shape;6328;p56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9" name="Google Shape;6329;p56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0" name="Google Shape;6330;p56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1" name="Google Shape;6331;p56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2" name="Google Shape;6332;p56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3" name="Google Shape;6333;p56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4" name="Google Shape;6334;p56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5" name="Google Shape;6335;p56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6" name="Google Shape;6336;p56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7" name="Google Shape;6337;p56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8" name="Google Shape;6338;p56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9" name="Google Shape;6339;p56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0" name="Google Shape;6340;p56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1" name="Google Shape;6341;p56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2" name="Google Shape;6342;p56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3" name="Google Shape;6343;p56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4" name="Google Shape;6344;p56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5" name="Google Shape;6345;p56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6" name="Google Shape;6346;p56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7" name="Google Shape;6347;p56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8" name="Google Shape;6348;p56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9" name="Google Shape;6349;p56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0" name="Google Shape;6350;p56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1" name="Google Shape;6351;p56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2" name="Google Shape;6352;p56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3" name="Google Shape;6353;p56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4" name="Google Shape;6354;p56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5" name="Google Shape;6355;p56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6" name="Google Shape;6356;p56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7" name="Google Shape;6357;p56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8" name="Google Shape;6358;p56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9" name="Google Shape;6359;p56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0" name="Google Shape;6360;p56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1" name="Google Shape;6361;p56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2" name="Google Shape;6362;p56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3" name="Google Shape;6363;p56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4" name="Google Shape;6364;p56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5" name="Google Shape;6365;p56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6" name="Google Shape;6366;p56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7" name="Google Shape;6367;p56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8" name="Google Shape;6368;p56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9" name="Google Shape;6369;p56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0" name="Google Shape;6370;p56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1" name="Google Shape;6371;p56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2" name="Google Shape;6372;p56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3" name="Google Shape;6373;p56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4" name="Google Shape;6374;p56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5" name="Google Shape;6375;p56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6" name="Google Shape;6376;p56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7" name="Google Shape;6377;p56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8" name="Google Shape;6378;p56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9" name="Google Shape;6379;p56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0" name="Google Shape;6380;p56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1" name="Google Shape;6381;p56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2" name="Google Shape;6382;p56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3" name="Google Shape;6383;p56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4" name="Google Shape;6384;p56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5" name="Google Shape;6385;p56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6" name="Google Shape;6386;p56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7" name="Google Shape;6387;p56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8" name="Google Shape;6388;p56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9" name="Google Shape;6389;p56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0" name="Google Shape;6390;p56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1" name="Google Shape;6391;p56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2" name="Google Shape;6392;p56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3" name="Google Shape;6393;p56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4" name="Google Shape;6394;p56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5" name="Google Shape;6395;p56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6" name="Google Shape;6396;p56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7" name="Google Shape;6397;p56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8" name="Google Shape;6398;p56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9" name="Google Shape;6399;p56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0" name="Google Shape;6400;p56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1" name="Google Shape;6401;p56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2" name="Google Shape;6402;p56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3" name="Google Shape;6403;p56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4" name="Google Shape;6404;p56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5" name="Google Shape;6405;p56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6" name="Google Shape;6406;p56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7" name="Google Shape;6407;p56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8" name="Google Shape;6408;p56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9" name="Google Shape;6409;p56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0" name="Google Shape;6410;p56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1" name="Google Shape;6411;p56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2" name="Google Shape;6412;p56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3" name="Google Shape;6413;p56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4" name="Google Shape;6414;p56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5" name="Google Shape;6415;p56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6" name="Google Shape;6416;p56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7" name="Google Shape;6417;p56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8" name="Google Shape;6418;p56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9" name="Google Shape;6419;p56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0" name="Google Shape;6420;p56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1" name="Google Shape;6421;p56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2" name="Google Shape;6422;p56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3" name="Google Shape;6423;p56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4" name="Google Shape;6424;p56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5" name="Google Shape;6425;p56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6" name="Google Shape;6426;p56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7" name="Google Shape;6427;p56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8" name="Google Shape;6428;p56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9" name="Google Shape;6429;p56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0" name="Google Shape;6430;p56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1" name="Google Shape;6431;p56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2" name="Google Shape;6432;p56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3" name="Google Shape;6433;p56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4" name="Google Shape;6434;p56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5" name="Google Shape;6435;p56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6" name="Google Shape;6436;p56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7" name="Google Shape;6437;p56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8" name="Google Shape;6438;p56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9" name="Google Shape;6439;p56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0" name="Google Shape;6440;p56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1" name="Google Shape;6441;p56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2" name="Google Shape;6442;p56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3" name="Google Shape;6443;p56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4" name="Google Shape;6444;p56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5" name="Google Shape;6445;p56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6" name="Google Shape;6446;p56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7" name="Google Shape;6447;p56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8" name="Google Shape;6448;p56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9" name="Google Shape;6449;p56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0" name="Google Shape;6450;p56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1" name="Google Shape;6451;p56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2" name="Google Shape;6452;p56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3" name="Google Shape;6453;p56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4" name="Google Shape;6454;p56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5" name="Google Shape;6455;p56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6" name="Google Shape;6456;p56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7" name="Google Shape;6457;p56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8" name="Google Shape;6458;p56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9" name="Google Shape;6459;p56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0" name="Google Shape;6460;p56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1" name="Google Shape;6461;p56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2" name="Google Shape;6462;p56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3" name="Google Shape;6463;p56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4" name="Google Shape;6464;p56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5" name="Google Shape;6465;p56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6" name="Google Shape;6466;p56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7" name="Google Shape;6467;p56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8" name="Google Shape;6468;p56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9" name="Google Shape;6469;p56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0" name="Google Shape;6470;p56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1" name="Google Shape;6471;p56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2" name="Google Shape;6472;p56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3" name="Google Shape;6473;p56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4" name="Google Shape;6474;p56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5" name="Google Shape;6475;p56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6" name="Google Shape;6476;p56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7" name="Google Shape;6477;p56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8" name="Google Shape;6478;p56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9" name="Google Shape;6479;p56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0" name="Google Shape;6480;p56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1" name="Google Shape;6481;p56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2" name="Google Shape;6482;p56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3" name="Google Shape;6483;p56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4" name="Google Shape;6484;p56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5" name="Google Shape;6485;p56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6" name="Google Shape;6486;p56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7" name="Google Shape;6487;p56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8" name="Google Shape;6488;p56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9" name="Google Shape;6489;p56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0" name="Google Shape;6490;p56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1" name="Google Shape;6491;p56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2" name="Google Shape;6492;p56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3" name="Google Shape;6493;p56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4" name="Google Shape;6494;p56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5" name="Google Shape;6495;p56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6" name="Google Shape;6496;p56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7" name="Google Shape;6497;p56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8" name="Google Shape;6498;p56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9" name="Google Shape;6499;p56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0" name="Google Shape;6500;p56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1" name="Google Shape;6501;p56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2" name="Google Shape;6502;p56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3" name="Google Shape;6503;p56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4" name="Google Shape;6504;p56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5" name="Google Shape;6505;p56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6" name="Google Shape;6506;p56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7" name="Google Shape;6507;p56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8" name="Google Shape;6508;p56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9" name="Google Shape;6509;p56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0" name="Google Shape;6510;p56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1" name="Google Shape;6511;p56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2" name="Google Shape;6512;p56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3" name="Google Shape;6513;p56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4" name="Google Shape;6514;p56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5" name="Google Shape;6515;p56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6" name="Google Shape;6516;p56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7" name="Google Shape;6517;p56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8" name="Google Shape;6518;p56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9" name="Google Shape;6519;p56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0" name="Google Shape;6520;p56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1" name="Google Shape;6521;p56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2" name="Google Shape;6522;p56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3" name="Google Shape;6523;p56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4" name="Google Shape;6524;p56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5" name="Google Shape;6525;p56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6" name="Google Shape;6526;p56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7" name="Google Shape;6527;p56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8" name="Google Shape;6528;p56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9" name="Google Shape;6529;p56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0" name="Google Shape;6530;p56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1" name="Google Shape;6531;p56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2" name="Google Shape;6532;p56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3" name="Google Shape;6533;p56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4" name="Google Shape;6534;p56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5" name="Google Shape;6535;p56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6" name="Google Shape;6536;p56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7" name="Google Shape;6537;p56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8" name="Google Shape;6538;p56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9" name="Google Shape;6539;p56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0" name="Google Shape;6540;p56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1" name="Google Shape;6541;p56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2" name="Google Shape;6542;p56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3" name="Google Shape;6543;p56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4" name="Google Shape;6544;p56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5" name="Google Shape;6545;p56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6" name="Google Shape;6546;p56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7" name="Google Shape;6547;p56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8" name="Google Shape;6548;p56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9" name="Google Shape;6549;p56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0" name="Google Shape;6550;p56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1" name="Google Shape;6551;p56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2" name="Google Shape;6552;p56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3" name="Google Shape;6553;p56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4" name="Google Shape;6554;p56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5" name="Google Shape;6555;p56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6" name="Google Shape;6556;p56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7" name="Google Shape;6557;p56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8" name="Google Shape;6558;p56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9" name="Google Shape;6559;p56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0" name="Google Shape;6560;p56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1" name="Google Shape;6561;p56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2" name="Google Shape;6562;p56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3" name="Google Shape;6563;p56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4" name="Google Shape;6564;p56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5" name="Google Shape;6565;p56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6" name="Google Shape;6566;p56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7" name="Google Shape;6567;p56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8" name="Google Shape;6568;p56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9" name="Google Shape;6569;p56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0" name="Google Shape;6570;p56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1" name="Google Shape;6571;p56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2" name="Google Shape;6572;p56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3" name="Google Shape;6573;p56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4" name="Google Shape;6574;p56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5" name="Google Shape;6575;p56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6" name="Google Shape;6576;p56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7" name="Google Shape;6577;p56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8" name="Google Shape;6578;p56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9" name="Google Shape;6579;p56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80" name="Google Shape;6580;p56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81" name="Google Shape;6581;p56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1422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- blue">
  <p:cSld name="divider - blue">
    <p:spTree>
      <p:nvGrpSpPr>
        <p:cNvPr id="1" name="Shape 6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3" name="Google Shape;6583;p57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584" name="Google Shape;6584;p57"/>
          <p:cNvSpPr txBox="1">
            <a:spLocks noGrp="1"/>
          </p:cNvSpPr>
          <p:nvPr>
            <p:ph type="body" idx="1"/>
          </p:nvPr>
        </p:nvSpPr>
        <p:spPr>
          <a:xfrm>
            <a:off x="1192740" y="2946082"/>
            <a:ext cx="5145088" cy="1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585" name="Google Shape;6585;p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586" name="Google Shape;6586;p57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728035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- yellow">
  <p:cSld name="divider - yellow">
    <p:spTree>
      <p:nvGrpSpPr>
        <p:cNvPr id="1" name="Shape 6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8" name="Google Shape;6588;p58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589" name="Google Shape;6589;p58"/>
          <p:cNvSpPr txBox="1">
            <a:spLocks noGrp="1"/>
          </p:cNvSpPr>
          <p:nvPr>
            <p:ph type="body" idx="1"/>
          </p:nvPr>
        </p:nvSpPr>
        <p:spPr>
          <a:xfrm>
            <a:off x="1192740" y="2946082"/>
            <a:ext cx="5145088" cy="1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590" name="Google Shape;6590;p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591" name="Google Shape;6591;p58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2693921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- purple">
  <p:cSld name="two column - purple">
    <p:spTree>
      <p:nvGrpSpPr>
        <p:cNvPr id="1" name="Shape 1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8" name="Google Shape;1258;p14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59" name="Google Shape;1259;p14"/>
          <p:cNvSpPr txBox="1">
            <a:spLocks noGrp="1"/>
          </p:cNvSpPr>
          <p:nvPr>
            <p:ph type="body" idx="1"/>
          </p:nvPr>
        </p:nvSpPr>
        <p:spPr>
          <a:xfrm>
            <a:off x="1343025" y="1528761"/>
            <a:ext cx="4681538" cy="3427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260" name="Google Shape;1260;p14"/>
          <p:cNvSpPr txBox="1">
            <a:spLocks noGrp="1"/>
          </p:cNvSpPr>
          <p:nvPr>
            <p:ph type="body" idx="2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261" name="Google Shape;1261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1262" name="Google Shape;1262;p14"/>
          <p:cNvSpPr txBox="1">
            <a:spLocks noGrp="1"/>
          </p:cNvSpPr>
          <p:nvPr>
            <p:ph type="body" idx="3"/>
          </p:nvPr>
        </p:nvSpPr>
        <p:spPr>
          <a:xfrm>
            <a:off x="6137446" y="1528761"/>
            <a:ext cx="4681538" cy="3427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None/>
              <a:defRPr sz="17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263" name="Google Shape;1263;p14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906110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- purple">
  <p:cSld name="divider - purple">
    <p:spTree>
      <p:nvGrpSpPr>
        <p:cNvPr id="1" name="Shape 6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3" name="Google Shape;6593;p59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594" name="Google Shape;6594;p59"/>
          <p:cNvSpPr txBox="1">
            <a:spLocks noGrp="1"/>
          </p:cNvSpPr>
          <p:nvPr>
            <p:ph type="body" idx="1"/>
          </p:nvPr>
        </p:nvSpPr>
        <p:spPr>
          <a:xfrm>
            <a:off x="1192740" y="2946082"/>
            <a:ext cx="5145088" cy="1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595" name="Google Shape;6595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596" name="Google Shape;6596;p59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2148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- red">
  <p:cSld name="divider - red">
    <p:spTree>
      <p:nvGrpSpPr>
        <p:cNvPr id="1" name="Shape 6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8" name="Google Shape;6598;p60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599" name="Google Shape;6599;p60"/>
          <p:cNvSpPr txBox="1">
            <a:spLocks noGrp="1"/>
          </p:cNvSpPr>
          <p:nvPr>
            <p:ph type="body" idx="1"/>
          </p:nvPr>
        </p:nvSpPr>
        <p:spPr>
          <a:xfrm>
            <a:off x="1192740" y="2946082"/>
            <a:ext cx="5145088" cy="14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Roboto Medium"/>
              <a:buNone/>
              <a:defRPr sz="50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00" name="Google Shape;6600;p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01" name="Google Shape;6601;p60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857732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out - blue">
  <p:cSld name="pull out - blue">
    <p:spTree>
      <p:nvGrpSpPr>
        <p:cNvPr id="1" name="Shape 6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3" name="Google Shape;6603;p61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6604" name="Google Shape;6604;p6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05" name="Google Shape;6605;p61"/>
          <p:cNvSpPr txBox="1">
            <a:spLocks noGrp="1"/>
          </p:cNvSpPr>
          <p:nvPr>
            <p:ph type="body" idx="1"/>
          </p:nvPr>
        </p:nvSpPr>
        <p:spPr>
          <a:xfrm>
            <a:off x="1343025" y="1902006"/>
            <a:ext cx="6283321" cy="3106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oboto Medium"/>
              <a:buNone/>
              <a:defRPr sz="3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06" name="Google Shape;6606;p61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4208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out - yellow">
  <p:cSld name="pull out - yellow">
    <p:spTree>
      <p:nvGrpSpPr>
        <p:cNvPr id="1" name="Shape 6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8" name="Google Shape;6608;p62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6609" name="Google Shape;6609;p6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10" name="Google Shape;6610;p62"/>
          <p:cNvSpPr txBox="1">
            <a:spLocks noGrp="1"/>
          </p:cNvSpPr>
          <p:nvPr>
            <p:ph type="body" idx="1"/>
          </p:nvPr>
        </p:nvSpPr>
        <p:spPr>
          <a:xfrm>
            <a:off x="1343025" y="1902006"/>
            <a:ext cx="6283321" cy="3106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oboto Medium"/>
              <a:buNone/>
              <a:defRPr sz="3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11" name="Google Shape;6611;p62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435658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out - purple">
  <p:cSld name="pull out - purple">
    <p:spTree>
      <p:nvGrpSpPr>
        <p:cNvPr id="1" name="Shape 6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3" name="Google Shape;6613;p63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6614" name="Google Shape;6614;p6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15" name="Google Shape;6615;p63"/>
          <p:cNvSpPr txBox="1">
            <a:spLocks noGrp="1"/>
          </p:cNvSpPr>
          <p:nvPr>
            <p:ph type="body" idx="1"/>
          </p:nvPr>
        </p:nvSpPr>
        <p:spPr>
          <a:xfrm>
            <a:off x="1343025" y="1902006"/>
            <a:ext cx="6283321" cy="3106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oboto Medium"/>
              <a:buNone/>
              <a:defRPr sz="3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16" name="Google Shape;6616;p63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924781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out - red">
  <p:cSld name="pull out - red">
    <p:spTree>
      <p:nvGrpSpPr>
        <p:cNvPr id="1" name="Shape 6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8" name="Google Shape;6618;p64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6619" name="Google Shape;6619;p6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20" name="Google Shape;6620;p64"/>
          <p:cNvSpPr txBox="1">
            <a:spLocks noGrp="1"/>
          </p:cNvSpPr>
          <p:nvPr>
            <p:ph type="body" idx="1"/>
          </p:nvPr>
        </p:nvSpPr>
        <p:spPr>
          <a:xfrm>
            <a:off x="1343025" y="1902006"/>
            <a:ext cx="6283321" cy="3106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oboto Medium"/>
              <a:buNone/>
              <a:defRPr sz="3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21" name="Google Shape;6621;p64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7750405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bullet - white">
  <p:cSld name="one column bullet - white">
    <p:spTree>
      <p:nvGrpSpPr>
        <p:cNvPr id="1" name="Shape 6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3" name="Google Shape;6623;p65"/>
          <p:cNvSpPr txBox="1">
            <a:spLocks noGrp="1"/>
          </p:cNvSpPr>
          <p:nvPr>
            <p:ph type="body" idx="1"/>
          </p:nvPr>
        </p:nvSpPr>
        <p:spPr>
          <a:xfrm>
            <a:off x="1346837" y="1582738"/>
            <a:ext cx="9502138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520"/>
              <a:buFont typeface="Roboto Medium"/>
              <a:buNone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24" name="Google Shape;6624;p65"/>
          <p:cNvSpPr txBox="1">
            <a:spLocks noGrp="1"/>
          </p:cNvSpPr>
          <p:nvPr>
            <p:ph type="body" idx="2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25" name="Google Shape;6625;p65"/>
          <p:cNvSpPr txBox="1">
            <a:spLocks noGrp="1"/>
          </p:cNvSpPr>
          <p:nvPr>
            <p:ph type="body" idx="3"/>
          </p:nvPr>
        </p:nvSpPr>
        <p:spPr>
          <a:xfrm>
            <a:off x="1346837" y="2164721"/>
            <a:ext cx="9502138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719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63E"/>
              </a:buClr>
              <a:buSzPts val="2340"/>
              <a:buFont typeface="Roboto Light"/>
              <a:buChar char="•"/>
              <a:defRPr sz="18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263E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26" name="Google Shape;6626;p65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27" name="Google Shape;6627;p65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0246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bullet - white">
  <p:cSld name="two column bullet - white">
    <p:spTree>
      <p:nvGrpSpPr>
        <p:cNvPr id="1" name="Shape 6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9" name="Google Shape;6629;p66"/>
          <p:cNvSpPr txBox="1">
            <a:spLocks noGrp="1"/>
          </p:cNvSpPr>
          <p:nvPr>
            <p:ph type="body" idx="1"/>
          </p:nvPr>
        </p:nvSpPr>
        <p:spPr>
          <a:xfrm>
            <a:off x="1343025" y="1582737"/>
            <a:ext cx="4667247" cy="439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30" name="Google Shape;6630;p66"/>
          <p:cNvSpPr txBox="1">
            <a:spLocks noGrp="1"/>
          </p:cNvSpPr>
          <p:nvPr>
            <p:ph type="body" idx="2"/>
          </p:nvPr>
        </p:nvSpPr>
        <p:spPr>
          <a:xfrm>
            <a:off x="6132513" y="1582737"/>
            <a:ext cx="4716462" cy="43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31" name="Google Shape;6631;p66"/>
          <p:cNvSpPr txBox="1">
            <a:spLocks noGrp="1"/>
          </p:cNvSpPr>
          <p:nvPr>
            <p:ph type="body" idx="3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32" name="Google Shape;6632;p66"/>
          <p:cNvSpPr txBox="1">
            <a:spLocks noGrp="1"/>
          </p:cNvSpPr>
          <p:nvPr>
            <p:ph type="body" idx="4"/>
          </p:nvPr>
        </p:nvSpPr>
        <p:spPr>
          <a:xfrm>
            <a:off x="1357316" y="2342947"/>
            <a:ext cx="4667247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33" name="Google Shape;6633;p66"/>
          <p:cNvSpPr txBox="1">
            <a:spLocks noGrp="1"/>
          </p:cNvSpPr>
          <p:nvPr>
            <p:ph type="body" idx="5"/>
          </p:nvPr>
        </p:nvSpPr>
        <p:spPr>
          <a:xfrm>
            <a:off x="6132513" y="2342947"/>
            <a:ext cx="4716462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34" name="Google Shape;6634;p66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35" name="Google Shape;6635;p66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837964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 bullet - white">
  <p:cSld name="three column bullet - white">
    <p:spTree>
      <p:nvGrpSpPr>
        <p:cNvPr id="1" name="Shape 6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7" name="Google Shape;6637;p67"/>
          <p:cNvSpPr txBox="1">
            <a:spLocks noGrp="1"/>
          </p:cNvSpPr>
          <p:nvPr>
            <p:ph type="body" idx="1"/>
          </p:nvPr>
        </p:nvSpPr>
        <p:spPr>
          <a:xfrm>
            <a:off x="134302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38" name="Google Shape;6638;p67"/>
          <p:cNvSpPr txBox="1">
            <a:spLocks noGrp="1"/>
          </p:cNvSpPr>
          <p:nvPr>
            <p:ph type="body" idx="2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39" name="Google Shape;6639;p67"/>
          <p:cNvSpPr txBox="1">
            <a:spLocks noGrp="1"/>
          </p:cNvSpPr>
          <p:nvPr>
            <p:ph type="body" idx="3"/>
          </p:nvPr>
        </p:nvSpPr>
        <p:spPr>
          <a:xfrm>
            <a:off x="1343027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40" name="Google Shape;6640;p67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41" name="Google Shape;6641;p67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42" name="Google Shape;6642;p67"/>
          <p:cNvSpPr txBox="1">
            <a:spLocks noGrp="1"/>
          </p:cNvSpPr>
          <p:nvPr>
            <p:ph type="body" idx="4"/>
          </p:nvPr>
        </p:nvSpPr>
        <p:spPr>
          <a:xfrm>
            <a:off x="4578983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43" name="Google Shape;6643;p67"/>
          <p:cNvSpPr txBox="1">
            <a:spLocks noGrp="1"/>
          </p:cNvSpPr>
          <p:nvPr>
            <p:ph type="body" idx="5"/>
          </p:nvPr>
        </p:nvSpPr>
        <p:spPr>
          <a:xfrm>
            <a:off x="4578986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44" name="Google Shape;6644;p67"/>
          <p:cNvSpPr txBox="1">
            <a:spLocks noGrp="1"/>
          </p:cNvSpPr>
          <p:nvPr>
            <p:ph type="body" idx="6"/>
          </p:nvPr>
        </p:nvSpPr>
        <p:spPr>
          <a:xfrm>
            <a:off x="781494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45" name="Google Shape;6645;p67"/>
          <p:cNvSpPr txBox="1">
            <a:spLocks noGrp="1"/>
          </p:cNvSpPr>
          <p:nvPr>
            <p:ph type="body" idx="7"/>
          </p:nvPr>
        </p:nvSpPr>
        <p:spPr>
          <a:xfrm>
            <a:off x="7814947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34105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bullet - blue">
  <p:cSld name="One column bullet - blue">
    <p:spTree>
      <p:nvGrpSpPr>
        <p:cNvPr id="1" name="Shape 6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7" name="Google Shape;6647;p68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48" name="Google Shape;6648;p68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49" name="Google Shape;6649;p6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50" name="Google Shape;6650;p68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51" name="Google Shape;6651;p68"/>
          <p:cNvSpPr txBox="1">
            <a:spLocks noGrp="1"/>
          </p:cNvSpPr>
          <p:nvPr>
            <p:ph type="body" idx="2"/>
          </p:nvPr>
        </p:nvSpPr>
        <p:spPr>
          <a:xfrm>
            <a:off x="1346837" y="1582738"/>
            <a:ext cx="9502138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52" name="Google Shape;6652;p68"/>
          <p:cNvSpPr txBox="1">
            <a:spLocks noGrp="1"/>
          </p:cNvSpPr>
          <p:nvPr>
            <p:ph type="body" idx="3"/>
          </p:nvPr>
        </p:nvSpPr>
        <p:spPr>
          <a:xfrm>
            <a:off x="1346837" y="2164721"/>
            <a:ext cx="9502138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0708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01">
  <p:cSld name="Cover 01">
    <p:spTree>
      <p:nvGrpSpPr>
        <p:cNvPr id="1" name="Shape 1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" name="Google Shape;1265;p15"/>
          <p:cNvSpPr>
            <a:spLocks noGrp="1"/>
          </p:cNvSpPr>
          <p:nvPr>
            <p:ph type="pic" idx="2"/>
          </p:nvPr>
        </p:nvSpPr>
        <p:spPr>
          <a:xfrm>
            <a:off x="7104063" y="0"/>
            <a:ext cx="5087937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1266" name="Google Shape;1266;p15" descr="A picture containing food, drawing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341374" y="-343590"/>
            <a:ext cx="3279645" cy="2005854"/>
          </a:xfrm>
          <a:prstGeom prst="rect">
            <a:avLst/>
          </a:prstGeom>
          <a:noFill/>
          <a:ln>
            <a:noFill/>
          </a:ln>
        </p:spPr>
      </p:pic>
      <p:sp>
        <p:nvSpPr>
          <p:cNvPr id="1267" name="Google Shape;1267;p15"/>
          <p:cNvSpPr txBox="1">
            <a:spLocks noGrp="1"/>
          </p:cNvSpPr>
          <p:nvPr>
            <p:ph type="body" idx="1"/>
          </p:nvPr>
        </p:nvSpPr>
        <p:spPr>
          <a:xfrm>
            <a:off x="1343025" y="1955175"/>
            <a:ext cx="4681538" cy="182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3500"/>
              <a:buFont typeface="Roboto Light"/>
              <a:buNone/>
              <a:defRPr sz="35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268" name="Google Shape;1268;p15"/>
          <p:cNvSpPr/>
          <p:nvPr/>
        </p:nvSpPr>
        <p:spPr>
          <a:xfrm>
            <a:off x="379113" y="6167071"/>
            <a:ext cx="285442" cy="285442"/>
          </a:xfrm>
          <a:prstGeom prst="donut">
            <a:avLst>
              <a:gd name="adj" fmla="val 8524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269" name="Google Shape;1269;p15"/>
          <p:cNvCxnSpPr>
            <a:stCxn id="1268" idx="0"/>
            <a:endCxn id="1268" idx="4"/>
          </p:cNvCxnSpPr>
          <p:nvPr/>
        </p:nvCxnSpPr>
        <p:spPr>
          <a:xfrm>
            <a:off x="521834" y="6167071"/>
            <a:ext cx="0" cy="285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70" name="Google Shape;1270;p15"/>
          <p:cNvCxnSpPr>
            <a:stCxn id="1268" idx="6"/>
            <a:endCxn id="1268" idx="2"/>
          </p:cNvCxnSpPr>
          <p:nvPr/>
        </p:nvCxnSpPr>
        <p:spPr>
          <a:xfrm rot="10800000">
            <a:off x="379255" y="6309792"/>
            <a:ext cx="285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71" name="Google Shape;1271;p15"/>
          <p:cNvSpPr/>
          <p:nvPr/>
        </p:nvSpPr>
        <p:spPr>
          <a:xfrm rot="2700000">
            <a:off x="237187" y="6129585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72" name="Google Shape;1272;p15"/>
          <p:cNvSpPr/>
          <p:nvPr/>
        </p:nvSpPr>
        <p:spPr>
          <a:xfrm rot="-8100000">
            <a:off x="449910" y="6124640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1273" name="Google Shape;127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372" y="6183139"/>
            <a:ext cx="318197" cy="270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4" name="Google Shape;1274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07104" y="6193081"/>
            <a:ext cx="312942" cy="260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5" name="Google Shape;1275;p1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31581" y="6193081"/>
            <a:ext cx="385500" cy="269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6" name="Google Shape;1276;p1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528616" y="6193081"/>
            <a:ext cx="312942" cy="268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5698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bullet - blue">
  <p:cSld name="Two column bullet - blue">
    <p:spTree>
      <p:nvGrpSpPr>
        <p:cNvPr id="1" name="Shape 6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4" name="Google Shape;6654;p69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55" name="Google Shape;6655;p69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56" name="Google Shape;6656;p6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57" name="Google Shape;6657;p69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58" name="Google Shape;6658;p69"/>
          <p:cNvSpPr txBox="1">
            <a:spLocks noGrp="1"/>
          </p:cNvSpPr>
          <p:nvPr>
            <p:ph type="body" idx="2"/>
          </p:nvPr>
        </p:nvSpPr>
        <p:spPr>
          <a:xfrm>
            <a:off x="1343025" y="1582737"/>
            <a:ext cx="4667247" cy="439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59" name="Google Shape;6659;p69"/>
          <p:cNvSpPr txBox="1">
            <a:spLocks noGrp="1"/>
          </p:cNvSpPr>
          <p:nvPr>
            <p:ph type="body" idx="3"/>
          </p:nvPr>
        </p:nvSpPr>
        <p:spPr>
          <a:xfrm>
            <a:off x="6132513" y="1582737"/>
            <a:ext cx="4716462" cy="43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60" name="Google Shape;6660;p69"/>
          <p:cNvSpPr txBox="1">
            <a:spLocks noGrp="1"/>
          </p:cNvSpPr>
          <p:nvPr>
            <p:ph type="body" idx="4"/>
          </p:nvPr>
        </p:nvSpPr>
        <p:spPr>
          <a:xfrm>
            <a:off x="1357316" y="2342947"/>
            <a:ext cx="4667247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61" name="Google Shape;6661;p69"/>
          <p:cNvSpPr txBox="1">
            <a:spLocks noGrp="1"/>
          </p:cNvSpPr>
          <p:nvPr>
            <p:ph type="body" idx="5"/>
          </p:nvPr>
        </p:nvSpPr>
        <p:spPr>
          <a:xfrm>
            <a:off x="6132513" y="2342947"/>
            <a:ext cx="4716462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6191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 bullet - blue">
  <p:cSld name="Three column bullet - blue">
    <p:spTree>
      <p:nvGrpSpPr>
        <p:cNvPr id="1" name="Shape 6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3" name="Google Shape;6663;p70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64" name="Google Shape;6664;p70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65" name="Google Shape;6665;p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66" name="Google Shape;6666;p70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67" name="Google Shape;6667;p70"/>
          <p:cNvSpPr txBox="1">
            <a:spLocks noGrp="1"/>
          </p:cNvSpPr>
          <p:nvPr>
            <p:ph type="body" idx="2"/>
          </p:nvPr>
        </p:nvSpPr>
        <p:spPr>
          <a:xfrm>
            <a:off x="134302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68" name="Google Shape;6668;p70"/>
          <p:cNvSpPr txBox="1">
            <a:spLocks noGrp="1"/>
          </p:cNvSpPr>
          <p:nvPr>
            <p:ph type="body" idx="3"/>
          </p:nvPr>
        </p:nvSpPr>
        <p:spPr>
          <a:xfrm>
            <a:off x="1343027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69" name="Google Shape;6669;p70"/>
          <p:cNvSpPr txBox="1">
            <a:spLocks noGrp="1"/>
          </p:cNvSpPr>
          <p:nvPr>
            <p:ph type="body" idx="4"/>
          </p:nvPr>
        </p:nvSpPr>
        <p:spPr>
          <a:xfrm>
            <a:off x="4578983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70" name="Google Shape;6670;p70"/>
          <p:cNvSpPr txBox="1">
            <a:spLocks noGrp="1"/>
          </p:cNvSpPr>
          <p:nvPr>
            <p:ph type="body" idx="5"/>
          </p:nvPr>
        </p:nvSpPr>
        <p:spPr>
          <a:xfrm>
            <a:off x="4578986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71" name="Google Shape;6671;p70"/>
          <p:cNvSpPr txBox="1">
            <a:spLocks noGrp="1"/>
          </p:cNvSpPr>
          <p:nvPr>
            <p:ph type="body" idx="6"/>
          </p:nvPr>
        </p:nvSpPr>
        <p:spPr>
          <a:xfrm>
            <a:off x="781494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72" name="Google Shape;6672;p70"/>
          <p:cNvSpPr txBox="1">
            <a:spLocks noGrp="1"/>
          </p:cNvSpPr>
          <p:nvPr>
            <p:ph type="body" idx="7"/>
          </p:nvPr>
        </p:nvSpPr>
        <p:spPr>
          <a:xfrm>
            <a:off x="7836536" y="2654041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2287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bullet - yellow">
  <p:cSld name="One column bullet - yellow">
    <p:spTree>
      <p:nvGrpSpPr>
        <p:cNvPr id="1" name="Shape 6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4" name="Google Shape;6674;p71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75" name="Google Shape;6675;p71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76" name="Google Shape;6676;p7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77" name="Google Shape;6677;p71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78" name="Google Shape;6678;p71"/>
          <p:cNvSpPr txBox="1">
            <a:spLocks noGrp="1"/>
          </p:cNvSpPr>
          <p:nvPr>
            <p:ph type="body" idx="2"/>
          </p:nvPr>
        </p:nvSpPr>
        <p:spPr>
          <a:xfrm>
            <a:off x="1346837" y="1582738"/>
            <a:ext cx="9502138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79" name="Google Shape;6679;p71"/>
          <p:cNvSpPr txBox="1">
            <a:spLocks noGrp="1"/>
          </p:cNvSpPr>
          <p:nvPr>
            <p:ph type="body" idx="3"/>
          </p:nvPr>
        </p:nvSpPr>
        <p:spPr>
          <a:xfrm>
            <a:off x="1346837" y="2164721"/>
            <a:ext cx="9502138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50465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bullet - yellow">
  <p:cSld name="Two column bullet - yellow">
    <p:spTree>
      <p:nvGrpSpPr>
        <p:cNvPr id="1" name="Shape 6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1" name="Google Shape;6681;p72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82" name="Google Shape;6682;p72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83" name="Google Shape;6683;p7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84" name="Google Shape;6684;p72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85" name="Google Shape;6685;p72"/>
          <p:cNvSpPr txBox="1">
            <a:spLocks noGrp="1"/>
          </p:cNvSpPr>
          <p:nvPr>
            <p:ph type="body" idx="2"/>
          </p:nvPr>
        </p:nvSpPr>
        <p:spPr>
          <a:xfrm>
            <a:off x="1343025" y="1582737"/>
            <a:ext cx="4667247" cy="439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86" name="Google Shape;6686;p72"/>
          <p:cNvSpPr txBox="1">
            <a:spLocks noGrp="1"/>
          </p:cNvSpPr>
          <p:nvPr>
            <p:ph type="body" idx="3"/>
          </p:nvPr>
        </p:nvSpPr>
        <p:spPr>
          <a:xfrm>
            <a:off x="6132513" y="1582737"/>
            <a:ext cx="4716462" cy="43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87" name="Google Shape;6687;p72"/>
          <p:cNvSpPr txBox="1">
            <a:spLocks noGrp="1"/>
          </p:cNvSpPr>
          <p:nvPr>
            <p:ph type="body" idx="4"/>
          </p:nvPr>
        </p:nvSpPr>
        <p:spPr>
          <a:xfrm>
            <a:off x="1357316" y="2342947"/>
            <a:ext cx="4667247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88" name="Google Shape;6688;p72"/>
          <p:cNvSpPr txBox="1">
            <a:spLocks noGrp="1"/>
          </p:cNvSpPr>
          <p:nvPr>
            <p:ph type="body" idx="5"/>
          </p:nvPr>
        </p:nvSpPr>
        <p:spPr>
          <a:xfrm>
            <a:off x="6132513" y="2342947"/>
            <a:ext cx="4716462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00817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 bullet - yellow">
  <p:cSld name="Three column bullet - yellow">
    <p:spTree>
      <p:nvGrpSpPr>
        <p:cNvPr id="1" name="Shape 6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0" name="Google Shape;6690;p73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91" name="Google Shape;6691;p73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692" name="Google Shape;6692;p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693" name="Google Shape;6693;p73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694" name="Google Shape;6694;p73"/>
          <p:cNvSpPr txBox="1">
            <a:spLocks noGrp="1"/>
          </p:cNvSpPr>
          <p:nvPr>
            <p:ph type="body" idx="2"/>
          </p:nvPr>
        </p:nvSpPr>
        <p:spPr>
          <a:xfrm>
            <a:off x="134302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95" name="Google Shape;6695;p73"/>
          <p:cNvSpPr txBox="1">
            <a:spLocks noGrp="1"/>
          </p:cNvSpPr>
          <p:nvPr>
            <p:ph type="body" idx="3"/>
          </p:nvPr>
        </p:nvSpPr>
        <p:spPr>
          <a:xfrm>
            <a:off x="1343027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96" name="Google Shape;6696;p73"/>
          <p:cNvSpPr txBox="1">
            <a:spLocks noGrp="1"/>
          </p:cNvSpPr>
          <p:nvPr>
            <p:ph type="body" idx="4"/>
          </p:nvPr>
        </p:nvSpPr>
        <p:spPr>
          <a:xfrm>
            <a:off x="4578983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97" name="Google Shape;6697;p73"/>
          <p:cNvSpPr txBox="1">
            <a:spLocks noGrp="1"/>
          </p:cNvSpPr>
          <p:nvPr>
            <p:ph type="body" idx="5"/>
          </p:nvPr>
        </p:nvSpPr>
        <p:spPr>
          <a:xfrm>
            <a:off x="4578986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98" name="Google Shape;6698;p73"/>
          <p:cNvSpPr txBox="1">
            <a:spLocks noGrp="1"/>
          </p:cNvSpPr>
          <p:nvPr>
            <p:ph type="body" idx="6"/>
          </p:nvPr>
        </p:nvSpPr>
        <p:spPr>
          <a:xfrm>
            <a:off x="781494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699" name="Google Shape;6699;p73"/>
          <p:cNvSpPr txBox="1">
            <a:spLocks noGrp="1"/>
          </p:cNvSpPr>
          <p:nvPr>
            <p:ph type="body" idx="7"/>
          </p:nvPr>
        </p:nvSpPr>
        <p:spPr>
          <a:xfrm>
            <a:off x="7836536" y="2654041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2105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bullet - purple">
  <p:cSld name="One column bullet - purple">
    <p:spTree>
      <p:nvGrpSpPr>
        <p:cNvPr id="1" name="Shape 6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1" name="Google Shape;6701;p74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02" name="Google Shape;6702;p74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703" name="Google Shape;6703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704" name="Google Shape;6704;p74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05" name="Google Shape;6705;p74"/>
          <p:cNvSpPr txBox="1">
            <a:spLocks noGrp="1"/>
          </p:cNvSpPr>
          <p:nvPr>
            <p:ph type="body" idx="2"/>
          </p:nvPr>
        </p:nvSpPr>
        <p:spPr>
          <a:xfrm>
            <a:off x="1346837" y="1582738"/>
            <a:ext cx="9502138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06" name="Google Shape;6706;p74"/>
          <p:cNvSpPr txBox="1">
            <a:spLocks noGrp="1"/>
          </p:cNvSpPr>
          <p:nvPr>
            <p:ph type="body" idx="3"/>
          </p:nvPr>
        </p:nvSpPr>
        <p:spPr>
          <a:xfrm>
            <a:off x="1346837" y="2164721"/>
            <a:ext cx="9502138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9718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bullet - purple">
  <p:cSld name="Two column bullet - purple">
    <p:spTree>
      <p:nvGrpSpPr>
        <p:cNvPr id="1" name="Shape 6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8" name="Google Shape;6708;p75"/>
          <p:cNvSpPr/>
          <p:nvPr/>
        </p:nvSpPr>
        <p:spPr>
          <a:xfrm>
            <a:off x="0" y="645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09" name="Google Shape;6709;p75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710" name="Google Shape;6710;p7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711" name="Google Shape;6711;p75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12" name="Google Shape;6712;p75"/>
          <p:cNvSpPr txBox="1">
            <a:spLocks noGrp="1"/>
          </p:cNvSpPr>
          <p:nvPr>
            <p:ph type="body" idx="2"/>
          </p:nvPr>
        </p:nvSpPr>
        <p:spPr>
          <a:xfrm>
            <a:off x="1343025" y="1582737"/>
            <a:ext cx="4667247" cy="439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13" name="Google Shape;6713;p75"/>
          <p:cNvSpPr txBox="1">
            <a:spLocks noGrp="1"/>
          </p:cNvSpPr>
          <p:nvPr>
            <p:ph type="body" idx="3"/>
          </p:nvPr>
        </p:nvSpPr>
        <p:spPr>
          <a:xfrm>
            <a:off x="6132513" y="1582737"/>
            <a:ext cx="4716462" cy="43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14" name="Google Shape;6714;p75"/>
          <p:cNvSpPr txBox="1">
            <a:spLocks noGrp="1"/>
          </p:cNvSpPr>
          <p:nvPr>
            <p:ph type="body" idx="4"/>
          </p:nvPr>
        </p:nvSpPr>
        <p:spPr>
          <a:xfrm>
            <a:off x="1357316" y="2342947"/>
            <a:ext cx="4667247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15" name="Google Shape;6715;p75"/>
          <p:cNvSpPr txBox="1">
            <a:spLocks noGrp="1"/>
          </p:cNvSpPr>
          <p:nvPr>
            <p:ph type="body" idx="5"/>
          </p:nvPr>
        </p:nvSpPr>
        <p:spPr>
          <a:xfrm>
            <a:off x="6132513" y="2342947"/>
            <a:ext cx="4716462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9840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 bullet - purple">
  <p:cSld name="Three column bullet - purple">
    <p:spTree>
      <p:nvGrpSpPr>
        <p:cNvPr id="1" name="Shape 6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" name="Google Shape;6717;p76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18" name="Google Shape;6718;p76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719" name="Google Shape;6719;p7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720" name="Google Shape;6720;p76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21" name="Google Shape;6721;p76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22" name="Google Shape;6722;p76"/>
          <p:cNvSpPr txBox="1">
            <a:spLocks noGrp="1"/>
          </p:cNvSpPr>
          <p:nvPr>
            <p:ph type="body" idx="2"/>
          </p:nvPr>
        </p:nvSpPr>
        <p:spPr>
          <a:xfrm>
            <a:off x="134302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23" name="Google Shape;6723;p76"/>
          <p:cNvSpPr txBox="1">
            <a:spLocks noGrp="1"/>
          </p:cNvSpPr>
          <p:nvPr>
            <p:ph type="body" idx="3"/>
          </p:nvPr>
        </p:nvSpPr>
        <p:spPr>
          <a:xfrm>
            <a:off x="1343027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24" name="Google Shape;6724;p76"/>
          <p:cNvSpPr txBox="1">
            <a:spLocks noGrp="1"/>
          </p:cNvSpPr>
          <p:nvPr>
            <p:ph type="body" idx="4"/>
          </p:nvPr>
        </p:nvSpPr>
        <p:spPr>
          <a:xfrm>
            <a:off x="4578983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25" name="Google Shape;6725;p76"/>
          <p:cNvSpPr txBox="1">
            <a:spLocks noGrp="1"/>
          </p:cNvSpPr>
          <p:nvPr>
            <p:ph type="body" idx="5"/>
          </p:nvPr>
        </p:nvSpPr>
        <p:spPr>
          <a:xfrm>
            <a:off x="4578986" y="2644516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26" name="Google Shape;6726;p76"/>
          <p:cNvSpPr txBox="1">
            <a:spLocks noGrp="1"/>
          </p:cNvSpPr>
          <p:nvPr>
            <p:ph type="body" idx="6"/>
          </p:nvPr>
        </p:nvSpPr>
        <p:spPr>
          <a:xfrm>
            <a:off x="7814944" y="1582737"/>
            <a:ext cx="3035935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27" name="Google Shape;6727;p76"/>
          <p:cNvSpPr txBox="1">
            <a:spLocks noGrp="1"/>
          </p:cNvSpPr>
          <p:nvPr>
            <p:ph type="body" idx="7"/>
          </p:nvPr>
        </p:nvSpPr>
        <p:spPr>
          <a:xfrm>
            <a:off x="7836536" y="2654041"/>
            <a:ext cx="3035933" cy="380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6696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bullet - red">
  <p:cSld name="one column bullet - red">
    <p:spTree>
      <p:nvGrpSpPr>
        <p:cNvPr id="1" name="Shape 6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9" name="Google Shape;6729;p77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30" name="Google Shape;6730;p77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731" name="Google Shape;6731;p7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732" name="Google Shape;6732;p77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33" name="Google Shape;6733;p77"/>
          <p:cNvSpPr txBox="1">
            <a:spLocks noGrp="1"/>
          </p:cNvSpPr>
          <p:nvPr>
            <p:ph type="body" idx="2"/>
          </p:nvPr>
        </p:nvSpPr>
        <p:spPr>
          <a:xfrm>
            <a:off x="1346837" y="1582738"/>
            <a:ext cx="9502138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34" name="Google Shape;6734;p77"/>
          <p:cNvSpPr txBox="1">
            <a:spLocks noGrp="1"/>
          </p:cNvSpPr>
          <p:nvPr>
            <p:ph type="body" idx="3"/>
          </p:nvPr>
        </p:nvSpPr>
        <p:spPr>
          <a:xfrm>
            <a:off x="1346837" y="2164721"/>
            <a:ext cx="9502138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0023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bullet - red">
  <p:cSld name="two column bullet - red">
    <p:spTree>
      <p:nvGrpSpPr>
        <p:cNvPr id="1" name="Shape 6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6" name="Google Shape;6736;p78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37" name="Google Shape;6737;p78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738" name="Google Shape;6738;p7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sp>
        <p:nvSpPr>
          <p:cNvPr id="6739" name="Google Shape;6739;p78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40" name="Google Shape;6740;p78"/>
          <p:cNvSpPr txBox="1">
            <a:spLocks noGrp="1"/>
          </p:cNvSpPr>
          <p:nvPr>
            <p:ph type="body" idx="2"/>
          </p:nvPr>
        </p:nvSpPr>
        <p:spPr>
          <a:xfrm>
            <a:off x="1343025" y="1582737"/>
            <a:ext cx="4667247" cy="439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41" name="Google Shape;6741;p78"/>
          <p:cNvSpPr txBox="1">
            <a:spLocks noGrp="1"/>
          </p:cNvSpPr>
          <p:nvPr>
            <p:ph type="body" idx="3"/>
          </p:nvPr>
        </p:nvSpPr>
        <p:spPr>
          <a:xfrm>
            <a:off x="6132513" y="1582737"/>
            <a:ext cx="4716462" cy="43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Medium"/>
              <a:buChar char="•"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42" name="Google Shape;6742;p78"/>
          <p:cNvSpPr txBox="1">
            <a:spLocks noGrp="1"/>
          </p:cNvSpPr>
          <p:nvPr>
            <p:ph type="body" idx="4"/>
          </p:nvPr>
        </p:nvSpPr>
        <p:spPr>
          <a:xfrm>
            <a:off x="1357316" y="2342947"/>
            <a:ext cx="4667247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8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2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43" name="Google Shape;6743;p78"/>
          <p:cNvSpPr txBox="1">
            <a:spLocks noGrp="1"/>
          </p:cNvSpPr>
          <p:nvPr>
            <p:ph type="body" idx="5"/>
          </p:nvPr>
        </p:nvSpPr>
        <p:spPr>
          <a:xfrm>
            <a:off x="6132513" y="2342947"/>
            <a:ext cx="4716462" cy="3295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71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50"/>
              <a:buFont typeface="Roboto Light"/>
              <a:buChar char="•"/>
              <a:def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14439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02">
  <p:cSld name="Cover 02">
    <p:spTree>
      <p:nvGrpSpPr>
        <p:cNvPr id="1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" name="Google Shape;1278;p16"/>
          <p:cNvSpPr>
            <a:spLocks noGrp="1"/>
          </p:cNvSpPr>
          <p:nvPr>
            <p:ph type="pic" idx="2"/>
          </p:nvPr>
        </p:nvSpPr>
        <p:spPr>
          <a:xfrm>
            <a:off x="7104063" y="0"/>
            <a:ext cx="5087937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1279" name="Google Shape;1279;p16" descr="A picture containing food, drawing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341374" y="-343590"/>
            <a:ext cx="3279645" cy="2005854"/>
          </a:xfrm>
          <a:prstGeom prst="rect">
            <a:avLst/>
          </a:prstGeom>
          <a:noFill/>
          <a:ln>
            <a:noFill/>
          </a:ln>
        </p:spPr>
      </p:pic>
      <p:sp>
        <p:nvSpPr>
          <p:cNvPr id="1280" name="Google Shape;1280;p16"/>
          <p:cNvSpPr txBox="1">
            <a:spLocks noGrp="1"/>
          </p:cNvSpPr>
          <p:nvPr>
            <p:ph type="body" idx="1"/>
          </p:nvPr>
        </p:nvSpPr>
        <p:spPr>
          <a:xfrm>
            <a:off x="371475" y="1955176"/>
            <a:ext cx="5761038" cy="1025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3500"/>
              <a:buFont typeface="Roboto Light"/>
              <a:buNone/>
              <a:defRPr sz="35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281" name="Google Shape;1281;p16"/>
          <p:cNvSpPr txBox="1">
            <a:spLocks noGrp="1"/>
          </p:cNvSpPr>
          <p:nvPr>
            <p:ph type="body" idx="3"/>
          </p:nvPr>
        </p:nvSpPr>
        <p:spPr>
          <a:xfrm>
            <a:off x="371476" y="3162405"/>
            <a:ext cx="5653087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Roboto Light"/>
              <a:buNone/>
              <a:defRPr sz="24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282" name="Google Shape;1282;p16"/>
          <p:cNvSpPr/>
          <p:nvPr/>
        </p:nvSpPr>
        <p:spPr>
          <a:xfrm>
            <a:off x="379113" y="6167071"/>
            <a:ext cx="285442" cy="285442"/>
          </a:xfrm>
          <a:prstGeom prst="donut">
            <a:avLst>
              <a:gd name="adj" fmla="val 8524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283" name="Google Shape;1283;p16"/>
          <p:cNvCxnSpPr>
            <a:stCxn id="1282" idx="0"/>
            <a:endCxn id="1282" idx="4"/>
          </p:cNvCxnSpPr>
          <p:nvPr/>
        </p:nvCxnSpPr>
        <p:spPr>
          <a:xfrm>
            <a:off x="521834" y="6167071"/>
            <a:ext cx="0" cy="285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84" name="Google Shape;1284;p16"/>
          <p:cNvCxnSpPr>
            <a:stCxn id="1282" idx="6"/>
            <a:endCxn id="1282" idx="2"/>
          </p:cNvCxnSpPr>
          <p:nvPr/>
        </p:nvCxnSpPr>
        <p:spPr>
          <a:xfrm rot="10800000">
            <a:off x="379255" y="6309792"/>
            <a:ext cx="285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85" name="Google Shape;1285;p16"/>
          <p:cNvSpPr/>
          <p:nvPr/>
        </p:nvSpPr>
        <p:spPr>
          <a:xfrm rot="2700000">
            <a:off x="237187" y="6129585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86" name="Google Shape;1286;p16"/>
          <p:cNvSpPr/>
          <p:nvPr/>
        </p:nvSpPr>
        <p:spPr>
          <a:xfrm rot="-8100000">
            <a:off x="449910" y="6124640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1287" name="Google Shape;128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372" y="6183139"/>
            <a:ext cx="318197" cy="270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8" name="Google Shape;1288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07104" y="6193081"/>
            <a:ext cx="312942" cy="260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9" name="Google Shape;1289;p1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31581" y="6193081"/>
            <a:ext cx="385500" cy="269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0" name="Google Shape;1290;p1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528616" y="6193081"/>
            <a:ext cx="312942" cy="268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0492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- blue">
  <p:cSld name="quote - blue">
    <p:bg>
      <p:bgPr>
        <a:solidFill>
          <a:schemeClr val="lt1"/>
        </a:solidFill>
        <a:effectLst/>
      </p:bgPr>
    </p:bg>
    <p:spTree>
      <p:nvGrpSpPr>
        <p:cNvPr id="1" name="Shape 6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5" name="Google Shape;6745;p79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746" name="Google Shape;6746;p79"/>
          <p:cNvSpPr txBox="1">
            <a:spLocks noGrp="1"/>
          </p:cNvSpPr>
          <p:nvPr>
            <p:ph type="body" idx="1"/>
          </p:nvPr>
        </p:nvSpPr>
        <p:spPr>
          <a:xfrm>
            <a:off x="1343024" y="5583417"/>
            <a:ext cx="2627628" cy="22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 Medium"/>
              <a:buNone/>
              <a:defRPr sz="22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47" name="Google Shape;6747;p79"/>
          <p:cNvSpPr txBox="1">
            <a:spLocks noGrp="1"/>
          </p:cNvSpPr>
          <p:nvPr>
            <p:ph type="body" idx="2"/>
          </p:nvPr>
        </p:nvSpPr>
        <p:spPr>
          <a:xfrm>
            <a:off x="1343024" y="6004108"/>
            <a:ext cx="3852863" cy="56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48" name="Google Shape;6748;p79"/>
          <p:cNvSpPr txBox="1">
            <a:spLocks noGrp="1"/>
          </p:cNvSpPr>
          <p:nvPr>
            <p:ph type="body" idx="3"/>
          </p:nvPr>
        </p:nvSpPr>
        <p:spPr>
          <a:xfrm>
            <a:off x="1343024" y="1530000"/>
            <a:ext cx="6624639" cy="2696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Roboto Light"/>
              <a:buNone/>
              <a:defRPr sz="2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749" name="Google Shape;6749;p79"/>
          <p:cNvSpPr txBox="1">
            <a:spLocks noGrp="1"/>
          </p:cNvSpPr>
          <p:nvPr>
            <p:ph type="body" idx="4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6750" name="Google Shape;6750;p7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751" name="Google Shape;6751;p79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6752" name="Google Shape;6752;p79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53" name="Google Shape;6753;p79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54" name="Google Shape;6754;p79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55" name="Google Shape;6755;p79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56" name="Google Shape;6756;p79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57" name="Google Shape;6757;p79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58" name="Google Shape;6758;p79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59" name="Google Shape;6759;p79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0" name="Google Shape;6760;p79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1" name="Google Shape;6761;p79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2" name="Google Shape;6762;p79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3" name="Google Shape;6763;p79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4" name="Google Shape;6764;p79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5" name="Google Shape;6765;p79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6" name="Google Shape;6766;p79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7" name="Google Shape;6767;p79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8" name="Google Shape;6768;p79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69" name="Google Shape;6769;p79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0" name="Google Shape;6770;p79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1" name="Google Shape;6771;p79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2" name="Google Shape;6772;p79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3" name="Google Shape;6773;p79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4" name="Google Shape;6774;p79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5" name="Google Shape;6775;p79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6" name="Google Shape;6776;p79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7" name="Google Shape;6777;p79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8" name="Google Shape;6778;p79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79" name="Google Shape;6779;p79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0" name="Google Shape;6780;p79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1" name="Google Shape;6781;p79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2" name="Google Shape;6782;p79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3" name="Google Shape;6783;p79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4" name="Google Shape;6784;p79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5" name="Google Shape;6785;p79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6" name="Google Shape;6786;p79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7" name="Google Shape;6787;p79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8" name="Google Shape;6788;p79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89" name="Google Shape;6789;p79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0" name="Google Shape;6790;p79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1" name="Google Shape;6791;p79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2" name="Google Shape;6792;p79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3" name="Google Shape;6793;p79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4" name="Google Shape;6794;p79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5" name="Google Shape;6795;p79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6" name="Google Shape;6796;p79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7" name="Google Shape;6797;p79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8" name="Google Shape;6798;p79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99" name="Google Shape;6799;p79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0" name="Google Shape;6800;p79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1" name="Google Shape;6801;p79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2" name="Google Shape;6802;p79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3" name="Google Shape;6803;p79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4" name="Google Shape;6804;p79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5" name="Google Shape;6805;p79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6" name="Google Shape;6806;p79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7" name="Google Shape;6807;p79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8" name="Google Shape;6808;p79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09" name="Google Shape;6809;p79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0" name="Google Shape;6810;p79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1" name="Google Shape;6811;p79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2" name="Google Shape;6812;p79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3" name="Google Shape;6813;p79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4" name="Google Shape;6814;p79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5" name="Google Shape;6815;p79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6" name="Google Shape;6816;p79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7" name="Google Shape;6817;p79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8" name="Google Shape;6818;p79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19" name="Google Shape;6819;p79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0" name="Google Shape;6820;p79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1" name="Google Shape;6821;p79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2" name="Google Shape;6822;p79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3" name="Google Shape;6823;p79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4" name="Google Shape;6824;p79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5" name="Google Shape;6825;p79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6" name="Google Shape;6826;p79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7" name="Google Shape;6827;p79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8" name="Google Shape;6828;p79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29" name="Google Shape;6829;p79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0" name="Google Shape;6830;p79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1" name="Google Shape;6831;p79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2" name="Google Shape;6832;p79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3" name="Google Shape;6833;p79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4" name="Google Shape;6834;p79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5" name="Google Shape;6835;p79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6" name="Google Shape;6836;p79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7" name="Google Shape;6837;p79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8" name="Google Shape;6838;p79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39" name="Google Shape;6839;p79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0" name="Google Shape;6840;p79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1" name="Google Shape;6841;p79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2" name="Google Shape;6842;p79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3" name="Google Shape;6843;p79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4" name="Google Shape;6844;p79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5" name="Google Shape;6845;p79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6" name="Google Shape;6846;p79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7" name="Google Shape;6847;p79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8" name="Google Shape;6848;p79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49" name="Google Shape;6849;p79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0" name="Google Shape;6850;p79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1" name="Google Shape;6851;p79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2" name="Google Shape;6852;p79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3" name="Google Shape;6853;p79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4" name="Google Shape;6854;p79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5" name="Google Shape;6855;p79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6" name="Google Shape;6856;p79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7" name="Google Shape;6857;p79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8" name="Google Shape;6858;p79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59" name="Google Shape;6859;p79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0" name="Google Shape;6860;p79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1" name="Google Shape;6861;p79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2" name="Google Shape;6862;p79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3" name="Google Shape;6863;p79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4" name="Google Shape;6864;p79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5" name="Google Shape;6865;p79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6" name="Google Shape;6866;p79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7" name="Google Shape;6867;p79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8" name="Google Shape;6868;p79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69" name="Google Shape;6869;p79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0" name="Google Shape;6870;p79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1" name="Google Shape;6871;p79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2" name="Google Shape;6872;p79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3" name="Google Shape;6873;p79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4" name="Google Shape;6874;p79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5" name="Google Shape;6875;p79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6" name="Google Shape;6876;p79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7" name="Google Shape;6877;p79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8" name="Google Shape;6878;p79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79" name="Google Shape;6879;p79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0" name="Google Shape;6880;p79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1" name="Google Shape;6881;p79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2" name="Google Shape;6882;p79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3" name="Google Shape;6883;p79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4" name="Google Shape;6884;p79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5" name="Google Shape;6885;p79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6" name="Google Shape;6886;p79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7" name="Google Shape;6887;p79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8" name="Google Shape;6888;p79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89" name="Google Shape;6889;p79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0" name="Google Shape;6890;p79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1" name="Google Shape;6891;p79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2" name="Google Shape;6892;p79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3" name="Google Shape;6893;p79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4" name="Google Shape;6894;p79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5" name="Google Shape;6895;p79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6" name="Google Shape;6896;p79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7" name="Google Shape;6897;p79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8" name="Google Shape;6898;p79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899" name="Google Shape;6899;p79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0" name="Google Shape;6900;p79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1" name="Google Shape;6901;p79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2" name="Google Shape;6902;p79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3" name="Google Shape;6903;p79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4" name="Google Shape;6904;p79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5" name="Google Shape;6905;p79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6" name="Google Shape;6906;p79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7" name="Google Shape;6907;p79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8" name="Google Shape;6908;p79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09" name="Google Shape;6909;p79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0" name="Google Shape;6910;p79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1" name="Google Shape;6911;p79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2" name="Google Shape;6912;p79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3" name="Google Shape;6913;p79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4" name="Google Shape;6914;p79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5" name="Google Shape;6915;p79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6" name="Google Shape;6916;p79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7" name="Google Shape;6917;p79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8" name="Google Shape;6918;p79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19" name="Google Shape;6919;p79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0" name="Google Shape;6920;p79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1" name="Google Shape;6921;p79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2" name="Google Shape;6922;p79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3" name="Google Shape;6923;p79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4" name="Google Shape;6924;p79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5" name="Google Shape;6925;p79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6" name="Google Shape;6926;p79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7" name="Google Shape;6927;p79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8" name="Google Shape;6928;p79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29" name="Google Shape;6929;p79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0" name="Google Shape;6930;p79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1" name="Google Shape;6931;p79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2" name="Google Shape;6932;p79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3" name="Google Shape;6933;p79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4" name="Google Shape;6934;p79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5" name="Google Shape;6935;p79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6" name="Google Shape;6936;p79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7" name="Google Shape;6937;p79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8" name="Google Shape;6938;p79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39" name="Google Shape;6939;p79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0" name="Google Shape;6940;p79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1" name="Google Shape;6941;p79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2" name="Google Shape;6942;p79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3" name="Google Shape;6943;p79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4" name="Google Shape;6944;p79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5" name="Google Shape;6945;p79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6" name="Google Shape;6946;p79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7" name="Google Shape;6947;p79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8" name="Google Shape;6948;p79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49" name="Google Shape;6949;p79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0" name="Google Shape;6950;p79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1" name="Google Shape;6951;p79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2" name="Google Shape;6952;p79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3" name="Google Shape;6953;p79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4" name="Google Shape;6954;p79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5" name="Google Shape;6955;p79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6" name="Google Shape;6956;p79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7" name="Google Shape;6957;p79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8" name="Google Shape;6958;p79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59" name="Google Shape;6959;p79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0" name="Google Shape;6960;p79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1" name="Google Shape;6961;p79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2" name="Google Shape;6962;p79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3" name="Google Shape;6963;p79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4" name="Google Shape;6964;p79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5" name="Google Shape;6965;p79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6" name="Google Shape;6966;p79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7" name="Google Shape;6967;p79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8" name="Google Shape;6968;p79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69" name="Google Shape;6969;p79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0" name="Google Shape;6970;p79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1" name="Google Shape;6971;p79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2" name="Google Shape;6972;p79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3" name="Google Shape;6973;p79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4" name="Google Shape;6974;p79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5" name="Google Shape;6975;p79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6" name="Google Shape;6976;p79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7" name="Google Shape;6977;p79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8" name="Google Shape;6978;p79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79" name="Google Shape;6979;p79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0" name="Google Shape;6980;p79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1" name="Google Shape;6981;p79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2" name="Google Shape;6982;p79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3" name="Google Shape;6983;p79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4" name="Google Shape;6984;p79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5" name="Google Shape;6985;p79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6" name="Google Shape;6986;p79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7" name="Google Shape;6987;p79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8" name="Google Shape;6988;p79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89" name="Google Shape;6989;p79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0" name="Google Shape;6990;p79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1" name="Google Shape;6991;p79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2" name="Google Shape;6992;p79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3" name="Google Shape;6993;p79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4" name="Google Shape;6994;p79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5" name="Google Shape;6995;p79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6" name="Google Shape;6996;p79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7" name="Google Shape;6997;p79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8" name="Google Shape;6998;p79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999" name="Google Shape;6999;p79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0" name="Google Shape;7000;p79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1" name="Google Shape;7001;p79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2" name="Google Shape;7002;p79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3" name="Google Shape;7003;p79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4" name="Google Shape;7004;p79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5" name="Google Shape;7005;p79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6" name="Google Shape;7006;p79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7" name="Google Shape;7007;p79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8" name="Google Shape;7008;p79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09" name="Google Shape;7009;p79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0" name="Google Shape;7010;p79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1" name="Google Shape;7011;p79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2" name="Google Shape;7012;p79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3" name="Google Shape;7013;p79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4" name="Google Shape;7014;p79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5" name="Google Shape;7015;p79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6" name="Google Shape;7016;p79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7" name="Google Shape;7017;p79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8" name="Google Shape;7018;p79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19" name="Google Shape;7019;p79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0" name="Google Shape;7020;p79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1" name="Google Shape;7021;p79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2" name="Google Shape;7022;p79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3" name="Google Shape;7023;p79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4" name="Google Shape;7024;p79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5" name="Google Shape;7025;p79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6" name="Google Shape;7026;p79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7" name="Google Shape;7027;p79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8" name="Google Shape;7028;p79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29" name="Google Shape;7029;p79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0" name="Google Shape;7030;p79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1" name="Google Shape;7031;p79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2" name="Google Shape;7032;p79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3" name="Google Shape;7033;p79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4" name="Google Shape;7034;p79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5" name="Google Shape;7035;p79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6" name="Google Shape;7036;p79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7" name="Google Shape;7037;p79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8" name="Google Shape;7038;p79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39" name="Google Shape;7039;p79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0" name="Google Shape;7040;p79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1" name="Google Shape;7041;p79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2" name="Google Shape;7042;p79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3" name="Google Shape;7043;p79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4" name="Google Shape;7044;p79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5" name="Google Shape;7045;p79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6" name="Google Shape;7046;p79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7" name="Google Shape;7047;p79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8" name="Google Shape;7048;p79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49" name="Google Shape;7049;p79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0" name="Google Shape;7050;p79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1" name="Google Shape;7051;p79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2" name="Google Shape;7052;p79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3" name="Google Shape;7053;p79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4" name="Google Shape;7054;p79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5" name="Google Shape;7055;p79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6" name="Google Shape;7056;p79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7" name="Google Shape;7057;p79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8" name="Google Shape;7058;p79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59" name="Google Shape;7059;p79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0" name="Google Shape;7060;p79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1" name="Google Shape;7061;p79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2" name="Google Shape;7062;p79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3" name="Google Shape;7063;p79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4" name="Google Shape;7064;p79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5" name="Google Shape;7065;p79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6" name="Google Shape;7066;p79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7" name="Google Shape;7067;p79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8" name="Google Shape;7068;p79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69" name="Google Shape;7069;p79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0" name="Google Shape;7070;p79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1" name="Google Shape;7071;p79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2" name="Google Shape;7072;p79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3" name="Google Shape;7073;p79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4" name="Google Shape;7074;p79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5" name="Google Shape;7075;p79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6" name="Google Shape;7076;p79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7" name="Google Shape;7077;p79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8" name="Google Shape;7078;p79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79" name="Google Shape;7079;p79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0" name="Google Shape;7080;p79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1" name="Google Shape;7081;p79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2" name="Google Shape;7082;p79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3" name="Google Shape;7083;p79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4" name="Google Shape;7084;p79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5" name="Google Shape;7085;p79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6" name="Google Shape;7086;p79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7" name="Google Shape;7087;p79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8" name="Google Shape;7088;p79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89" name="Google Shape;7089;p79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0" name="Google Shape;7090;p79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1" name="Google Shape;7091;p79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2" name="Google Shape;7092;p79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3" name="Google Shape;7093;p79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4" name="Google Shape;7094;p79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5" name="Google Shape;7095;p79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6" name="Google Shape;7096;p79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7" name="Google Shape;7097;p79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8" name="Google Shape;7098;p79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099" name="Google Shape;7099;p79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0" name="Google Shape;7100;p79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1" name="Google Shape;7101;p79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2" name="Google Shape;7102;p79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3" name="Google Shape;7103;p79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4" name="Google Shape;7104;p79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5" name="Google Shape;7105;p79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6" name="Google Shape;7106;p79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7" name="Google Shape;7107;p79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8" name="Google Shape;7108;p79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09" name="Google Shape;7109;p79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0" name="Google Shape;7110;p79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1" name="Google Shape;7111;p79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2" name="Google Shape;7112;p79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3" name="Google Shape;7113;p79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4" name="Google Shape;7114;p79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5" name="Google Shape;7115;p79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6" name="Google Shape;7116;p79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7" name="Google Shape;7117;p79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8" name="Google Shape;7118;p79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19" name="Google Shape;7119;p79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0" name="Google Shape;7120;p79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1" name="Google Shape;7121;p79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2" name="Google Shape;7122;p79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3" name="Google Shape;7123;p79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4" name="Google Shape;7124;p79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5" name="Google Shape;7125;p79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6" name="Google Shape;7126;p79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7" name="Google Shape;7127;p79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8" name="Google Shape;7128;p79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29" name="Google Shape;7129;p79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0" name="Google Shape;7130;p79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1" name="Google Shape;7131;p79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2" name="Google Shape;7132;p79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3" name="Google Shape;7133;p79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4" name="Google Shape;7134;p79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5" name="Google Shape;7135;p79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6" name="Google Shape;7136;p79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7" name="Google Shape;7137;p79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8" name="Google Shape;7138;p79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39" name="Google Shape;7139;p79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0" name="Google Shape;7140;p79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1" name="Google Shape;7141;p79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2" name="Google Shape;7142;p79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3" name="Google Shape;7143;p79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4" name="Google Shape;7144;p79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5" name="Google Shape;7145;p79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6" name="Google Shape;7146;p79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7" name="Google Shape;7147;p79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8" name="Google Shape;7148;p79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49" name="Google Shape;7149;p79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50" name="Google Shape;7150;p79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51" name="Google Shape;7151;p79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8085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38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- yellow">
  <p:cSld name="quote - yellow">
    <p:bg>
      <p:bgPr>
        <a:solidFill>
          <a:schemeClr val="lt1"/>
        </a:solidFill>
        <a:effectLst/>
      </p:bgPr>
    </p:bg>
    <p:spTree>
      <p:nvGrpSpPr>
        <p:cNvPr id="1" name="Shape 7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3" name="Google Shape;7153;p80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7154" name="Google Shape;7154;p80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7155" name="Google Shape;7155;p8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156" name="Google Shape;7156;p80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7157" name="Google Shape;7157;p80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58" name="Google Shape;7158;p80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59" name="Google Shape;7159;p80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0" name="Google Shape;7160;p80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1" name="Google Shape;7161;p80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2" name="Google Shape;7162;p80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3" name="Google Shape;7163;p80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4" name="Google Shape;7164;p80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5" name="Google Shape;7165;p80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6" name="Google Shape;7166;p80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7" name="Google Shape;7167;p80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8" name="Google Shape;7168;p80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69" name="Google Shape;7169;p80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0" name="Google Shape;7170;p80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1" name="Google Shape;7171;p80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2" name="Google Shape;7172;p80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3" name="Google Shape;7173;p80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4" name="Google Shape;7174;p80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5" name="Google Shape;7175;p80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6" name="Google Shape;7176;p80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7" name="Google Shape;7177;p80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8" name="Google Shape;7178;p80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79" name="Google Shape;7179;p80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0" name="Google Shape;7180;p80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1" name="Google Shape;7181;p80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2" name="Google Shape;7182;p80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3" name="Google Shape;7183;p80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4" name="Google Shape;7184;p80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5" name="Google Shape;7185;p80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6" name="Google Shape;7186;p80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7" name="Google Shape;7187;p80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8" name="Google Shape;7188;p80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89" name="Google Shape;7189;p80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0" name="Google Shape;7190;p80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1" name="Google Shape;7191;p80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2" name="Google Shape;7192;p80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3" name="Google Shape;7193;p80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4" name="Google Shape;7194;p80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5" name="Google Shape;7195;p80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6" name="Google Shape;7196;p80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7" name="Google Shape;7197;p80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8" name="Google Shape;7198;p80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199" name="Google Shape;7199;p80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0" name="Google Shape;7200;p80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1" name="Google Shape;7201;p80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2" name="Google Shape;7202;p80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3" name="Google Shape;7203;p80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4" name="Google Shape;7204;p80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5" name="Google Shape;7205;p80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6" name="Google Shape;7206;p80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7" name="Google Shape;7207;p80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8" name="Google Shape;7208;p80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09" name="Google Shape;7209;p80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0" name="Google Shape;7210;p80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1" name="Google Shape;7211;p80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2" name="Google Shape;7212;p80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3" name="Google Shape;7213;p80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4" name="Google Shape;7214;p80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5" name="Google Shape;7215;p80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6" name="Google Shape;7216;p80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7" name="Google Shape;7217;p80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8" name="Google Shape;7218;p80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19" name="Google Shape;7219;p80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0" name="Google Shape;7220;p80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1" name="Google Shape;7221;p80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2" name="Google Shape;7222;p80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3" name="Google Shape;7223;p80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4" name="Google Shape;7224;p80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5" name="Google Shape;7225;p80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6" name="Google Shape;7226;p80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7" name="Google Shape;7227;p80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8" name="Google Shape;7228;p80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29" name="Google Shape;7229;p80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0" name="Google Shape;7230;p80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1" name="Google Shape;7231;p80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2" name="Google Shape;7232;p80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3" name="Google Shape;7233;p80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4" name="Google Shape;7234;p80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5" name="Google Shape;7235;p80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6" name="Google Shape;7236;p80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7" name="Google Shape;7237;p80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8" name="Google Shape;7238;p80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39" name="Google Shape;7239;p80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0" name="Google Shape;7240;p80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1" name="Google Shape;7241;p80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2" name="Google Shape;7242;p80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3" name="Google Shape;7243;p80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4" name="Google Shape;7244;p80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5" name="Google Shape;7245;p80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6" name="Google Shape;7246;p80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7" name="Google Shape;7247;p80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8" name="Google Shape;7248;p80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49" name="Google Shape;7249;p80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0" name="Google Shape;7250;p80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1" name="Google Shape;7251;p80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2" name="Google Shape;7252;p80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3" name="Google Shape;7253;p80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4" name="Google Shape;7254;p80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5" name="Google Shape;7255;p80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6" name="Google Shape;7256;p80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7" name="Google Shape;7257;p80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8" name="Google Shape;7258;p80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59" name="Google Shape;7259;p80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0" name="Google Shape;7260;p80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1" name="Google Shape;7261;p80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2" name="Google Shape;7262;p80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3" name="Google Shape;7263;p80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4" name="Google Shape;7264;p80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5" name="Google Shape;7265;p80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6" name="Google Shape;7266;p80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7" name="Google Shape;7267;p80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8" name="Google Shape;7268;p80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69" name="Google Shape;7269;p80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0" name="Google Shape;7270;p80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1" name="Google Shape;7271;p80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2" name="Google Shape;7272;p80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3" name="Google Shape;7273;p80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4" name="Google Shape;7274;p80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5" name="Google Shape;7275;p80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6" name="Google Shape;7276;p80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7" name="Google Shape;7277;p80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8" name="Google Shape;7278;p80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79" name="Google Shape;7279;p80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0" name="Google Shape;7280;p80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1" name="Google Shape;7281;p80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2" name="Google Shape;7282;p80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3" name="Google Shape;7283;p80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4" name="Google Shape;7284;p80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5" name="Google Shape;7285;p80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6" name="Google Shape;7286;p80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7" name="Google Shape;7287;p80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8" name="Google Shape;7288;p80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89" name="Google Shape;7289;p80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0" name="Google Shape;7290;p80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1" name="Google Shape;7291;p80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2" name="Google Shape;7292;p80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3" name="Google Shape;7293;p80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4" name="Google Shape;7294;p80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5" name="Google Shape;7295;p80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6" name="Google Shape;7296;p80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7" name="Google Shape;7297;p80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8" name="Google Shape;7298;p80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299" name="Google Shape;7299;p80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0" name="Google Shape;7300;p80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1" name="Google Shape;7301;p80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2" name="Google Shape;7302;p80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3" name="Google Shape;7303;p80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4" name="Google Shape;7304;p80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5" name="Google Shape;7305;p80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6" name="Google Shape;7306;p80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7" name="Google Shape;7307;p80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8" name="Google Shape;7308;p80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09" name="Google Shape;7309;p80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0" name="Google Shape;7310;p80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1" name="Google Shape;7311;p80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2" name="Google Shape;7312;p80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3" name="Google Shape;7313;p80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4" name="Google Shape;7314;p80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5" name="Google Shape;7315;p80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6" name="Google Shape;7316;p80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7" name="Google Shape;7317;p80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8" name="Google Shape;7318;p80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19" name="Google Shape;7319;p80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0" name="Google Shape;7320;p80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1" name="Google Shape;7321;p80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2" name="Google Shape;7322;p80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3" name="Google Shape;7323;p80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4" name="Google Shape;7324;p80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5" name="Google Shape;7325;p80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6" name="Google Shape;7326;p80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7" name="Google Shape;7327;p80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8" name="Google Shape;7328;p80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29" name="Google Shape;7329;p80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0" name="Google Shape;7330;p80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1" name="Google Shape;7331;p80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2" name="Google Shape;7332;p80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3" name="Google Shape;7333;p80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4" name="Google Shape;7334;p80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5" name="Google Shape;7335;p80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6" name="Google Shape;7336;p80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7" name="Google Shape;7337;p80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8" name="Google Shape;7338;p80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39" name="Google Shape;7339;p80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0" name="Google Shape;7340;p80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1" name="Google Shape;7341;p80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2" name="Google Shape;7342;p80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3" name="Google Shape;7343;p80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4" name="Google Shape;7344;p80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5" name="Google Shape;7345;p80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6" name="Google Shape;7346;p80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7" name="Google Shape;7347;p80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8" name="Google Shape;7348;p80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49" name="Google Shape;7349;p80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0" name="Google Shape;7350;p80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1" name="Google Shape;7351;p80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2" name="Google Shape;7352;p80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3" name="Google Shape;7353;p80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4" name="Google Shape;7354;p80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5" name="Google Shape;7355;p80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6" name="Google Shape;7356;p80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7" name="Google Shape;7357;p80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8" name="Google Shape;7358;p80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59" name="Google Shape;7359;p80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0" name="Google Shape;7360;p80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1" name="Google Shape;7361;p80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2" name="Google Shape;7362;p80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3" name="Google Shape;7363;p80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4" name="Google Shape;7364;p80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5" name="Google Shape;7365;p80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6" name="Google Shape;7366;p80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7" name="Google Shape;7367;p80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8" name="Google Shape;7368;p80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69" name="Google Shape;7369;p80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0" name="Google Shape;7370;p80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1" name="Google Shape;7371;p80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2" name="Google Shape;7372;p80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3" name="Google Shape;7373;p80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4" name="Google Shape;7374;p80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5" name="Google Shape;7375;p80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6" name="Google Shape;7376;p80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7" name="Google Shape;7377;p80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8" name="Google Shape;7378;p80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79" name="Google Shape;7379;p80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0" name="Google Shape;7380;p80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1" name="Google Shape;7381;p80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2" name="Google Shape;7382;p80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3" name="Google Shape;7383;p80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4" name="Google Shape;7384;p80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5" name="Google Shape;7385;p80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6" name="Google Shape;7386;p80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7" name="Google Shape;7387;p80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8" name="Google Shape;7388;p80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89" name="Google Shape;7389;p80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0" name="Google Shape;7390;p80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1" name="Google Shape;7391;p80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2" name="Google Shape;7392;p80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3" name="Google Shape;7393;p80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4" name="Google Shape;7394;p80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5" name="Google Shape;7395;p80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6" name="Google Shape;7396;p80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7" name="Google Shape;7397;p80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8" name="Google Shape;7398;p80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399" name="Google Shape;7399;p80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0" name="Google Shape;7400;p80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1" name="Google Shape;7401;p80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2" name="Google Shape;7402;p80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3" name="Google Shape;7403;p80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4" name="Google Shape;7404;p80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5" name="Google Shape;7405;p80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6" name="Google Shape;7406;p80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7" name="Google Shape;7407;p80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8" name="Google Shape;7408;p80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09" name="Google Shape;7409;p80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0" name="Google Shape;7410;p80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1" name="Google Shape;7411;p80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2" name="Google Shape;7412;p80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3" name="Google Shape;7413;p80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4" name="Google Shape;7414;p80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5" name="Google Shape;7415;p80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6" name="Google Shape;7416;p80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7" name="Google Shape;7417;p80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8" name="Google Shape;7418;p80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19" name="Google Shape;7419;p80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0" name="Google Shape;7420;p80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1" name="Google Shape;7421;p80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2" name="Google Shape;7422;p80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3" name="Google Shape;7423;p80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4" name="Google Shape;7424;p80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5" name="Google Shape;7425;p80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6" name="Google Shape;7426;p80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7" name="Google Shape;7427;p80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8" name="Google Shape;7428;p80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29" name="Google Shape;7429;p80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0" name="Google Shape;7430;p80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1" name="Google Shape;7431;p80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2" name="Google Shape;7432;p80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3" name="Google Shape;7433;p80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4" name="Google Shape;7434;p80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5" name="Google Shape;7435;p80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6" name="Google Shape;7436;p80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7" name="Google Shape;7437;p80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8" name="Google Shape;7438;p80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39" name="Google Shape;7439;p80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0" name="Google Shape;7440;p80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1" name="Google Shape;7441;p80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2" name="Google Shape;7442;p80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3" name="Google Shape;7443;p80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4" name="Google Shape;7444;p80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5" name="Google Shape;7445;p80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6" name="Google Shape;7446;p80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7" name="Google Shape;7447;p80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8" name="Google Shape;7448;p80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49" name="Google Shape;7449;p80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0" name="Google Shape;7450;p80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1" name="Google Shape;7451;p80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2" name="Google Shape;7452;p80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3" name="Google Shape;7453;p80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4" name="Google Shape;7454;p80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5" name="Google Shape;7455;p80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6" name="Google Shape;7456;p80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7" name="Google Shape;7457;p80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8" name="Google Shape;7458;p80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59" name="Google Shape;7459;p80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0" name="Google Shape;7460;p80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1" name="Google Shape;7461;p80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2" name="Google Shape;7462;p80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3" name="Google Shape;7463;p80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4" name="Google Shape;7464;p80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5" name="Google Shape;7465;p80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6" name="Google Shape;7466;p80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7" name="Google Shape;7467;p80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8" name="Google Shape;7468;p80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69" name="Google Shape;7469;p80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0" name="Google Shape;7470;p80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1" name="Google Shape;7471;p80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2" name="Google Shape;7472;p80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3" name="Google Shape;7473;p80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4" name="Google Shape;7474;p80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5" name="Google Shape;7475;p80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6" name="Google Shape;7476;p80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7" name="Google Shape;7477;p80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8" name="Google Shape;7478;p80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79" name="Google Shape;7479;p80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0" name="Google Shape;7480;p80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1" name="Google Shape;7481;p80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2" name="Google Shape;7482;p80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3" name="Google Shape;7483;p80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4" name="Google Shape;7484;p80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5" name="Google Shape;7485;p80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6" name="Google Shape;7486;p80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7" name="Google Shape;7487;p80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8" name="Google Shape;7488;p80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89" name="Google Shape;7489;p80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0" name="Google Shape;7490;p80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1" name="Google Shape;7491;p80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2" name="Google Shape;7492;p80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3" name="Google Shape;7493;p80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4" name="Google Shape;7494;p80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5" name="Google Shape;7495;p80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6" name="Google Shape;7496;p80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7" name="Google Shape;7497;p80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8" name="Google Shape;7498;p80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499" name="Google Shape;7499;p80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0" name="Google Shape;7500;p80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1" name="Google Shape;7501;p80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2" name="Google Shape;7502;p80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3" name="Google Shape;7503;p80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4" name="Google Shape;7504;p80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5" name="Google Shape;7505;p80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6" name="Google Shape;7506;p80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7" name="Google Shape;7507;p80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8" name="Google Shape;7508;p80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09" name="Google Shape;7509;p80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0" name="Google Shape;7510;p80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1" name="Google Shape;7511;p80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2" name="Google Shape;7512;p80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3" name="Google Shape;7513;p80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4" name="Google Shape;7514;p80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5" name="Google Shape;7515;p80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6" name="Google Shape;7516;p80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7" name="Google Shape;7517;p80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8" name="Google Shape;7518;p80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19" name="Google Shape;7519;p80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0" name="Google Shape;7520;p80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1" name="Google Shape;7521;p80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2" name="Google Shape;7522;p80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3" name="Google Shape;7523;p80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4" name="Google Shape;7524;p80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5" name="Google Shape;7525;p80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6" name="Google Shape;7526;p80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7" name="Google Shape;7527;p80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8" name="Google Shape;7528;p80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29" name="Google Shape;7529;p80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0" name="Google Shape;7530;p80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1" name="Google Shape;7531;p80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2" name="Google Shape;7532;p80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3" name="Google Shape;7533;p80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4" name="Google Shape;7534;p80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5" name="Google Shape;7535;p80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6" name="Google Shape;7536;p80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7" name="Google Shape;7537;p80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8" name="Google Shape;7538;p80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39" name="Google Shape;7539;p80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0" name="Google Shape;7540;p80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1" name="Google Shape;7541;p80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2" name="Google Shape;7542;p80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3" name="Google Shape;7543;p80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4" name="Google Shape;7544;p80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5" name="Google Shape;7545;p80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6" name="Google Shape;7546;p80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7" name="Google Shape;7547;p80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8" name="Google Shape;7548;p80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49" name="Google Shape;7549;p80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50" name="Google Shape;7550;p80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51" name="Google Shape;7551;p80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52" name="Google Shape;7552;p80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53" name="Google Shape;7553;p80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54" name="Google Shape;7554;p80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55" name="Google Shape;7555;p80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56" name="Google Shape;7556;p80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7557" name="Google Shape;7557;p80"/>
          <p:cNvSpPr txBox="1">
            <a:spLocks noGrp="1"/>
          </p:cNvSpPr>
          <p:nvPr>
            <p:ph type="body" idx="2"/>
          </p:nvPr>
        </p:nvSpPr>
        <p:spPr>
          <a:xfrm>
            <a:off x="1343024" y="5583417"/>
            <a:ext cx="2627628" cy="22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 Medium"/>
              <a:buNone/>
              <a:defRPr sz="22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7558" name="Google Shape;7558;p80"/>
          <p:cNvSpPr txBox="1">
            <a:spLocks noGrp="1"/>
          </p:cNvSpPr>
          <p:nvPr>
            <p:ph type="body" idx="3"/>
          </p:nvPr>
        </p:nvSpPr>
        <p:spPr>
          <a:xfrm>
            <a:off x="1343024" y="6004108"/>
            <a:ext cx="3852863" cy="56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7559" name="Google Shape;7559;p80"/>
          <p:cNvSpPr txBox="1">
            <a:spLocks noGrp="1"/>
          </p:cNvSpPr>
          <p:nvPr>
            <p:ph type="body" idx="4"/>
          </p:nvPr>
        </p:nvSpPr>
        <p:spPr>
          <a:xfrm>
            <a:off x="1343024" y="1530000"/>
            <a:ext cx="6624639" cy="2696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Roboto Light"/>
              <a:buNone/>
              <a:defRPr sz="2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4837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- purple">
  <p:cSld name="quote - purple">
    <p:bg>
      <p:bgPr>
        <a:solidFill>
          <a:schemeClr val="lt1"/>
        </a:solidFill>
        <a:effectLst/>
      </p:bgPr>
    </p:bg>
    <p:spTree>
      <p:nvGrpSpPr>
        <p:cNvPr id="1" name="Shape 7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1" name="Google Shape;7561;p81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7562" name="Google Shape;7562;p81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7563" name="Google Shape;7563;p8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564" name="Google Shape;7564;p81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7565" name="Google Shape;7565;p81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66" name="Google Shape;7566;p81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67" name="Google Shape;7567;p81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68" name="Google Shape;7568;p81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69" name="Google Shape;7569;p81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0" name="Google Shape;7570;p81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1" name="Google Shape;7571;p81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2" name="Google Shape;7572;p81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3" name="Google Shape;7573;p81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4" name="Google Shape;7574;p81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5" name="Google Shape;7575;p81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6" name="Google Shape;7576;p81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7" name="Google Shape;7577;p81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8" name="Google Shape;7578;p81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79" name="Google Shape;7579;p81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0" name="Google Shape;7580;p81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1" name="Google Shape;7581;p81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2" name="Google Shape;7582;p81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3" name="Google Shape;7583;p81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4" name="Google Shape;7584;p81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5" name="Google Shape;7585;p81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6" name="Google Shape;7586;p81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7" name="Google Shape;7587;p81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8" name="Google Shape;7588;p81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89" name="Google Shape;7589;p81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0" name="Google Shape;7590;p81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1" name="Google Shape;7591;p81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2" name="Google Shape;7592;p81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3" name="Google Shape;7593;p81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4" name="Google Shape;7594;p81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5" name="Google Shape;7595;p81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6" name="Google Shape;7596;p81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7" name="Google Shape;7597;p81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8" name="Google Shape;7598;p81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599" name="Google Shape;7599;p81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0" name="Google Shape;7600;p81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1" name="Google Shape;7601;p81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2" name="Google Shape;7602;p81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3" name="Google Shape;7603;p81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4" name="Google Shape;7604;p81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5" name="Google Shape;7605;p81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6" name="Google Shape;7606;p81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7" name="Google Shape;7607;p81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8" name="Google Shape;7608;p81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09" name="Google Shape;7609;p81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0" name="Google Shape;7610;p81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1" name="Google Shape;7611;p81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2" name="Google Shape;7612;p81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3" name="Google Shape;7613;p81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4" name="Google Shape;7614;p81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5" name="Google Shape;7615;p81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6" name="Google Shape;7616;p81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7" name="Google Shape;7617;p81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8" name="Google Shape;7618;p81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19" name="Google Shape;7619;p81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0" name="Google Shape;7620;p81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1" name="Google Shape;7621;p81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2" name="Google Shape;7622;p81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3" name="Google Shape;7623;p81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4" name="Google Shape;7624;p81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5" name="Google Shape;7625;p81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6" name="Google Shape;7626;p81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7" name="Google Shape;7627;p81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8" name="Google Shape;7628;p81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29" name="Google Shape;7629;p81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0" name="Google Shape;7630;p81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1" name="Google Shape;7631;p81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2" name="Google Shape;7632;p81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3" name="Google Shape;7633;p81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4" name="Google Shape;7634;p81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5" name="Google Shape;7635;p81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6" name="Google Shape;7636;p81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7" name="Google Shape;7637;p81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8" name="Google Shape;7638;p81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39" name="Google Shape;7639;p81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0" name="Google Shape;7640;p81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1" name="Google Shape;7641;p81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2" name="Google Shape;7642;p81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3" name="Google Shape;7643;p81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4" name="Google Shape;7644;p81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5" name="Google Shape;7645;p81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6" name="Google Shape;7646;p81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7" name="Google Shape;7647;p81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8" name="Google Shape;7648;p81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49" name="Google Shape;7649;p81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0" name="Google Shape;7650;p81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1" name="Google Shape;7651;p81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2" name="Google Shape;7652;p81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3" name="Google Shape;7653;p81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4" name="Google Shape;7654;p81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5" name="Google Shape;7655;p81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6" name="Google Shape;7656;p81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7" name="Google Shape;7657;p81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8" name="Google Shape;7658;p81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59" name="Google Shape;7659;p81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0" name="Google Shape;7660;p81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1" name="Google Shape;7661;p81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2" name="Google Shape;7662;p81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3" name="Google Shape;7663;p81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4" name="Google Shape;7664;p81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5" name="Google Shape;7665;p81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6" name="Google Shape;7666;p81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7" name="Google Shape;7667;p81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8" name="Google Shape;7668;p81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69" name="Google Shape;7669;p81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0" name="Google Shape;7670;p81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1" name="Google Shape;7671;p81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2" name="Google Shape;7672;p81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3" name="Google Shape;7673;p81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4" name="Google Shape;7674;p81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5" name="Google Shape;7675;p81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6" name="Google Shape;7676;p81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7" name="Google Shape;7677;p81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8" name="Google Shape;7678;p81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79" name="Google Shape;7679;p81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0" name="Google Shape;7680;p81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1" name="Google Shape;7681;p81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2" name="Google Shape;7682;p81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3" name="Google Shape;7683;p81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4" name="Google Shape;7684;p81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5" name="Google Shape;7685;p81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6" name="Google Shape;7686;p81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7" name="Google Shape;7687;p81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8" name="Google Shape;7688;p81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89" name="Google Shape;7689;p81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0" name="Google Shape;7690;p81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1" name="Google Shape;7691;p81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2" name="Google Shape;7692;p81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3" name="Google Shape;7693;p81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4" name="Google Shape;7694;p81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5" name="Google Shape;7695;p81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6" name="Google Shape;7696;p81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7" name="Google Shape;7697;p81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8" name="Google Shape;7698;p81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699" name="Google Shape;7699;p81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0" name="Google Shape;7700;p81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1" name="Google Shape;7701;p81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2" name="Google Shape;7702;p81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3" name="Google Shape;7703;p81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4" name="Google Shape;7704;p81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5" name="Google Shape;7705;p81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6" name="Google Shape;7706;p81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7" name="Google Shape;7707;p81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8" name="Google Shape;7708;p81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09" name="Google Shape;7709;p81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0" name="Google Shape;7710;p81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1" name="Google Shape;7711;p81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2" name="Google Shape;7712;p81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3" name="Google Shape;7713;p81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4" name="Google Shape;7714;p81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5" name="Google Shape;7715;p81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6" name="Google Shape;7716;p81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7" name="Google Shape;7717;p81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8" name="Google Shape;7718;p81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19" name="Google Shape;7719;p81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0" name="Google Shape;7720;p81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1" name="Google Shape;7721;p81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2" name="Google Shape;7722;p81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3" name="Google Shape;7723;p81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4" name="Google Shape;7724;p81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5" name="Google Shape;7725;p81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6" name="Google Shape;7726;p81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7" name="Google Shape;7727;p81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8" name="Google Shape;7728;p81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29" name="Google Shape;7729;p81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0" name="Google Shape;7730;p81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1" name="Google Shape;7731;p81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2" name="Google Shape;7732;p81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3" name="Google Shape;7733;p81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4" name="Google Shape;7734;p81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5" name="Google Shape;7735;p81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6" name="Google Shape;7736;p81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7" name="Google Shape;7737;p81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8" name="Google Shape;7738;p81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39" name="Google Shape;7739;p81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0" name="Google Shape;7740;p81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1" name="Google Shape;7741;p81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2" name="Google Shape;7742;p81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3" name="Google Shape;7743;p81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4" name="Google Shape;7744;p81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5" name="Google Shape;7745;p81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6" name="Google Shape;7746;p81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7" name="Google Shape;7747;p81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8" name="Google Shape;7748;p81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49" name="Google Shape;7749;p81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0" name="Google Shape;7750;p81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1" name="Google Shape;7751;p81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2" name="Google Shape;7752;p81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3" name="Google Shape;7753;p81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4" name="Google Shape;7754;p81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5" name="Google Shape;7755;p81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6" name="Google Shape;7756;p81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7" name="Google Shape;7757;p81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8" name="Google Shape;7758;p81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59" name="Google Shape;7759;p81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0" name="Google Shape;7760;p81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1" name="Google Shape;7761;p81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2" name="Google Shape;7762;p81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3" name="Google Shape;7763;p81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4" name="Google Shape;7764;p81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5" name="Google Shape;7765;p81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6" name="Google Shape;7766;p81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7" name="Google Shape;7767;p81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8" name="Google Shape;7768;p81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69" name="Google Shape;7769;p81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0" name="Google Shape;7770;p81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1" name="Google Shape;7771;p81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2" name="Google Shape;7772;p81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3" name="Google Shape;7773;p81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4" name="Google Shape;7774;p81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5" name="Google Shape;7775;p81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6" name="Google Shape;7776;p81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7" name="Google Shape;7777;p81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8" name="Google Shape;7778;p81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79" name="Google Shape;7779;p81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0" name="Google Shape;7780;p81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1" name="Google Shape;7781;p81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2" name="Google Shape;7782;p81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3" name="Google Shape;7783;p81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4" name="Google Shape;7784;p81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5" name="Google Shape;7785;p81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6" name="Google Shape;7786;p81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7" name="Google Shape;7787;p81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8" name="Google Shape;7788;p81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89" name="Google Shape;7789;p81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0" name="Google Shape;7790;p81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1" name="Google Shape;7791;p81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2" name="Google Shape;7792;p81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3" name="Google Shape;7793;p81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4" name="Google Shape;7794;p81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5" name="Google Shape;7795;p81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6" name="Google Shape;7796;p81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7" name="Google Shape;7797;p81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8" name="Google Shape;7798;p81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799" name="Google Shape;7799;p81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0" name="Google Shape;7800;p81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1" name="Google Shape;7801;p81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2" name="Google Shape;7802;p81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3" name="Google Shape;7803;p81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4" name="Google Shape;7804;p81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5" name="Google Shape;7805;p81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6" name="Google Shape;7806;p81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7" name="Google Shape;7807;p81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8" name="Google Shape;7808;p81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09" name="Google Shape;7809;p81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0" name="Google Shape;7810;p81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1" name="Google Shape;7811;p81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2" name="Google Shape;7812;p81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3" name="Google Shape;7813;p81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4" name="Google Shape;7814;p81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5" name="Google Shape;7815;p81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6" name="Google Shape;7816;p81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7" name="Google Shape;7817;p81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8" name="Google Shape;7818;p81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19" name="Google Shape;7819;p81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0" name="Google Shape;7820;p81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1" name="Google Shape;7821;p81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2" name="Google Shape;7822;p81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3" name="Google Shape;7823;p81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4" name="Google Shape;7824;p81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5" name="Google Shape;7825;p81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6" name="Google Shape;7826;p81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7" name="Google Shape;7827;p81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8" name="Google Shape;7828;p81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29" name="Google Shape;7829;p81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0" name="Google Shape;7830;p81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1" name="Google Shape;7831;p81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2" name="Google Shape;7832;p81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3" name="Google Shape;7833;p81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4" name="Google Shape;7834;p81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5" name="Google Shape;7835;p81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6" name="Google Shape;7836;p81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7" name="Google Shape;7837;p81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8" name="Google Shape;7838;p81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39" name="Google Shape;7839;p81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0" name="Google Shape;7840;p81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1" name="Google Shape;7841;p81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2" name="Google Shape;7842;p81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3" name="Google Shape;7843;p81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4" name="Google Shape;7844;p81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5" name="Google Shape;7845;p81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6" name="Google Shape;7846;p81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7" name="Google Shape;7847;p81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8" name="Google Shape;7848;p81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49" name="Google Shape;7849;p81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0" name="Google Shape;7850;p81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1" name="Google Shape;7851;p81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2" name="Google Shape;7852;p81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3" name="Google Shape;7853;p81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4" name="Google Shape;7854;p81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5" name="Google Shape;7855;p81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6" name="Google Shape;7856;p81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7" name="Google Shape;7857;p81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8" name="Google Shape;7858;p81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59" name="Google Shape;7859;p81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0" name="Google Shape;7860;p81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1" name="Google Shape;7861;p81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2" name="Google Shape;7862;p81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3" name="Google Shape;7863;p81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4" name="Google Shape;7864;p81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5" name="Google Shape;7865;p81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6" name="Google Shape;7866;p81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7" name="Google Shape;7867;p81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8" name="Google Shape;7868;p81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69" name="Google Shape;7869;p81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0" name="Google Shape;7870;p81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1" name="Google Shape;7871;p81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2" name="Google Shape;7872;p81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3" name="Google Shape;7873;p81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4" name="Google Shape;7874;p81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5" name="Google Shape;7875;p81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6" name="Google Shape;7876;p81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7" name="Google Shape;7877;p81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8" name="Google Shape;7878;p81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79" name="Google Shape;7879;p81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0" name="Google Shape;7880;p81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1" name="Google Shape;7881;p81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2" name="Google Shape;7882;p81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3" name="Google Shape;7883;p81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4" name="Google Shape;7884;p81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5" name="Google Shape;7885;p81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6" name="Google Shape;7886;p81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7" name="Google Shape;7887;p81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8" name="Google Shape;7888;p81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89" name="Google Shape;7889;p81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0" name="Google Shape;7890;p81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1" name="Google Shape;7891;p81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2" name="Google Shape;7892;p81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3" name="Google Shape;7893;p81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4" name="Google Shape;7894;p81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5" name="Google Shape;7895;p81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6" name="Google Shape;7896;p81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7" name="Google Shape;7897;p81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8" name="Google Shape;7898;p81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899" name="Google Shape;7899;p81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0" name="Google Shape;7900;p81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1" name="Google Shape;7901;p81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2" name="Google Shape;7902;p81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3" name="Google Shape;7903;p81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4" name="Google Shape;7904;p81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5" name="Google Shape;7905;p81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6" name="Google Shape;7906;p81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7" name="Google Shape;7907;p81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8" name="Google Shape;7908;p81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09" name="Google Shape;7909;p81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0" name="Google Shape;7910;p81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1" name="Google Shape;7911;p81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2" name="Google Shape;7912;p81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3" name="Google Shape;7913;p81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4" name="Google Shape;7914;p81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5" name="Google Shape;7915;p81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6" name="Google Shape;7916;p81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7" name="Google Shape;7917;p81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8" name="Google Shape;7918;p81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19" name="Google Shape;7919;p81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0" name="Google Shape;7920;p81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1" name="Google Shape;7921;p81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2" name="Google Shape;7922;p81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3" name="Google Shape;7923;p81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4" name="Google Shape;7924;p81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5" name="Google Shape;7925;p81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6" name="Google Shape;7926;p81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7" name="Google Shape;7927;p81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8" name="Google Shape;7928;p81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29" name="Google Shape;7929;p81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0" name="Google Shape;7930;p81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1" name="Google Shape;7931;p81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2" name="Google Shape;7932;p81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3" name="Google Shape;7933;p81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4" name="Google Shape;7934;p81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5" name="Google Shape;7935;p81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6" name="Google Shape;7936;p81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7" name="Google Shape;7937;p81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8" name="Google Shape;7938;p81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39" name="Google Shape;7939;p81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0" name="Google Shape;7940;p81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1" name="Google Shape;7941;p81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2" name="Google Shape;7942;p81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3" name="Google Shape;7943;p81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4" name="Google Shape;7944;p81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5" name="Google Shape;7945;p81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6" name="Google Shape;7946;p81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7" name="Google Shape;7947;p81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8" name="Google Shape;7948;p81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49" name="Google Shape;7949;p81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0" name="Google Shape;7950;p81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1" name="Google Shape;7951;p81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2" name="Google Shape;7952;p81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3" name="Google Shape;7953;p81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4" name="Google Shape;7954;p81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5" name="Google Shape;7955;p81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6" name="Google Shape;7956;p81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7" name="Google Shape;7957;p81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8" name="Google Shape;7958;p81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59" name="Google Shape;7959;p81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60" name="Google Shape;7960;p81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61" name="Google Shape;7961;p81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62" name="Google Shape;7962;p81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63" name="Google Shape;7963;p81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64" name="Google Shape;7964;p81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7965" name="Google Shape;7965;p81"/>
          <p:cNvSpPr txBox="1">
            <a:spLocks noGrp="1"/>
          </p:cNvSpPr>
          <p:nvPr>
            <p:ph type="body" idx="2"/>
          </p:nvPr>
        </p:nvSpPr>
        <p:spPr>
          <a:xfrm>
            <a:off x="1343024" y="5583417"/>
            <a:ext cx="2627628" cy="22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 Medium"/>
              <a:buNone/>
              <a:defRPr sz="22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7966" name="Google Shape;7966;p81"/>
          <p:cNvSpPr txBox="1">
            <a:spLocks noGrp="1"/>
          </p:cNvSpPr>
          <p:nvPr>
            <p:ph type="body" idx="3"/>
          </p:nvPr>
        </p:nvSpPr>
        <p:spPr>
          <a:xfrm>
            <a:off x="1343024" y="6004108"/>
            <a:ext cx="3852863" cy="56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7967" name="Google Shape;7967;p81"/>
          <p:cNvSpPr txBox="1">
            <a:spLocks noGrp="1"/>
          </p:cNvSpPr>
          <p:nvPr>
            <p:ph type="body" idx="4"/>
          </p:nvPr>
        </p:nvSpPr>
        <p:spPr>
          <a:xfrm>
            <a:off x="1343024" y="1530000"/>
            <a:ext cx="6624639" cy="2696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Roboto Light"/>
              <a:buNone/>
              <a:defRPr sz="2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1572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- red">
  <p:cSld name="quote - red">
    <p:bg>
      <p:bgPr>
        <a:solidFill>
          <a:schemeClr val="lt1"/>
        </a:solidFill>
        <a:effectLst/>
      </p:bgPr>
    </p:bg>
    <p:spTree>
      <p:nvGrpSpPr>
        <p:cNvPr id="1" name="Shape 7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9" name="Google Shape;7969;p82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7970" name="Google Shape;7970;p82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7971" name="Google Shape;7971;p8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972" name="Google Shape;7972;p82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7973" name="Google Shape;7973;p82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74" name="Google Shape;7974;p82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75" name="Google Shape;7975;p82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76" name="Google Shape;7976;p82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77" name="Google Shape;7977;p82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78" name="Google Shape;7978;p82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79" name="Google Shape;7979;p82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0" name="Google Shape;7980;p82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1" name="Google Shape;7981;p82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2" name="Google Shape;7982;p82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3" name="Google Shape;7983;p82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4" name="Google Shape;7984;p82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5" name="Google Shape;7985;p82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6" name="Google Shape;7986;p82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7" name="Google Shape;7987;p82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8" name="Google Shape;7988;p82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89" name="Google Shape;7989;p82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0" name="Google Shape;7990;p82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1" name="Google Shape;7991;p82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2" name="Google Shape;7992;p82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3" name="Google Shape;7993;p82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4" name="Google Shape;7994;p82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5" name="Google Shape;7995;p82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6" name="Google Shape;7996;p82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7" name="Google Shape;7997;p82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8" name="Google Shape;7998;p82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7999" name="Google Shape;7999;p82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0" name="Google Shape;8000;p82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1" name="Google Shape;8001;p82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2" name="Google Shape;8002;p82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3" name="Google Shape;8003;p82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4" name="Google Shape;8004;p82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5" name="Google Shape;8005;p82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6" name="Google Shape;8006;p82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7" name="Google Shape;8007;p82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8" name="Google Shape;8008;p82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09" name="Google Shape;8009;p82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0" name="Google Shape;8010;p82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1" name="Google Shape;8011;p82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2" name="Google Shape;8012;p82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3" name="Google Shape;8013;p82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4" name="Google Shape;8014;p82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5" name="Google Shape;8015;p82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6" name="Google Shape;8016;p82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7" name="Google Shape;8017;p82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8" name="Google Shape;8018;p82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19" name="Google Shape;8019;p82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0" name="Google Shape;8020;p82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1" name="Google Shape;8021;p82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2" name="Google Shape;8022;p82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3" name="Google Shape;8023;p82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4" name="Google Shape;8024;p82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5" name="Google Shape;8025;p82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6" name="Google Shape;8026;p82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7" name="Google Shape;8027;p82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8" name="Google Shape;8028;p82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29" name="Google Shape;8029;p82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0" name="Google Shape;8030;p82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1" name="Google Shape;8031;p82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2" name="Google Shape;8032;p82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3" name="Google Shape;8033;p82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4" name="Google Shape;8034;p82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5" name="Google Shape;8035;p82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6" name="Google Shape;8036;p82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7" name="Google Shape;8037;p82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8" name="Google Shape;8038;p82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39" name="Google Shape;8039;p82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0" name="Google Shape;8040;p82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1" name="Google Shape;8041;p82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2" name="Google Shape;8042;p82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3" name="Google Shape;8043;p82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4" name="Google Shape;8044;p82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5" name="Google Shape;8045;p82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6" name="Google Shape;8046;p82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7" name="Google Shape;8047;p82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8" name="Google Shape;8048;p82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49" name="Google Shape;8049;p82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0" name="Google Shape;8050;p82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1" name="Google Shape;8051;p82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2" name="Google Shape;8052;p82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3" name="Google Shape;8053;p82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4" name="Google Shape;8054;p82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5" name="Google Shape;8055;p82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6" name="Google Shape;8056;p82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7" name="Google Shape;8057;p82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8" name="Google Shape;8058;p82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59" name="Google Shape;8059;p82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0" name="Google Shape;8060;p82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1" name="Google Shape;8061;p82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2" name="Google Shape;8062;p82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3" name="Google Shape;8063;p82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4" name="Google Shape;8064;p82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5" name="Google Shape;8065;p82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6" name="Google Shape;8066;p82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7" name="Google Shape;8067;p82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8" name="Google Shape;8068;p82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69" name="Google Shape;8069;p82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0" name="Google Shape;8070;p82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1" name="Google Shape;8071;p82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2" name="Google Shape;8072;p82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3" name="Google Shape;8073;p82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4" name="Google Shape;8074;p82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5" name="Google Shape;8075;p82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6" name="Google Shape;8076;p82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7" name="Google Shape;8077;p82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8" name="Google Shape;8078;p82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79" name="Google Shape;8079;p82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0" name="Google Shape;8080;p82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1" name="Google Shape;8081;p82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2" name="Google Shape;8082;p82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3" name="Google Shape;8083;p82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4" name="Google Shape;8084;p82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5" name="Google Shape;8085;p82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6" name="Google Shape;8086;p82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7" name="Google Shape;8087;p82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8" name="Google Shape;8088;p82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89" name="Google Shape;8089;p82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0" name="Google Shape;8090;p82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1" name="Google Shape;8091;p82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2" name="Google Shape;8092;p82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3" name="Google Shape;8093;p82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4" name="Google Shape;8094;p82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5" name="Google Shape;8095;p82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6" name="Google Shape;8096;p82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7" name="Google Shape;8097;p82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8" name="Google Shape;8098;p82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099" name="Google Shape;8099;p82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0" name="Google Shape;8100;p82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1" name="Google Shape;8101;p82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2" name="Google Shape;8102;p82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3" name="Google Shape;8103;p82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4" name="Google Shape;8104;p82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5" name="Google Shape;8105;p82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6" name="Google Shape;8106;p82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7" name="Google Shape;8107;p82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8" name="Google Shape;8108;p82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09" name="Google Shape;8109;p82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0" name="Google Shape;8110;p82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1" name="Google Shape;8111;p82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2" name="Google Shape;8112;p82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3" name="Google Shape;8113;p82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4" name="Google Shape;8114;p82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5" name="Google Shape;8115;p82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6" name="Google Shape;8116;p82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7" name="Google Shape;8117;p82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8" name="Google Shape;8118;p82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19" name="Google Shape;8119;p82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0" name="Google Shape;8120;p82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1" name="Google Shape;8121;p82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2" name="Google Shape;8122;p82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3" name="Google Shape;8123;p82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4" name="Google Shape;8124;p82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5" name="Google Shape;8125;p82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6" name="Google Shape;8126;p82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7" name="Google Shape;8127;p82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8" name="Google Shape;8128;p82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29" name="Google Shape;8129;p82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0" name="Google Shape;8130;p82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1" name="Google Shape;8131;p82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2" name="Google Shape;8132;p82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3" name="Google Shape;8133;p82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4" name="Google Shape;8134;p82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5" name="Google Shape;8135;p82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6" name="Google Shape;8136;p82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7" name="Google Shape;8137;p82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8" name="Google Shape;8138;p82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39" name="Google Shape;8139;p82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0" name="Google Shape;8140;p82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1" name="Google Shape;8141;p82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2" name="Google Shape;8142;p82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3" name="Google Shape;8143;p82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4" name="Google Shape;8144;p82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5" name="Google Shape;8145;p82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6" name="Google Shape;8146;p82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7" name="Google Shape;8147;p82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8" name="Google Shape;8148;p82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49" name="Google Shape;8149;p82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0" name="Google Shape;8150;p82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1" name="Google Shape;8151;p82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2" name="Google Shape;8152;p82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3" name="Google Shape;8153;p82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4" name="Google Shape;8154;p82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5" name="Google Shape;8155;p82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6" name="Google Shape;8156;p82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7" name="Google Shape;8157;p82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8" name="Google Shape;8158;p82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59" name="Google Shape;8159;p82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0" name="Google Shape;8160;p82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1" name="Google Shape;8161;p82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2" name="Google Shape;8162;p82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3" name="Google Shape;8163;p82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4" name="Google Shape;8164;p82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5" name="Google Shape;8165;p82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6" name="Google Shape;8166;p82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7" name="Google Shape;8167;p82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8" name="Google Shape;8168;p82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69" name="Google Shape;8169;p82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0" name="Google Shape;8170;p82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1" name="Google Shape;8171;p82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2" name="Google Shape;8172;p82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3" name="Google Shape;8173;p82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4" name="Google Shape;8174;p82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5" name="Google Shape;8175;p82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6" name="Google Shape;8176;p82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7" name="Google Shape;8177;p82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8" name="Google Shape;8178;p82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79" name="Google Shape;8179;p82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0" name="Google Shape;8180;p82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1" name="Google Shape;8181;p82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2" name="Google Shape;8182;p82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3" name="Google Shape;8183;p82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4" name="Google Shape;8184;p82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5" name="Google Shape;8185;p82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6" name="Google Shape;8186;p82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7" name="Google Shape;8187;p82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8" name="Google Shape;8188;p82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89" name="Google Shape;8189;p82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0" name="Google Shape;8190;p82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1" name="Google Shape;8191;p82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2" name="Google Shape;8192;p82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3" name="Google Shape;8193;p82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4" name="Google Shape;8194;p82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5" name="Google Shape;8195;p82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6" name="Google Shape;8196;p82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7" name="Google Shape;8197;p82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8" name="Google Shape;8198;p82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199" name="Google Shape;8199;p82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0" name="Google Shape;8200;p82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1" name="Google Shape;8201;p82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2" name="Google Shape;8202;p82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3" name="Google Shape;8203;p82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4" name="Google Shape;8204;p82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5" name="Google Shape;8205;p82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6" name="Google Shape;8206;p82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7" name="Google Shape;8207;p82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8" name="Google Shape;8208;p82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09" name="Google Shape;8209;p82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0" name="Google Shape;8210;p82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1" name="Google Shape;8211;p82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2" name="Google Shape;8212;p82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3" name="Google Shape;8213;p82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4" name="Google Shape;8214;p82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5" name="Google Shape;8215;p82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6" name="Google Shape;8216;p82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7" name="Google Shape;8217;p82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8" name="Google Shape;8218;p82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19" name="Google Shape;8219;p82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0" name="Google Shape;8220;p82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1" name="Google Shape;8221;p82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2" name="Google Shape;8222;p82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3" name="Google Shape;8223;p82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4" name="Google Shape;8224;p82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5" name="Google Shape;8225;p82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6" name="Google Shape;8226;p82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7" name="Google Shape;8227;p82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8" name="Google Shape;8228;p82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29" name="Google Shape;8229;p82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0" name="Google Shape;8230;p82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1" name="Google Shape;8231;p82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2" name="Google Shape;8232;p82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3" name="Google Shape;8233;p82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4" name="Google Shape;8234;p82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5" name="Google Shape;8235;p82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6" name="Google Shape;8236;p82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7" name="Google Shape;8237;p82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8" name="Google Shape;8238;p82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39" name="Google Shape;8239;p82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0" name="Google Shape;8240;p82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1" name="Google Shape;8241;p82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2" name="Google Shape;8242;p82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3" name="Google Shape;8243;p82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4" name="Google Shape;8244;p82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5" name="Google Shape;8245;p82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6" name="Google Shape;8246;p82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7" name="Google Shape;8247;p82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8" name="Google Shape;8248;p82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49" name="Google Shape;8249;p82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0" name="Google Shape;8250;p82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1" name="Google Shape;8251;p82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2" name="Google Shape;8252;p82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3" name="Google Shape;8253;p82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4" name="Google Shape;8254;p82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5" name="Google Shape;8255;p82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6" name="Google Shape;8256;p82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7" name="Google Shape;8257;p82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8" name="Google Shape;8258;p82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59" name="Google Shape;8259;p82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0" name="Google Shape;8260;p82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1" name="Google Shape;8261;p82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2" name="Google Shape;8262;p82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3" name="Google Shape;8263;p82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4" name="Google Shape;8264;p82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5" name="Google Shape;8265;p82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6" name="Google Shape;8266;p82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7" name="Google Shape;8267;p82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8" name="Google Shape;8268;p82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69" name="Google Shape;8269;p82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0" name="Google Shape;8270;p82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1" name="Google Shape;8271;p82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2" name="Google Shape;8272;p82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3" name="Google Shape;8273;p82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4" name="Google Shape;8274;p82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5" name="Google Shape;8275;p82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6" name="Google Shape;8276;p82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7" name="Google Shape;8277;p82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8" name="Google Shape;8278;p82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79" name="Google Shape;8279;p82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0" name="Google Shape;8280;p82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1" name="Google Shape;8281;p82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2" name="Google Shape;8282;p82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3" name="Google Shape;8283;p82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4" name="Google Shape;8284;p82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5" name="Google Shape;8285;p82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6" name="Google Shape;8286;p82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7" name="Google Shape;8287;p82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8" name="Google Shape;8288;p82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89" name="Google Shape;8289;p82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0" name="Google Shape;8290;p82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1" name="Google Shape;8291;p82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2" name="Google Shape;8292;p82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3" name="Google Shape;8293;p82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4" name="Google Shape;8294;p82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5" name="Google Shape;8295;p82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6" name="Google Shape;8296;p82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7" name="Google Shape;8297;p82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8" name="Google Shape;8298;p82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299" name="Google Shape;8299;p82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0" name="Google Shape;8300;p82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1" name="Google Shape;8301;p82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2" name="Google Shape;8302;p82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3" name="Google Shape;8303;p82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4" name="Google Shape;8304;p82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5" name="Google Shape;8305;p82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6" name="Google Shape;8306;p82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7" name="Google Shape;8307;p82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8" name="Google Shape;8308;p82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09" name="Google Shape;8309;p82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0" name="Google Shape;8310;p82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1" name="Google Shape;8311;p82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2" name="Google Shape;8312;p82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3" name="Google Shape;8313;p82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4" name="Google Shape;8314;p82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5" name="Google Shape;8315;p82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6" name="Google Shape;8316;p82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7" name="Google Shape;8317;p82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8" name="Google Shape;8318;p82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19" name="Google Shape;8319;p82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0" name="Google Shape;8320;p82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1" name="Google Shape;8321;p82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2" name="Google Shape;8322;p82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3" name="Google Shape;8323;p82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4" name="Google Shape;8324;p82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5" name="Google Shape;8325;p82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6" name="Google Shape;8326;p82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7" name="Google Shape;8327;p82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8" name="Google Shape;8328;p82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29" name="Google Shape;8329;p82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0" name="Google Shape;8330;p82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1" name="Google Shape;8331;p82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2" name="Google Shape;8332;p82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3" name="Google Shape;8333;p82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4" name="Google Shape;8334;p82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5" name="Google Shape;8335;p82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6" name="Google Shape;8336;p82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7" name="Google Shape;8337;p82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8" name="Google Shape;8338;p82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39" name="Google Shape;8339;p82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0" name="Google Shape;8340;p82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1" name="Google Shape;8341;p82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2" name="Google Shape;8342;p82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3" name="Google Shape;8343;p82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4" name="Google Shape;8344;p82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5" name="Google Shape;8345;p82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6" name="Google Shape;8346;p82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7" name="Google Shape;8347;p82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8" name="Google Shape;8348;p82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49" name="Google Shape;8349;p82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0" name="Google Shape;8350;p82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1" name="Google Shape;8351;p82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2" name="Google Shape;8352;p82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3" name="Google Shape;8353;p82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4" name="Google Shape;8354;p82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5" name="Google Shape;8355;p82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6" name="Google Shape;8356;p82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7" name="Google Shape;8357;p82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8" name="Google Shape;8358;p82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59" name="Google Shape;8359;p82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0" name="Google Shape;8360;p82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1" name="Google Shape;8361;p82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2" name="Google Shape;8362;p82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3" name="Google Shape;8363;p82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4" name="Google Shape;8364;p82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5" name="Google Shape;8365;p82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6" name="Google Shape;8366;p82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7" name="Google Shape;8367;p82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8" name="Google Shape;8368;p82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69" name="Google Shape;8369;p82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70" name="Google Shape;8370;p82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71" name="Google Shape;8371;p82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72" name="Google Shape;8372;p82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8373" name="Google Shape;8373;p82"/>
          <p:cNvSpPr txBox="1">
            <a:spLocks noGrp="1"/>
          </p:cNvSpPr>
          <p:nvPr>
            <p:ph type="body" idx="2"/>
          </p:nvPr>
        </p:nvSpPr>
        <p:spPr>
          <a:xfrm>
            <a:off x="1343024" y="5583417"/>
            <a:ext cx="2627628" cy="22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 Medium"/>
              <a:buNone/>
              <a:defRPr sz="22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374" name="Google Shape;8374;p82"/>
          <p:cNvSpPr txBox="1">
            <a:spLocks noGrp="1"/>
          </p:cNvSpPr>
          <p:nvPr>
            <p:ph type="body" idx="3"/>
          </p:nvPr>
        </p:nvSpPr>
        <p:spPr>
          <a:xfrm>
            <a:off x="1343024" y="6004108"/>
            <a:ext cx="3852863" cy="56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375" name="Google Shape;8375;p82"/>
          <p:cNvSpPr txBox="1">
            <a:spLocks noGrp="1"/>
          </p:cNvSpPr>
          <p:nvPr>
            <p:ph type="body" idx="4"/>
          </p:nvPr>
        </p:nvSpPr>
        <p:spPr>
          <a:xfrm>
            <a:off x="1343024" y="1530000"/>
            <a:ext cx="6624639" cy="2696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Roboto Light"/>
              <a:buNone/>
              <a:defRPr sz="2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25500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headshot - blue">
  <p:cSld name="quote with headshot - blue">
    <p:bg>
      <p:bgPr>
        <a:solidFill>
          <a:schemeClr val="lt1"/>
        </a:solidFill>
        <a:effectLst/>
      </p:bgPr>
    </p:bg>
    <p:spTree>
      <p:nvGrpSpPr>
        <p:cNvPr id="1" name="Shape 8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7" name="Google Shape;8377;p83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dk1"/>
              </a:gs>
              <a:gs pos="99000">
                <a:schemeClr val="accent6"/>
              </a:gs>
              <a:gs pos="100000">
                <a:schemeClr val="accent6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378" name="Google Shape;8378;p83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8379" name="Google Shape;8379;p8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380" name="Google Shape;8380;p83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8381" name="Google Shape;8381;p83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82" name="Google Shape;8382;p83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83" name="Google Shape;8383;p83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84" name="Google Shape;8384;p83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85" name="Google Shape;8385;p83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86" name="Google Shape;8386;p83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87" name="Google Shape;8387;p83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88" name="Google Shape;8388;p83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89" name="Google Shape;8389;p83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0" name="Google Shape;8390;p83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1" name="Google Shape;8391;p83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2" name="Google Shape;8392;p83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3" name="Google Shape;8393;p83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4" name="Google Shape;8394;p83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5" name="Google Shape;8395;p83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6" name="Google Shape;8396;p83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7" name="Google Shape;8397;p83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8" name="Google Shape;8398;p83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399" name="Google Shape;8399;p83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0" name="Google Shape;8400;p83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1" name="Google Shape;8401;p83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2" name="Google Shape;8402;p83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3" name="Google Shape;8403;p83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4" name="Google Shape;8404;p83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5" name="Google Shape;8405;p83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6" name="Google Shape;8406;p83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7" name="Google Shape;8407;p83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8" name="Google Shape;8408;p83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09" name="Google Shape;8409;p83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0" name="Google Shape;8410;p83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1" name="Google Shape;8411;p83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2" name="Google Shape;8412;p83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3" name="Google Shape;8413;p83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4" name="Google Shape;8414;p83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5" name="Google Shape;8415;p83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6" name="Google Shape;8416;p83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7" name="Google Shape;8417;p83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8" name="Google Shape;8418;p83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19" name="Google Shape;8419;p83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0" name="Google Shape;8420;p83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1" name="Google Shape;8421;p83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2" name="Google Shape;8422;p83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3" name="Google Shape;8423;p83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4" name="Google Shape;8424;p83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5" name="Google Shape;8425;p83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6" name="Google Shape;8426;p83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7" name="Google Shape;8427;p83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8" name="Google Shape;8428;p83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29" name="Google Shape;8429;p83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0" name="Google Shape;8430;p83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1" name="Google Shape;8431;p83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2" name="Google Shape;8432;p83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3" name="Google Shape;8433;p83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4" name="Google Shape;8434;p83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5" name="Google Shape;8435;p83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6" name="Google Shape;8436;p83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7" name="Google Shape;8437;p83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8" name="Google Shape;8438;p83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39" name="Google Shape;8439;p83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0" name="Google Shape;8440;p83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1" name="Google Shape;8441;p83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2" name="Google Shape;8442;p83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3" name="Google Shape;8443;p83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4" name="Google Shape;8444;p83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5" name="Google Shape;8445;p83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6" name="Google Shape;8446;p83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7" name="Google Shape;8447;p83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8" name="Google Shape;8448;p83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49" name="Google Shape;8449;p83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0" name="Google Shape;8450;p83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1" name="Google Shape;8451;p83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2" name="Google Shape;8452;p83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3" name="Google Shape;8453;p83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4" name="Google Shape;8454;p83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5" name="Google Shape;8455;p83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6" name="Google Shape;8456;p83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7" name="Google Shape;8457;p83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8" name="Google Shape;8458;p83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59" name="Google Shape;8459;p83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0" name="Google Shape;8460;p83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1" name="Google Shape;8461;p83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2" name="Google Shape;8462;p83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3" name="Google Shape;8463;p83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4" name="Google Shape;8464;p83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5" name="Google Shape;8465;p83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6" name="Google Shape;8466;p83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7" name="Google Shape;8467;p83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8" name="Google Shape;8468;p83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69" name="Google Shape;8469;p83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0" name="Google Shape;8470;p83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1" name="Google Shape;8471;p83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2" name="Google Shape;8472;p83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3" name="Google Shape;8473;p83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4" name="Google Shape;8474;p83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5" name="Google Shape;8475;p83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6" name="Google Shape;8476;p83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7" name="Google Shape;8477;p83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8" name="Google Shape;8478;p83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79" name="Google Shape;8479;p83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0" name="Google Shape;8480;p83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1" name="Google Shape;8481;p83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2" name="Google Shape;8482;p83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3" name="Google Shape;8483;p83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4" name="Google Shape;8484;p83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5" name="Google Shape;8485;p83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6" name="Google Shape;8486;p83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7" name="Google Shape;8487;p83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8" name="Google Shape;8488;p83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89" name="Google Shape;8489;p83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0" name="Google Shape;8490;p83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1" name="Google Shape;8491;p83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2" name="Google Shape;8492;p83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3" name="Google Shape;8493;p83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4" name="Google Shape;8494;p83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5" name="Google Shape;8495;p83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6" name="Google Shape;8496;p83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7" name="Google Shape;8497;p83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8" name="Google Shape;8498;p83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499" name="Google Shape;8499;p83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0" name="Google Shape;8500;p83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1" name="Google Shape;8501;p83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2" name="Google Shape;8502;p83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3" name="Google Shape;8503;p83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4" name="Google Shape;8504;p83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5" name="Google Shape;8505;p83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6" name="Google Shape;8506;p83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7" name="Google Shape;8507;p83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8" name="Google Shape;8508;p83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09" name="Google Shape;8509;p83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0" name="Google Shape;8510;p83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1" name="Google Shape;8511;p83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2" name="Google Shape;8512;p83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3" name="Google Shape;8513;p83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4" name="Google Shape;8514;p83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5" name="Google Shape;8515;p83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6" name="Google Shape;8516;p83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7" name="Google Shape;8517;p83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8" name="Google Shape;8518;p83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19" name="Google Shape;8519;p83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0" name="Google Shape;8520;p83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1" name="Google Shape;8521;p83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2" name="Google Shape;8522;p83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3" name="Google Shape;8523;p83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4" name="Google Shape;8524;p83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5" name="Google Shape;8525;p83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6" name="Google Shape;8526;p83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7" name="Google Shape;8527;p83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8" name="Google Shape;8528;p83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29" name="Google Shape;8529;p83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0" name="Google Shape;8530;p83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1" name="Google Shape;8531;p83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2" name="Google Shape;8532;p83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3" name="Google Shape;8533;p83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4" name="Google Shape;8534;p83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5" name="Google Shape;8535;p83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6" name="Google Shape;8536;p83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7" name="Google Shape;8537;p83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8" name="Google Shape;8538;p83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39" name="Google Shape;8539;p83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0" name="Google Shape;8540;p83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1" name="Google Shape;8541;p83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2" name="Google Shape;8542;p83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3" name="Google Shape;8543;p83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4" name="Google Shape;8544;p83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5" name="Google Shape;8545;p83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6" name="Google Shape;8546;p83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7" name="Google Shape;8547;p83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8" name="Google Shape;8548;p83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49" name="Google Shape;8549;p83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0" name="Google Shape;8550;p83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1" name="Google Shape;8551;p83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2" name="Google Shape;8552;p83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3" name="Google Shape;8553;p83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4" name="Google Shape;8554;p83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5" name="Google Shape;8555;p83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6" name="Google Shape;8556;p83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7" name="Google Shape;8557;p83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8" name="Google Shape;8558;p83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59" name="Google Shape;8559;p83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0" name="Google Shape;8560;p83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1" name="Google Shape;8561;p83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2" name="Google Shape;8562;p83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3" name="Google Shape;8563;p83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4" name="Google Shape;8564;p83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5" name="Google Shape;8565;p83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6" name="Google Shape;8566;p83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7" name="Google Shape;8567;p83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8" name="Google Shape;8568;p83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69" name="Google Shape;8569;p83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0" name="Google Shape;8570;p83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1" name="Google Shape;8571;p83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2" name="Google Shape;8572;p83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3" name="Google Shape;8573;p83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4" name="Google Shape;8574;p83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5" name="Google Shape;8575;p83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6" name="Google Shape;8576;p83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7" name="Google Shape;8577;p83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8" name="Google Shape;8578;p83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79" name="Google Shape;8579;p83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0" name="Google Shape;8580;p83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1" name="Google Shape;8581;p83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2" name="Google Shape;8582;p83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3" name="Google Shape;8583;p83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4" name="Google Shape;8584;p83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5" name="Google Shape;8585;p83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6" name="Google Shape;8586;p83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7" name="Google Shape;8587;p83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8" name="Google Shape;8588;p83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89" name="Google Shape;8589;p83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0" name="Google Shape;8590;p83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1" name="Google Shape;8591;p83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2" name="Google Shape;8592;p83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3" name="Google Shape;8593;p83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4" name="Google Shape;8594;p83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5" name="Google Shape;8595;p83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6" name="Google Shape;8596;p83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7" name="Google Shape;8597;p83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8" name="Google Shape;8598;p83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599" name="Google Shape;8599;p83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0" name="Google Shape;8600;p83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1" name="Google Shape;8601;p83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2" name="Google Shape;8602;p83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3" name="Google Shape;8603;p83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4" name="Google Shape;8604;p83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5" name="Google Shape;8605;p83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6" name="Google Shape;8606;p83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7" name="Google Shape;8607;p83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8" name="Google Shape;8608;p83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09" name="Google Shape;8609;p83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0" name="Google Shape;8610;p83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1" name="Google Shape;8611;p83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2" name="Google Shape;8612;p83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3" name="Google Shape;8613;p83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4" name="Google Shape;8614;p83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5" name="Google Shape;8615;p83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6" name="Google Shape;8616;p83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7" name="Google Shape;8617;p83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8" name="Google Shape;8618;p83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19" name="Google Shape;8619;p83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0" name="Google Shape;8620;p83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1" name="Google Shape;8621;p83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2" name="Google Shape;8622;p83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3" name="Google Shape;8623;p83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4" name="Google Shape;8624;p83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5" name="Google Shape;8625;p83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6" name="Google Shape;8626;p83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7" name="Google Shape;8627;p83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8" name="Google Shape;8628;p83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29" name="Google Shape;8629;p83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0" name="Google Shape;8630;p83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1" name="Google Shape;8631;p83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2" name="Google Shape;8632;p83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3" name="Google Shape;8633;p83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4" name="Google Shape;8634;p83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5" name="Google Shape;8635;p83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6" name="Google Shape;8636;p83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7" name="Google Shape;8637;p83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8" name="Google Shape;8638;p83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39" name="Google Shape;8639;p83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0" name="Google Shape;8640;p83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1" name="Google Shape;8641;p83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2" name="Google Shape;8642;p83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3" name="Google Shape;8643;p83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4" name="Google Shape;8644;p83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5" name="Google Shape;8645;p83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6" name="Google Shape;8646;p83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7" name="Google Shape;8647;p83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8" name="Google Shape;8648;p83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49" name="Google Shape;8649;p83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0" name="Google Shape;8650;p83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1" name="Google Shape;8651;p83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2" name="Google Shape;8652;p83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3" name="Google Shape;8653;p83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4" name="Google Shape;8654;p83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5" name="Google Shape;8655;p83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6" name="Google Shape;8656;p83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7" name="Google Shape;8657;p83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8" name="Google Shape;8658;p83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59" name="Google Shape;8659;p83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0" name="Google Shape;8660;p83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1" name="Google Shape;8661;p83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2" name="Google Shape;8662;p83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3" name="Google Shape;8663;p83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4" name="Google Shape;8664;p83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5" name="Google Shape;8665;p83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6" name="Google Shape;8666;p83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7" name="Google Shape;8667;p83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8" name="Google Shape;8668;p83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69" name="Google Shape;8669;p83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0" name="Google Shape;8670;p83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1" name="Google Shape;8671;p83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2" name="Google Shape;8672;p83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3" name="Google Shape;8673;p83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4" name="Google Shape;8674;p83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5" name="Google Shape;8675;p83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6" name="Google Shape;8676;p83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7" name="Google Shape;8677;p83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8" name="Google Shape;8678;p83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79" name="Google Shape;8679;p83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0" name="Google Shape;8680;p83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1" name="Google Shape;8681;p83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2" name="Google Shape;8682;p83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3" name="Google Shape;8683;p83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4" name="Google Shape;8684;p83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5" name="Google Shape;8685;p83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6" name="Google Shape;8686;p83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7" name="Google Shape;8687;p83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8" name="Google Shape;8688;p83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89" name="Google Shape;8689;p83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0" name="Google Shape;8690;p83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1" name="Google Shape;8691;p83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2" name="Google Shape;8692;p83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3" name="Google Shape;8693;p83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4" name="Google Shape;8694;p83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5" name="Google Shape;8695;p83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6" name="Google Shape;8696;p83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7" name="Google Shape;8697;p83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8" name="Google Shape;8698;p83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699" name="Google Shape;8699;p83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0" name="Google Shape;8700;p83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1" name="Google Shape;8701;p83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2" name="Google Shape;8702;p83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3" name="Google Shape;8703;p83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4" name="Google Shape;8704;p83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5" name="Google Shape;8705;p83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6" name="Google Shape;8706;p83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7" name="Google Shape;8707;p83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8" name="Google Shape;8708;p83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09" name="Google Shape;8709;p83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0" name="Google Shape;8710;p83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1" name="Google Shape;8711;p83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2" name="Google Shape;8712;p83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3" name="Google Shape;8713;p83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4" name="Google Shape;8714;p83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5" name="Google Shape;8715;p83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6" name="Google Shape;8716;p83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7" name="Google Shape;8717;p83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8" name="Google Shape;8718;p83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19" name="Google Shape;8719;p83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0" name="Google Shape;8720;p83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1" name="Google Shape;8721;p83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2" name="Google Shape;8722;p83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3" name="Google Shape;8723;p83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4" name="Google Shape;8724;p83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5" name="Google Shape;8725;p83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6" name="Google Shape;8726;p83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7" name="Google Shape;8727;p83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8" name="Google Shape;8728;p83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29" name="Google Shape;8729;p83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0" name="Google Shape;8730;p83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1" name="Google Shape;8731;p83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2" name="Google Shape;8732;p83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3" name="Google Shape;8733;p83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4" name="Google Shape;8734;p83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5" name="Google Shape;8735;p83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6" name="Google Shape;8736;p83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7" name="Google Shape;8737;p83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8" name="Google Shape;8738;p83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39" name="Google Shape;8739;p83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0" name="Google Shape;8740;p83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1" name="Google Shape;8741;p83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2" name="Google Shape;8742;p83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3" name="Google Shape;8743;p83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4" name="Google Shape;8744;p83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5" name="Google Shape;8745;p83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6" name="Google Shape;8746;p83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7" name="Google Shape;8747;p83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8" name="Google Shape;8748;p83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49" name="Google Shape;8749;p83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0" name="Google Shape;8750;p83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1" name="Google Shape;8751;p83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2" name="Google Shape;8752;p83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3" name="Google Shape;8753;p83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4" name="Google Shape;8754;p83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5" name="Google Shape;8755;p83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6" name="Google Shape;8756;p83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7" name="Google Shape;8757;p83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8" name="Google Shape;8758;p83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59" name="Google Shape;8759;p83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0" name="Google Shape;8760;p83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1" name="Google Shape;8761;p83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2" name="Google Shape;8762;p83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3" name="Google Shape;8763;p83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4" name="Google Shape;8764;p83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5" name="Google Shape;8765;p83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6" name="Google Shape;8766;p83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7" name="Google Shape;8767;p83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8" name="Google Shape;8768;p83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69" name="Google Shape;8769;p83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0" name="Google Shape;8770;p83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1" name="Google Shape;8771;p83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2" name="Google Shape;8772;p83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3" name="Google Shape;8773;p83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4" name="Google Shape;8774;p83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5" name="Google Shape;8775;p83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6" name="Google Shape;8776;p83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7" name="Google Shape;8777;p83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8" name="Google Shape;8778;p83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79" name="Google Shape;8779;p83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80" name="Google Shape;8780;p83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8781" name="Google Shape;8781;p83"/>
          <p:cNvSpPr>
            <a:spLocks noGrp="1"/>
          </p:cNvSpPr>
          <p:nvPr>
            <p:ph type="pic" idx="2"/>
          </p:nvPr>
        </p:nvSpPr>
        <p:spPr>
          <a:xfrm>
            <a:off x="1365704" y="5403283"/>
            <a:ext cx="972000" cy="972000"/>
          </a:xfrm>
          <a:prstGeom prst="ellipse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8782" name="Google Shape;8782;p83"/>
          <p:cNvSpPr txBox="1">
            <a:spLocks noGrp="1"/>
          </p:cNvSpPr>
          <p:nvPr>
            <p:ph type="body" idx="3"/>
          </p:nvPr>
        </p:nvSpPr>
        <p:spPr>
          <a:xfrm>
            <a:off x="2597059" y="5583417"/>
            <a:ext cx="2627628" cy="22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 Medium"/>
              <a:buNone/>
              <a:defRPr sz="22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783" name="Google Shape;8783;p83"/>
          <p:cNvSpPr txBox="1">
            <a:spLocks noGrp="1"/>
          </p:cNvSpPr>
          <p:nvPr>
            <p:ph type="body" idx="4"/>
          </p:nvPr>
        </p:nvSpPr>
        <p:spPr>
          <a:xfrm>
            <a:off x="2597059" y="6004108"/>
            <a:ext cx="3852863" cy="56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8784" name="Google Shape;8784;p83"/>
          <p:cNvSpPr txBox="1">
            <a:spLocks noGrp="1"/>
          </p:cNvSpPr>
          <p:nvPr>
            <p:ph type="body" idx="5"/>
          </p:nvPr>
        </p:nvSpPr>
        <p:spPr>
          <a:xfrm>
            <a:off x="1343024" y="1530000"/>
            <a:ext cx="6624639" cy="2696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Roboto Light"/>
              <a:buNone/>
              <a:defRPr sz="2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368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headshot - yellow">
  <p:cSld name="quote with headshot - yellow">
    <p:bg>
      <p:bgPr>
        <a:solidFill>
          <a:schemeClr val="lt1"/>
        </a:solidFill>
        <a:effectLst/>
      </p:bgPr>
    </p:bg>
    <p:spTree>
      <p:nvGrpSpPr>
        <p:cNvPr id="1" name="Shape 8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6" name="Google Shape;8786;p84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99000">
                <a:schemeClr val="accent3"/>
              </a:gs>
              <a:gs pos="100000">
                <a:schemeClr val="accent3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787" name="Google Shape;8787;p84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8788" name="Google Shape;8788;p8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789" name="Google Shape;8789;p84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8790" name="Google Shape;8790;p84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1" name="Google Shape;8791;p84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2" name="Google Shape;8792;p84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3" name="Google Shape;8793;p84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4" name="Google Shape;8794;p84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5" name="Google Shape;8795;p84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6" name="Google Shape;8796;p84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7" name="Google Shape;8797;p84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8" name="Google Shape;8798;p84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799" name="Google Shape;8799;p84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0" name="Google Shape;8800;p84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1" name="Google Shape;8801;p84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2" name="Google Shape;8802;p84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3" name="Google Shape;8803;p84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4" name="Google Shape;8804;p84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5" name="Google Shape;8805;p84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6" name="Google Shape;8806;p84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7" name="Google Shape;8807;p84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8" name="Google Shape;8808;p84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09" name="Google Shape;8809;p84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0" name="Google Shape;8810;p84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1" name="Google Shape;8811;p84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2" name="Google Shape;8812;p84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3" name="Google Shape;8813;p84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4" name="Google Shape;8814;p84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5" name="Google Shape;8815;p84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6" name="Google Shape;8816;p84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7" name="Google Shape;8817;p84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8" name="Google Shape;8818;p84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19" name="Google Shape;8819;p84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0" name="Google Shape;8820;p84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1" name="Google Shape;8821;p84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2" name="Google Shape;8822;p84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3" name="Google Shape;8823;p84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4" name="Google Shape;8824;p84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5" name="Google Shape;8825;p84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6" name="Google Shape;8826;p84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7" name="Google Shape;8827;p84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8" name="Google Shape;8828;p84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29" name="Google Shape;8829;p84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0" name="Google Shape;8830;p84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1" name="Google Shape;8831;p84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2" name="Google Shape;8832;p84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3" name="Google Shape;8833;p84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4" name="Google Shape;8834;p84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5" name="Google Shape;8835;p84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6" name="Google Shape;8836;p84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7" name="Google Shape;8837;p84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8" name="Google Shape;8838;p84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39" name="Google Shape;8839;p84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0" name="Google Shape;8840;p84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1" name="Google Shape;8841;p84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2" name="Google Shape;8842;p84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3" name="Google Shape;8843;p84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4" name="Google Shape;8844;p84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5" name="Google Shape;8845;p84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6" name="Google Shape;8846;p84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7" name="Google Shape;8847;p84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8" name="Google Shape;8848;p84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49" name="Google Shape;8849;p84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0" name="Google Shape;8850;p84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1" name="Google Shape;8851;p84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2" name="Google Shape;8852;p84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3" name="Google Shape;8853;p84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4" name="Google Shape;8854;p84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5" name="Google Shape;8855;p84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6" name="Google Shape;8856;p84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7" name="Google Shape;8857;p84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8" name="Google Shape;8858;p84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59" name="Google Shape;8859;p84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0" name="Google Shape;8860;p84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1" name="Google Shape;8861;p84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2" name="Google Shape;8862;p84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3" name="Google Shape;8863;p84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4" name="Google Shape;8864;p84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5" name="Google Shape;8865;p84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6" name="Google Shape;8866;p84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7" name="Google Shape;8867;p84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8" name="Google Shape;8868;p84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69" name="Google Shape;8869;p84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0" name="Google Shape;8870;p84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1" name="Google Shape;8871;p84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2" name="Google Shape;8872;p84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3" name="Google Shape;8873;p84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4" name="Google Shape;8874;p84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5" name="Google Shape;8875;p84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6" name="Google Shape;8876;p84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7" name="Google Shape;8877;p84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8" name="Google Shape;8878;p84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79" name="Google Shape;8879;p84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0" name="Google Shape;8880;p84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1" name="Google Shape;8881;p84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2" name="Google Shape;8882;p84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3" name="Google Shape;8883;p84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4" name="Google Shape;8884;p84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5" name="Google Shape;8885;p84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6" name="Google Shape;8886;p84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7" name="Google Shape;8887;p84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8" name="Google Shape;8888;p84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89" name="Google Shape;8889;p84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0" name="Google Shape;8890;p84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1" name="Google Shape;8891;p84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2" name="Google Shape;8892;p84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3" name="Google Shape;8893;p84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4" name="Google Shape;8894;p84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5" name="Google Shape;8895;p84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6" name="Google Shape;8896;p84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7" name="Google Shape;8897;p84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8" name="Google Shape;8898;p84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899" name="Google Shape;8899;p84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0" name="Google Shape;8900;p84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1" name="Google Shape;8901;p84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2" name="Google Shape;8902;p84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3" name="Google Shape;8903;p84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4" name="Google Shape;8904;p84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5" name="Google Shape;8905;p84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6" name="Google Shape;8906;p84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7" name="Google Shape;8907;p84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8" name="Google Shape;8908;p84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09" name="Google Shape;8909;p84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0" name="Google Shape;8910;p84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1" name="Google Shape;8911;p84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2" name="Google Shape;8912;p84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3" name="Google Shape;8913;p84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4" name="Google Shape;8914;p84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5" name="Google Shape;8915;p84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6" name="Google Shape;8916;p84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7" name="Google Shape;8917;p84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8" name="Google Shape;8918;p84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19" name="Google Shape;8919;p84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0" name="Google Shape;8920;p84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1" name="Google Shape;8921;p84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2" name="Google Shape;8922;p84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3" name="Google Shape;8923;p84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4" name="Google Shape;8924;p84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5" name="Google Shape;8925;p84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6" name="Google Shape;8926;p84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7" name="Google Shape;8927;p84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8" name="Google Shape;8928;p84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29" name="Google Shape;8929;p84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0" name="Google Shape;8930;p84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1" name="Google Shape;8931;p84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2" name="Google Shape;8932;p84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3" name="Google Shape;8933;p84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4" name="Google Shape;8934;p84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5" name="Google Shape;8935;p84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6" name="Google Shape;8936;p84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7" name="Google Shape;8937;p84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8" name="Google Shape;8938;p84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39" name="Google Shape;8939;p84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0" name="Google Shape;8940;p84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1" name="Google Shape;8941;p84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2" name="Google Shape;8942;p84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3" name="Google Shape;8943;p84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4" name="Google Shape;8944;p84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5" name="Google Shape;8945;p84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6" name="Google Shape;8946;p84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7" name="Google Shape;8947;p84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8" name="Google Shape;8948;p84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49" name="Google Shape;8949;p84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0" name="Google Shape;8950;p84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1" name="Google Shape;8951;p84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2" name="Google Shape;8952;p84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3" name="Google Shape;8953;p84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4" name="Google Shape;8954;p84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5" name="Google Shape;8955;p84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6" name="Google Shape;8956;p84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7" name="Google Shape;8957;p84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8" name="Google Shape;8958;p84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59" name="Google Shape;8959;p84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0" name="Google Shape;8960;p84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1" name="Google Shape;8961;p84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2" name="Google Shape;8962;p84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3" name="Google Shape;8963;p84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4" name="Google Shape;8964;p84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5" name="Google Shape;8965;p84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6" name="Google Shape;8966;p84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7" name="Google Shape;8967;p84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8" name="Google Shape;8968;p84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69" name="Google Shape;8969;p84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0" name="Google Shape;8970;p84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1" name="Google Shape;8971;p84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2" name="Google Shape;8972;p84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3" name="Google Shape;8973;p84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4" name="Google Shape;8974;p84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5" name="Google Shape;8975;p84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6" name="Google Shape;8976;p84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7" name="Google Shape;8977;p84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8" name="Google Shape;8978;p84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79" name="Google Shape;8979;p84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0" name="Google Shape;8980;p84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1" name="Google Shape;8981;p84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2" name="Google Shape;8982;p84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3" name="Google Shape;8983;p84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4" name="Google Shape;8984;p84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5" name="Google Shape;8985;p84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6" name="Google Shape;8986;p84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7" name="Google Shape;8987;p84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8" name="Google Shape;8988;p84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89" name="Google Shape;8989;p84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0" name="Google Shape;8990;p84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1" name="Google Shape;8991;p84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2" name="Google Shape;8992;p84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3" name="Google Shape;8993;p84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4" name="Google Shape;8994;p84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5" name="Google Shape;8995;p84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6" name="Google Shape;8996;p84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7" name="Google Shape;8997;p84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8" name="Google Shape;8998;p84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8999" name="Google Shape;8999;p84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0" name="Google Shape;9000;p84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1" name="Google Shape;9001;p84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2" name="Google Shape;9002;p84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3" name="Google Shape;9003;p84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4" name="Google Shape;9004;p84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5" name="Google Shape;9005;p84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6" name="Google Shape;9006;p84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7" name="Google Shape;9007;p84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8" name="Google Shape;9008;p84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09" name="Google Shape;9009;p84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0" name="Google Shape;9010;p84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1" name="Google Shape;9011;p84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2" name="Google Shape;9012;p84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3" name="Google Shape;9013;p84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4" name="Google Shape;9014;p84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5" name="Google Shape;9015;p84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6" name="Google Shape;9016;p84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7" name="Google Shape;9017;p84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8" name="Google Shape;9018;p84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19" name="Google Shape;9019;p84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0" name="Google Shape;9020;p84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1" name="Google Shape;9021;p84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2" name="Google Shape;9022;p84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3" name="Google Shape;9023;p84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4" name="Google Shape;9024;p84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5" name="Google Shape;9025;p84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6" name="Google Shape;9026;p84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7" name="Google Shape;9027;p84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8" name="Google Shape;9028;p84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29" name="Google Shape;9029;p84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0" name="Google Shape;9030;p84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1" name="Google Shape;9031;p84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2" name="Google Shape;9032;p84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3" name="Google Shape;9033;p84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4" name="Google Shape;9034;p84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5" name="Google Shape;9035;p84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6" name="Google Shape;9036;p84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7" name="Google Shape;9037;p84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8" name="Google Shape;9038;p84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39" name="Google Shape;9039;p84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0" name="Google Shape;9040;p84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1" name="Google Shape;9041;p84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2" name="Google Shape;9042;p84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3" name="Google Shape;9043;p84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4" name="Google Shape;9044;p84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5" name="Google Shape;9045;p84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6" name="Google Shape;9046;p84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7" name="Google Shape;9047;p84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8" name="Google Shape;9048;p84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49" name="Google Shape;9049;p84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0" name="Google Shape;9050;p84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1" name="Google Shape;9051;p84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2" name="Google Shape;9052;p84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3" name="Google Shape;9053;p84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4" name="Google Shape;9054;p84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5" name="Google Shape;9055;p84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6" name="Google Shape;9056;p84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7" name="Google Shape;9057;p84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8" name="Google Shape;9058;p84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59" name="Google Shape;9059;p84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0" name="Google Shape;9060;p84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1" name="Google Shape;9061;p84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2" name="Google Shape;9062;p84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3" name="Google Shape;9063;p84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4" name="Google Shape;9064;p84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5" name="Google Shape;9065;p84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6" name="Google Shape;9066;p84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7" name="Google Shape;9067;p84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8" name="Google Shape;9068;p84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69" name="Google Shape;9069;p84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0" name="Google Shape;9070;p84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1" name="Google Shape;9071;p84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2" name="Google Shape;9072;p84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3" name="Google Shape;9073;p84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4" name="Google Shape;9074;p84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5" name="Google Shape;9075;p84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6" name="Google Shape;9076;p84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7" name="Google Shape;9077;p84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8" name="Google Shape;9078;p84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79" name="Google Shape;9079;p84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0" name="Google Shape;9080;p84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1" name="Google Shape;9081;p84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2" name="Google Shape;9082;p84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3" name="Google Shape;9083;p84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4" name="Google Shape;9084;p84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5" name="Google Shape;9085;p84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6" name="Google Shape;9086;p84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7" name="Google Shape;9087;p84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8" name="Google Shape;9088;p84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89" name="Google Shape;9089;p84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0" name="Google Shape;9090;p84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1" name="Google Shape;9091;p84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2" name="Google Shape;9092;p84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3" name="Google Shape;9093;p84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4" name="Google Shape;9094;p84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5" name="Google Shape;9095;p84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6" name="Google Shape;9096;p84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7" name="Google Shape;9097;p84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8" name="Google Shape;9098;p84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099" name="Google Shape;9099;p84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0" name="Google Shape;9100;p84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1" name="Google Shape;9101;p84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2" name="Google Shape;9102;p84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3" name="Google Shape;9103;p84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4" name="Google Shape;9104;p84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5" name="Google Shape;9105;p84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6" name="Google Shape;9106;p84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7" name="Google Shape;9107;p84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8" name="Google Shape;9108;p84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09" name="Google Shape;9109;p84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0" name="Google Shape;9110;p84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1" name="Google Shape;9111;p84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2" name="Google Shape;9112;p84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3" name="Google Shape;9113;p84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4" name="Google Shape;9114;p84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5" name="Google Shape;9115;p84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6" name="Google Shape;9116;p84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7" name="Google Shape;9117;p84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8" name="Google Shape;9118;p84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19" name="Google Shape;9119;p84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0" name="Google Shape;9120;p84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1" name="Google Shape;9121;p84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2" name="Google Shape;9122;p84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3" name="Google Shape;9123;p84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4" name="Google Shape;9124;p84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5" name="Google Shape;9125;p84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6" name="Google Shape;9126;p84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7" name="Google Shape;9127;p84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8" name="Google Shape;9128;p84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29" name="Google Shape;9129;p84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0" name="Google Shape;9130;p84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1" name="Google Shape;9131;p84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2" name="Google Shape;9132;p84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3" name="Google Shape;9133;p84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4" name="Google Shape;9134;p84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5" name="Google Shape;9135;p84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6" name="Google Shape;9136;p84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7" name="Google Shape;9137;p84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8" name="Google Shape;9138;p84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39" name="Google Shape;9139;p84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0" name="Google Shape;9140;p84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1" name="Google Shape;9141;p84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2" name="Google Shape;9142;p84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3" name="Google Shape;9143;p84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4" name="Google Shape;9144;p84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5" name="Google Shape;9145;p84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6" name="Google Shape;9146;p84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7" name="Google Shape;9147;p84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8" name="Google Shape;9148;p84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49" name="Google Shape;9149;p84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0" name="Google Shape;9150;p84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1" name="Google Shape;9151;p84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2" name="Google Shape;9152;p84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3" name="Google Shape;9153;p84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4" name="Google Shape;9154;p84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5" name="Google Shape;9155;p84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6" name="Google Shape;9156;p84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7" name="Google Shape;9157;p84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8" name="Google Shape;9158;p84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59" name="Google Shape;9159;p84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0" name="Google Shape;9160;p84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1" name="Google Shape;9161;p84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2" name="Google Shape;9162;p84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3" name="Google Shape;9163;p84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4" name="Google Shape;9164;p84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5" name="Google Shape;9165;p84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6" name="Google Shape;9166;p84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7" name="Google Shape;9167;p84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8" name="Google Shape;9168;p84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69" name="Google Shape;9169;p84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0" name="Google Shape;9170;p84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1" name="Google Shape;9171;p84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2" name="Google Shape;9172;p84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3" name="Google Shape;9173;p84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4" name="Google Shape;9174;p84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5" name="Google Shape;9175;p84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6" name="Google Shape;9176;p84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7" name="Google Shape;9177;p84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8" name="Google Shape;9178;p84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79" name="Google Shape;9179;p84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0" name="Google Shape;9180;p84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1" name="Google Shape;9181;p84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2" name="Google Shape;9182;p84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3" name="Google Shape;9183;p84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4" name="Google Shape;9184;p84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5" name="Google Shape;9185;p84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6" name="Google Shape;9186;p84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7" name="Google Shape;9187;p84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8" name="Google Shape;9188;p84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189" name="Google Shape;9189;p84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9190" name="Google Shape;9190;p84"/>
          <p:cNvSpPr>
            <a:spLocks noGrp="1"/>
          </p:cNvSpPr>
          <p:nvPr>
            <p:ph type="pic" idx="2"/>
          </p:nvPr>
        </p:nvSpPr>
        <p:spPr>
          <a:xfrm>
            <a:off x="1365704" y="5403283"/>
            <a:ext cx="972000" cy="972000"/>
          </a:xfrm>
          <a:prstGeom prst="ellipse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9191" name="Google Shape;9191;p84"/>
          <p:cNvSpPr txBox="1">
            <a:spLocks noGrp="1"/>
          </p:cNvSpPr>
          <p:nvPr>
            <p:ph type="body" idx="3"/>
          </p:nvPr>
        </p:nvSpPr>
        <p:spPr>
          <a:xfrm>
            <a:off x="2597059" y="5583417"/>
            <a:ext cx="2627628" cy="22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 Medium"/>
              <a:buNone/>
              <a:defRPr sz="22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9192" name="Google Shape;9192;p84"/>
          <p:cNvSpPr txBox="1">
            <a:spLocks noGrp="1"/>
          </p:cNvSpPr>
          <p:nvPr>
            <p:ph type="body" idx="4"/>
          </p:nvPr>
        </p:nvSpPr>
        <p:spPr>
          <a:xfrm>
            <a:off x="2597059" y="6004108"/>
            <a:ext cx="3852863" cy="56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9193" name="Google Shape;9193;p84"/>
          <p:cNvSpPr txBox="1">
            <a:spLocks noGrp="1"/>
          </p:cNvSpPr>
          <p:nvPr>
            <p:ph type="body" idx="5"/>
          </p:nvPr>
        </p:nvSpPr>
        <p:spPr>
          <a:xfrm>
            <a:off x="1343024" y="1530000"/>
            <a:ext cx="6624639" cy="2696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Roboto Light"/>
              <a:buNone/>
              <a:defRPr sz="2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28063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headshot - purple">
  <p:cSld name="quote with headshot - purple">
    <p:bg>
      <p:bgPr>
        <a:solidFill>
          <a:schemeClr val="lt1"/>
        </a:solidFill>
        <a:effectLst/>
      </p:bgPr>
    </p:bg>
    <p:spTree>
      <p:nvGrpSpPr>
        <p:cNvPr id="1" name="Shape 9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5" name="Google Shape;9195;p85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99000">
                <a:schemeClr val="accent5"/>
              </a:gs>
              <a:gs pos="100000">
                <a:schemeClr val="accent5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9196" name="Google Shape;9196;p85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9197" name="Google Shape;9197;p8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198" name="Google Shape;9198;p85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9199" name="Google Shape;9199;p85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0" name="Google Shape;9200;p85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1" name="Google Shape;9201;p85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2" name="Google Shape;9202;p85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3" name="Google Shape;9203;p85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4" name="Google Shape;9204;p85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5" name="Google Shape;9205;p85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6" name="Google Shape;9206;p85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7" name="Google Shape;9207;p85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8" name="Google Shape;9208;p85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09" name="Google Shape;9209;p85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0" name="Google Shape;9210;p85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1" name="Google Shape;9211;p85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2" name="Google Shape;9212;p85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3" name="Google Shape;9213;p85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4" name="Google Shape;9214;p85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5" name="Google Shape;9215;p85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6" name="Google Shape;9216;p85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7" name="Google Shape;9217;p85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8" name="Google Shape;9218;p85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19" name="Google Shape;9219;p85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0" name="Google Shape;9220;p85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1" name="Google Shape;9221;p85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2" name="Google Shape;9222;p85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3" name="Google Shape;9223;p85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4" name="Google Shape;9224;p85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5" name="Google Shape;9225;p85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6" name="Google Shape;9226;p85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7" name="Google Shape;9227;p85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8" name="Google Shape;9228;p85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29" name="Google Shape;9229;p85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0" name="Google Shape;9230;p85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1" name="Google Shape;9231;p85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2" name="Google Shape;9232;p85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3" name="Google Shape;9233;p85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4" name="Google Shape;9234;p85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5" name="Google Shape;9235;p85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6" name="Google Shape;9236;p85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7" name="Google Shape;9237;p85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8" name="Google Shape;9238;p85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39" name="Google Shape;9239;p85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0" name="Google Shape;9240;p85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1" name="Google Shape;9241;p85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2" name="Google Shape;9242;p85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3" name="Google Shape;9243;p85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4" name="Google Shape;9244;p85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5" name="Google Shape;9245;p85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6" name="Google Shape;9246;p85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7" name="Google Shape;9247;p85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8" name="Google Shape;9248;p85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49" name="Google Shape;9249;p85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0" name="Google Shape;9250;p85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1" name="Google Shape;9251;p85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2" name="Google Shape;9252;p85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3" name="Google Shape;9253;p85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4" name="Google Shape;9254;p85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5" name="Google Shape;9255;p85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6" name="Google Shape;9256;p85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7" name="Google Shape;9257;p85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8" name="Google Shape;9258;p85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59" name="Google Shape;9259;p85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0" name="Google Shape;9260;p85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1" name="Google Shape;9261;p85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2" name="Google Shape;9262;p85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3" name="Google Shape;9263;p85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4" name="Google Shape;9264;p85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5" name="Google Shape;9265;p85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6" name="Google Shape;9266;p85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7" name="Google Shape;9267;p85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8" name="Google Shape;9268;p85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69" name="Google Shape;9269;p85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0" name="Google Shape;9270;p85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1" name="Google Shape;9271;p85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2" name="Google Shape;9272;p85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3" name="Google Shape;9273;p85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4" name="Google Shape;9274;p85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5" name="Google Shape;9275;p85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6" name="Google Shape;9276;p85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7" name="Google Shape;9277;p85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8" name="Google Shape;9278;p85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79" name="Google Shape;9279;p85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0" name="Google Shape;9280;p85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1" name="Google Shape;9281;p85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2" name="Google Shape;9282;p85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3" name="Google Shape;9283;p85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4" name="Google Shape;9284;p85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5" name="Google Shape;9285;p85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6" name="Google Shape;9286;p85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7" name="Google Shape;9287;p85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8" name="Google Shape;9288;p85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89" name="Google Shape;9289;p85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0" name="Google Shape;9290;p85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1" name="Google Shape;9291;p85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2" name="Google Shape;9292;p85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3" name="Google Shape;9293;p85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4" name="Google Shape;9294;p85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5" name="Google Shape;9295;p85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6" name="Google Shape;9296;p85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7" name="Google Shape;9297;p85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8" name="Google Shape;9298;p85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299" name="Google Shape;9299;p85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0" name="Google Shape;9300;p85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1" name="Google Shape;9301;p85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2" name="Google Shape;9302;p85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3" name="Google Shape;9303;p85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4" name="Google Shape;9304;p85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5" name="Google Shape;9305;p85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6" name="Google Shape;9306;p85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7" name="Google Shape;9307;p85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8" name="Google Shape;9308;p85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09" name="Google Shape;9309;p85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0" name="Google Shape;9310;p85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1" name="Google Shape;9311;p85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2" name="Google Shape;9312;p85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3" name="Google Shape;9313;p85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4" name="Google Shape;9314;p85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5" name="Google Shape;9315;p85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6" name="Google Shape;9316;p85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7" name="Google Shape;9317;p85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8" name="Google Shape;9318;p85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19" name="Google Shape;9319;p85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0" name="Google Shape;9320;p85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1" name="Google Shape;9321;p85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2" name="Google Shape;9322;p85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3" name="Google Shape;9323;p85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4" name="Google Shape;9324;p85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5" name="Google Shape;9325;p85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6" name="Google Shape;9326;p85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7" name="Google Shape;9327;p85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8" name="Google Shape;9328;p85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29" name="Google Shape;9329;p85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0" name="Google Shape;9330;p85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1" name="Google Shape;9331;p85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2" name="Google Shape;9332;p85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3" name="Google Shape;9333;p85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4" name="Google Shape;9334;p85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5" name="Google Shape;9335;p85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6" name="Google Shape;9336;p85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7" name="Google Shape;9337;p85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8" name="Google Shape;9338;p85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39" name="Google Shape;9339;p85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0" name="Google Shape;9340;p85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1" name="Google Shape;9341;p85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2" name="Google Shape;9342;p85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3" name="Google Shape;9343;p85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4" name="Google Shape;9344;p85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5" name="Google Shape;9345;p85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6" name="Google Shape;9346;p85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7" name="Google Shape;9347;p85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8" name="Google Shape;9348;p85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49" name="Google Shape;9349;p85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0" name="Google Shape;9350;p85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1" name="Google Shape;9351;p85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2" name="Google Shape;9352;p85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3" name="Google Shape;9353;p85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4" name="Google Shape;9354;p85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5" name="Google Shape;9355;p85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6" name="Google Shape;9356;p85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7" name="Google Shape;9357;p85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8" name="Google Shape;9358;p85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59" name="Google Shape;9359;p85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0" name="Google Shape;9360;p85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1" name="Google Shape;9361;p85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2" name="Google Shape;9362;p85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3" name="Google Shape;9363;p85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4" name="Google Shape;9364;p85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5" name="Google Shape;9365;p85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6" name="Google Shape;9366;p85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7" name="Google Shape;9367;p85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8" name="Google Shape;9368;p85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69" name="Google Shape;9369;p85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0" name="Google Shape;9370;p85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1" name="Google Shape;9371;p85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2" name="Google Shape;9372;p85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3" name="Google Shape;9373;p85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4" name="Google Shape;9374;p85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5" name="Google Shape;9375;p85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6" name="Google Shape;9376;p85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7" name="Google Shape;9377;p85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8" name="Google Shape;9378;p85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79" name="Google Shape;9379;p85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0" name="Google Shape;9380;p85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1" name="Google Shape;9381;p85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2" name="Google Shape;9382;p85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3" name="Google Shape;9383;p85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4" name="Google Shape;9384;p85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5" name="Google Shape;9385;p85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6" name="Google Shape;9386;p85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7" name="Google Shape;9387;p85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8" name="Google Shape;9388;p85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89" name="Google Shape;9389;p85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0" name="Google Shape;9390;p85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1" name="Google Shape;9391;p85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2" name="Google Shape;9392;p85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3" name="Google Shape;9393;p85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4" name="Google Shape;9394;p85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5" name="Google Shape;9395;p85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6" name="Google Shape;9396;p85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7" name="Google Shape;9397;p85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8" name="Google Shape;9398;p85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399" name="Google Shape;9399;p85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0" name="Google Shape;9400;p85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1" name="Google Shape;9401;p85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2" name="Google Shape;9402;p85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3" name="Google Shape;9403;p85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4" name="Google Shape;9404;p85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5" name="Google Shape;9405;p85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6" name="Google Shape;9406;p85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7" name="Google Shape;9407;p85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8" name="Google Shape;9408;p85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09" name="Google Shape;9409;p85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0" name="Google Shape;9410;p85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1" name="Google Shape;9411;p85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2" name="Google Shape;9412;p85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3" name="Google Shape;9413;p85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4" name="Google Shape;9414;p85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5" name="Google Shape;9415;p85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6" name="Google Shape;9416;p85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7" name="Google Shape;9417;p85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8" name="Google Shape;9418;p85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19" name="Google Shape;9419;p85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0" name="Google Shape;9420;p85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1" name="Google Shape;9421;p85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2" name="Google Shape;9422;p85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3" name="Google Shape;9423;p85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4" name="Google Shape;9424;p85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5" name="Google Shape;9425;p85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6" name="Google Shape;9426;p85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7" name="Google Shape;9427;p85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8" name="Google Shape;9428;p85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29" name="Google Shape;9429;p85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0" name="Google Shape;9430;p85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1" name="Google Shape;9431;p85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2" name="Google Shape;9432;p85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3" name="Google Shape;9433;p85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4" name="Google Shape;9434;p85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5" name="Google Shape;9435;p85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6" name="Google Shape;9436;p85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7" name="Google Shape;9437;p85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8" name="Google Shape;9438;p85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39" name="Google Shape;9439;p85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0" name="Google Shape;9440;p85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1" name="Google Shape;9441;p85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2" name="Google Shape;9442;p85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3" name="Google Shape;9443;p85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4" name="Google Shape;9444;p85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5" name="Google Shape;9445;p85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6" name="Google Shape;9446;p85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7" name="Google Shape;9447;p85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8" name="Google Shape;9448;p85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49" name="Google Shape;9449;p85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0" name="Google Shape;9450;p85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1" name="Google Shape;9451;p85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2" name="Google Shape;9452;p85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3" name="Google Shape;9453;p85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4" name="Google Shape;9454;p85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5" name="Google Shape;9455;p85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6" name="Google Shape;9456;p85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7" name="Google Shape;9457;p85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8" name="Google Shape;9458;p85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59" name="Google Shape;9459;p85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0" name="Google Shape;9460;p85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1" name="Google Shape;9461;p85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2" name="Google Shape;9462;p85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3" name="Google Shape;9463;p85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4" name="Google Shape;9464;p85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5" name="Google Shape;9465;p85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6" name="Google Shape;9466;p85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7" name="Google Shape;9467;p85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8" name="Google Shape;9468;p85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69" name="Google Shape;9469;p85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0" name="Google Shape;9470;p85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1" name="Google Shape;9471;p85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2" name="Google Shape;9472;p85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3" name="Google Shape;9473;p85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4" name="Google Shape;9474;p85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5" name="Google Shape;9475;p85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6" name="Google Shape;9476;p85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7" name="Google Shape;9477;p85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8" name="Google Shape;9478;p85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79" name="Google Shape;9479;p85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0" name="Google Shape;9480;p85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1" name="Google Shape;9481;p85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2" name="Google Shape;9482;p85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3" name="Google Shape;9483;p85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4" name="Google Shape;9484;p85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5" name="Google Shape;9485;p85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6" name="Google Shape;9486;p85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7" name="Google Shape;9487;p85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8" name="Google Shape;9488;p85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89" name="Google Shape;9489;p85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0" name="Google Shape;9490;p85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1" name="Google Shape;9491;p85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2" name="Google Shape;9492;p85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3" name="Google Shape;9493;p85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4" name="Google Shape;9494;p85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5" name="Google Shape;9495;p85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6" name="Google Shape;9496;p85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7" name="Google Shape;9497;p85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8" name="Google Shape;9498;p85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499" name="Google Shape;9499;p85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0" name="Google Shape;9500;p85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1" name="Google Shape;9501;p85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2" name="Google Shape;9502;p85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3" name="Google Shape;9503;p85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4" name="Google Shape;9504;p85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5" name="Google Shape;9505;p85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6" name="Google Shape;9506;p85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7" name="Google Shape;9507;p85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8" name="Google Shape;9508;p85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09" name="Google Shape;9509;p85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0" name="Google Shape;9510;p85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1" name="Google Shape;9511;p85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2" name="Google Shape;9512;p85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3" name="Google Shape;9513;p85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4" name="Google Shape;9514;p85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5" name="Google Shape;9515;p85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6" name="Google Shape;9516;p85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7" name="Google Shape;9517;p85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8" name="Google Shape;9518;p85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19" name="Google Shape;9519;p85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0" name="Google Shape;9520;p85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1" name="Google Shape;9521;p85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2" name="Google Shape;9522;p85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3" name="Google Shape;9523;p85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4" name="Google Shape;9524;p85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5" name="Google Shape;9525;p85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6" name="Google Shape;9526;p85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7" name="Google Shape;9527;p85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8" name="Google Shape;9528;p85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29" name="Google Shape;9529;p85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0" name="Google Shape;9530;p85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1" name="Google Shape;9531;p85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2" name="Google Shape;9532;p85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3" name="Google Shape;9533;p85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4" name="Google Shape;9534;p85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5" name="Google Shape;9535;p85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6" name="Google Shape;9536;p85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7" name="Google Shape;9537;p85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8" name="Google Shape;9538;p85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39" name="Google Shape;9539;p85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0" name="Google Shape;9540;p85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1" name="Google Shape;9541;p85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2" name="Google Shape;9542;p85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3" name="Google Shape;9543;p85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4" name="Google Shape;9544;p85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5" name="Google Shape;9545;p85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6" name="Google Shape;9546;p85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7" name="Google Shape;9547;p85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8" name="Google Shape;9548;p85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49" name="Google Shape;9549;p85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0" name="Google Shape;9550;p85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1" name="Google Shape;9551;p85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2" name="Google Shape;9552;p85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3" name="Google Shape;9553;p85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4" name="Google Shape;9554;p85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5" name="Google Shape;9555;p85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6" name="Google Shape;9556;p85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7" name="Google Shape;9557;p85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8" name="Google Shape;9558;p85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59" name="Google Shape;9559;p85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0" name="Google Shape;9560;p85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1" name="Google Shape;9561;p85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2" name="Google Shape;9562;p85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3" name="Google Shape;9563;p85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4" name="Google Shape;9564;p85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5" name="Google Shape;9565;p85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6" name="Google Shape;9566;p85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7" name="Google Shape;9567;p85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8" name="Google Shape;9568;p85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69" name="Google Shape;9569;p85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0" name="Google Shape;9570;p85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1" name="Google Shape;9571;p85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2" name="Google Shape;9572;p85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3" name="Google Shape;9573;p85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4" name="Google Shape;9574;p85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5" name="Google Shape;9575;p85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6" name="Google Shape;9576;p85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7" name="Google Shape;9577;p85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8" name="Google Shape;9578;p85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79" name="Google Shape;9579;p85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0" name="Google Shape;9580;p85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1" name="Google Shape;9581;p85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2" name="Google Shape;9582;p85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3" name="Google Shape;9583;p85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4" name="Google Shape;9584;p85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5" name="Google Shape;9585;p85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6" name="Google Shape;9586;p85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7" name="Google Shape;9587;p85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8" name="Google Shape;9588;p85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89" name="Google Shape;9589;p85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0" name="Google Shape;9590;p85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1" name="Google Shape;9591;p85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2" name="Google Shape;9592;p85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3" name="Google Shape;9593;p85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4" name="Google Shape;9594;p85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5" name="Google Shape;9595;p85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6" name="Google Shape;9596;p85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7" name="Google Shape;9597;p85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598" name="Google Shape;9598;p85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9599" name="Google Shape;9599;p85"/>
          <p:cNvSpPr>
            <a:spLocks noGrp="1"/>
          </p:cNvSpPr>
          <p:nvPr>
            <p:ph type="pic" idx="2"/>
          </p:nvPr>
        </p:nvSpPr>
        <p:spPr>
          <a:xfrm>
            <a:off x="1365704" y="5403283"/>
            <a:ext cx="972000" cy="972000"/>
          </a:xfrm>
          <a:prstGeom prst="ellipse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9600" name="Google Shape;9600;p85"/>
          <p:cNvSpPr txBox="1">
            <a:spLocks noGrp="1"/>
          </p:cNvSpPr>
          <p:nvPr>
            <p:ph type="body" idx="3"/>
          </p:nvPr>
        </p:nvSpPr>
        <p:spPr>
          <a:xfrm>
            <a:off x="2597059" y="5583417"/>
            <a:ext cx="2627628" cy="22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 Medium"/>
              <a:buNone/>
              <a:defRPr sz="22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9601" name="Google Shape;9601;p85"/>
          <p:cNvSpPr txBox="1">
            <a:spLocks noGrp="1"/>
          </p:cNvSpPr>
          <p:nvPr>
            <p:ph type="body" idx="4"/>
          </p:nvPr>
        </p:nvSpPr>
        <p:spPr>
          <a:xfrm>
            <a:off x="2597059" y="6004108"/>
            <a:ext cx="3852863" cy="56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9602" name="Google Shape;9602;p85"/>
          <p:cNvSpPr txBox="1">
            <a:spLocks noGrp="1"/>
          </p:cNvSpPr>
          <p:nvPr>
            <p:ph type="body" idx="5"/>
          </p:nvPr>
        </p:nvSpPr>
        <p:spPr>
          <a:xfrm>
            <a:off x="1343024" y="1530000"/>
            <a:ext cx="6624639" cy="2696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Roboto Light"/>
              <a:buNone/>
              <a:defRPr sz="2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3009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headshot - red">
  <p:cSld name="quote with headshot - red">
    <p:bg>
      <p:bgPr>
        <a:solidFill>
          <a:schemeClr val="lt1"/>
        </a:solidFill>
        <a:effectLst/>
      </p:bgPr>
    </p:bg>
    <p:spTree>
      <p:nvGrpSpPr>
        <p:cNvPr id="1" name="Shape 9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4" name="Google Shape;9604;p86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gradFill>
            <a:gsLst>
              <a:gs pos="0">
                <a:srgbClr val="EF0B52"/>
              </a:gs>
              <a:gs pos="99000">
                <a:schemeClr val="accent2"/>
              </a:gs>
              <a:gs pos="100000">
                <a:schemeClr val="accent2"/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9605" name="Google Shape;9605;p86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9606" name="Google Shape;9606;p8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77160" y="368485"/>
            <a:ext cx="1857290" cy="3729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607" name="Google Shape;9607;p86"/>
          <p:cNvGrpSpPr/>
          <p:nvPr/>
        </p:nvGrpSpPr>
        <p:grpSpPr>
          <a:xfrm>
            <a:off x="9024938" y="4269372"/>
            <a:ext cx="3712844" cy="3712327"/>
            <a:chOff x="8107301" y="375552"/>
            <a:chExt cx="3712844" cy="3712327"/>
          </a:xfrm>
        </p:grpSpPr>
        <p:sp>
          <p:nvSpPr>
            <p:cNvPr id="9608" name="Google Shape;9608;p86"/>
            <p:cNvSpPr/>
            <p:nvPr/>
          </p:nvSpPr>
          <p:spPr>
            <a:xfrm>
              <a:off x="810730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09" name="Google Shape;9609;p86"/>
            <p:cNvSpPr/>
            <p:nvPr/>
          </p:nvSpPr>
          <p:spPr>
            <a:xfrm>
              <a:off x="830030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0" name="Google Shape;9610;p86"/>
            <p:cNvSpPr/>
            <p:nvPr/>
          </p:nvSpPr>
          <p:spPr>
            <a:xfrm>
              <a:off x="849331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1" name="Google Shape;9611;p86"/>
            <p:cNvSpPr/>
            <p:nvPr/>
          </p:nvSpPr>
          <p:spPr>
            <a:xfrm>
              <a:off x="868632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2" name="Google Shape;9612;p86"/>
            <p:cNvSpPr/>
            <p:nvPr/>
          </p:nvSpPr>
          <p:spPr>
            <a:xfrm>
              <a:off x="887932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3" name="Google Shape;9613;p86"/>
            <p:cNvSpPr/>
            <p:nvPr/>
          </p:nvSpPr>
          <p:spPr>
            <a:xfrm>
              <a:off x="907233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4" name="Google Shape;9614;p86"/>
            <p:cNvSpPr/>
            <p:nvPr/>
          </p:nvSpPr>
          <p:spPr>
            <a:xfrm>
              <a:off x="926534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5" name="Google Shape;9615;p86"/>
            <p:cNvSpPr/>
            <p:nvPr/>
          </p:nvSpPr>
          <p:spPr>
            <a:xfrm>
              <a:off x="945835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6" name="Google Shape;9616;p86"/>
            <p:cNvSpPr/>
            <p:nvPr/>
          </p:nvSpPr>
          <p:spPr>
            <a:xfrm>
              <a:off x="965135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7" name="Google Shape;9617;p86"/>
            <p:cNvSpPr/>
            <p:nvPr/>
          </p:nvSpPr>
          <p:spPr>
            <a:xfrm>
              <a:off x="9844364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8" name="Google Shape;9618;p86"/>
            <p:cNvSpPr/>
            <p:nvPr/>
          </p:nvSpPr>
          <p:spPr>
            <a:xfrm>
              <a:off x="10037371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19" name="Google Shape;9619;p86"/>
            <p:cNvSpPr/>
            <p:nvPr/>
          </p:nvSpPr>
          <p:spPr>
            <a:xfrm>
              <a:off x="10230378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0" name="Google Shape;9620;p86"/>
            <p:cNvSpPr/>
            <p:nvPr/>
          </p:nvSpPr>
          <p:spPr>
            <a:xfrm>
              <a:off x="10423385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1" name="Google Shape;9621;p86"/>
            <p:cNvSpPr/>
            <p:nvPr/>
          </p:nvSpPr>
          <p:spPr>
            <a:xfrm>
              <a:off x="10616392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2" name="Google Shape;9622;p86"/>
            <p:cNvSpPr/>
            <p:nvPr/>
          </p:nvSpPr>
          <p:spPr>
            <a:xfrm>
              <a:off x="10809399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3" name="Google Shape;9623;p86"/>
            <p:cNvSpPr/>
            <p:nvPr/>
          </p:nvSpPr>
          <p:spPr>
            <a:xfrm>
              <a:off x="1100240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4" name="Google Shape;9624;p86"/>
            <p:cNvSpPr/>
            <p:nvPr/>
          </p:nvSpPr>
          <p:spPr>
            <a:xfrm>
              <a:off x="11195413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5" name="Google Shape;9625;p86"/>
            <p:cNvSpPr/>
            <p:nvPr/>
          </p:nvSpPr>
          <p:spPr>
            <a:xfrm>
              <a:off x="11388420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6" name="Google Shape;9626;p86"/>
            <p:cNvSpPr/>
            <p:nvPr/>
          </p:nvSpPr>
          <p:spPr>
            <a:xfrm>
              <a:off x="11581427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7" name="Google Shape;9627;p86"/>
            <p:cNvSpPr/>
            <p:nvPr/>
          </p:nvSpPr>
          <p:spPr>
            <a:xfrm>
              <a:off x="11774426" y="37555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8" name="Google Shape;9628;p86"/>
            <p:cNvSpPr/>
            <p:nvPr/>
          </p:nvSpPr>
          <p:spPr>
            <a:xfrm>
              <a:off x="810730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29" name="Google Shape;9629;p86"/>
            <p:cNvSpPr/>
            <p:nvPr/>
          </p:nvSpPr>
          <p:spPr>
            <a:xfrm>
              <a:off x="830030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0" name="Google Shape;9630;p86"/>
            <p:cNvSpPr/>
            <p:nvPr/>
          </p:nvSpPr>
          <p:spPr>
            <a:xfrm>
              <a:off x="849331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1" name="Google Shape;9631;p86"/>
            <p:cNvSpPr/>
            <p:nvPr/>
          </p:nvSpPr>
          <p:spPr>
            <a:xfrm>
              <a:off x="868632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2" name="Google Shape;9632;p86"/>
            <p:cNvSpPr/>
            <p:nvPr/>
          </p:nvSpPr>
          <p:spPr>
            <a:xfrm>
              <a:off x="887932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3" name="Google Shape;9633;p86"/>
            <p:cNvSpPr/>
            <p:nvPr/>
          </p:nvSpPr>
          <p:spPr>
            <a:xfrm>
              <a:off x="907233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4" name="Google Shape;9634;p86"/>
            <p:cNvSpPr/>
            <p:nvPr/>
          </p:nvSpPr>
          <p:spPr>
            <a:xfrm>
              <a:off x="926534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5" name="Google Shape;9635;p86"/>
            <p:cNvSpPr/>
            <p:nvPr/>
          </p:nvSpPr>
          <p:spPr>
            <a:xfrm>
              <a:off x="945835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6" name="Google Shape;9636;p86"/>
            <p:cNvSpPr/>
            <p:nvPr/>
          </p:nvSpPr>
          <p:spPr>
            <a:xfrm>
              <a:off x="965135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7" name="Google Shape;9637;p86"/>
            <p:cNvSpPr/>
            <p:nvPr/>
          </p:nvSpPr>
          <p:spPr>
            <a:xfrm>
              <a:off x="9844364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8" name="Google Shape;9638;p86"/>
            <p:cNvSpPr/>
            <p:nvPr/>
          </p:nvSpPr>
          <p:spPr>
            <a:xfrm>
              <a:off x="10037371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39" name="Google Shape;9639;p86"/>
            <p:cNvSpPr/>
            <p:nvPr/>
          </p:nvSpPr>
          <p:spPr>
            <a:xfrm>
              <a:off x="10230378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0" name="Google Shape;9640;p86"/>
            <p:cNvSpPr/>
            <p:nvPr/>
          </p:nvSpPr>
          <p:spPr>
            <a:xfrm>
              <a:off x="10423385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1" name="Google Shape;9641;p86"/>
            <p:cNvSpPr/>
            <p:nvPr/>
          </p:nvSpPr>
          <p:spPr>
            <a:xfrm>
              <a:off x="10616392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2" name="Google Shape;9642;p86"/>
            <p:cNvSpPr/>
            <p:nvPr/>
          </p:nvSpPr>
          <p:spPr>
            <a:xfrm>
              <a:off x="10809399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3" name="Google Shape;9643;p86"/>
            <p:cNvSpPr/>
            <p:nvPr/>
          </p:nvSpPr>
          <p:spPr>
            <a:xfrm>
              <a:off x="1100240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4" name="Google Shape;9644;p86"/>
            <p:cNvSpPr/>
            <p:nvPr/>
          </p:nvSpPr>
          <p:spPr>
            <a:xfrm>
              <a:off x="11195413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5" name="Google Shape;9645;p86"/>
            <p:cNvSpPr/>
            <p:nvPr/>
          </p:nvSpPr>
          <p:spPr>
            <a:xfrm>
              <a:off x="11388420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6" name="Google Shape;9646;p86"/>
            <p:cNvSpPr/>
            <p:nvPr/>
          </p:nvSpPr>
          <p:spPr>
            <a:xfrm>
              <a:off x="11581427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7" name="Google Shape;9647;p86"/>
            <p:cNvSpPr/>
            <p:nvPr/>
          </p:nvSpPr>
          <p:spPr>
            <a:xfrm>
              <a:off x="11774426" y="56853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8" name="Google Shape;9648;p86"/>
            <p:cNvSpPr/>
            <p:nvPr/>
          </p:nvSpPr>
          <p:spPr>
            <a:xfrm>
              <a:off x="810730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49" name="Google Shape;9649;p86"/>
            <p:cNvSpPr/>
            <p:nvPr/>
          </p:nvSpPr>
          <p:spPr>
            <a:xfrm>
              <a:off x="830030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0" name="Google Shape;9650;p86"/>
            <p:cNvSpPr/>
            <p:nvPr/>
          </p:nvSpPr>
          <p:spPr>
            <a:xfrm>
              <a:off x="849331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1" name="Google Shape;9651;p86"/>
            <p:cNvSpPr/>
            <p:nvPr/>
          </p:nvSpPr>
          <p:spPr>
            <a:xfrm>
              <a:off x="868632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2" name="Google Shape;9652;p86"/>
            <p:cNvSpPr/>
            <p:nvPr/>
          </p:nvSpPr>
          <p:spPr>
            <a:xfrm>
              <a:off x="887932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3" name="Google Shape;9653;p86"/>
            <p:cNvSpPr/>
            <p:nvPr/>
          </p:nvSpPr>
          <p:spPr>
            <a:xfrm>
              <a:off x="907233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4" name="Google Shape;9654;p86"/>
            <p:cNvSpPr/>
            <p:nvPr/>
          </p:nvSpPr>
          <p:spPr>
            <a:xfrm>
              <a:off x="926534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5" name="Google Shape;9655;p86"/>
            <p:cNvSpPr/>
            <p:nvPr/>
          </p:nvSpPr>
          <p:spPr>
            <a:xfrm>
              <a:off x="945835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6" name="Google Shape;9656;p86"/>
            <p:cNvSpPr/>
            <p:nvPr/>
          </p:nvSpPr>
          <p:spPr>
            <a:xfrm>
              <a:off x="965135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7" name="Google Shape;9657;p86"/>
            <p:cNvSpPr/>
            <p:nvPr/>
          </p:nvSpPr>
          <p:spPr>
            <a:xfrm>
              <a:off x="9844364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8" name="Google Shape;9658;p86"/>
            <p:cNvSpPr/>
            <p:nvPr/>
          </p:nvSpPr>
          <p:spPr>
            <a:xfrm>
              <a:off x="10037371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59" name="Google Shape;9659;p86"/>
            <p:cNvSpPr/>
            <p:nvPr/>
          </p:nvSpPr>
          <p:spPr>
            <a:xfrm>
              <a:off x="10230378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0" name="Google Shape;9660;p86"/>
            <p:cNvSpPr/>
            <p:nvPr/>
          </p:nvSpPr>
          <p:spPr>
            <a:xfrm>
              <a:off x="10423385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1" name="Google Shape;9661;p86"/>
            <p:cNvSpPr/>
            <p:nvPr/>
          </p:nvSpPr>
          <p:spPr>
            <a:xfrm>
              <a:off x="10616392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2" name="Google Shape;9662;p86"/>
            <p:cNvSpPr/>
            <p:nvPr/>
          </p:nvSpPr>
          <p:spPr>
            <a:xfrm>
              <a:off x="10809399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3" name="Google Shape;9663;p86"/>
            <p:cNvSpPr/>
            <p:nvPr/>
          </p:nvSpPr>
          <p:spPr>
            <a:xfrm>
              <a:off x="1100240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4" name="Google Shape;9664;p86"/>
            <p:cNvSpPr/>
            <p:nvPr/>
          </p:nvSpPr>
          <p:spPr>
            <a:xfrm>
              <a:off x="11195413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5" name="Google Shape;9665;p86"/>
            <p:cNvSpPr/>
            <p:nvPr/>
          </p:nvSpPr>
          <p:spPr>
            <a:xfrm>
              <a:off x="11388420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6" name="Google Shape;9666;p86"/>
            <p:cNvSpPr/>
            <p:nvPr/>
          </p:nvSpPr>
          <p:spPr>
            <a:xfrm>
              <a:off x="11581427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7" name="Google Shape;9667;p86"/>
            <p:cNvSpPr/>
            <p:nvPr/>
          </p:nvSpPr>
          <p:spPr>
            <a:xfrm>
              <a:off x="11774426" y="76151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8" name="Google Shape;9668;p86"/>
            <p:cNvSpPr/>
            <p:nvPr/>
          </p:nvSpPr>
          <p:spPr>
            <a:xfrm>
              <a:off x="810730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69" name="Google Shape;9669;p86"/>
            <p:cNvSpPr/>
            <p:nvPr/>
          </p:nvSpPr>
          <p:spPr>
            <a:xfrm>
              <a:off x="830030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0" name="Google Shape;9670;p86"/>
            <p:cNvSpPr/>
            <p:nvPr/>
          </p:nvSpPr>
          <p:spPr>
            <a:xfrm>
              <a:off x="849331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1" name="Google Shape;9671;p86"/>
            <p:cNvSpPr/>
            <p:nvPr/>
          </p:nvSpPr>
          <p:spPr>
            <a:xfrm>
              <a:off x="868632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2" name="Google Shape;9672;p86"/>
            <p:cNvSpPr/>
            <p:nvPr/>
          </p:nvSpPr>
          <p:spPr>
            <a:xfrm>
              <a:off x="887932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3" name="Google Shape;9673;p86"/>
            <p:cNvSpPr/>
            <p:nvPr/>
          </p:nvSpPr>
          <p:spPr>
            <a:xfrm>
              <a:off x="907233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4" name="Google Shape;9674;p86"/>
            <p:cNvSpPr/>
            <p:nvPr/>
          </p:nvSpPr>
          <p:spPr>
            <a:xfrm>
              <a:off x="926534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5" name="Google Shape;9675;p86"/>
            <p:cNvSpPr/>
            <p:nvPr/>
          </p:nvSpPr>
          <p:spPr>
            <a:xfrm>
              <a:off x="945835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6" name="Google Shape;9676;p86"/>
            <p:cNvSpPr/>
            <p:nvPr/>
          </p:nvSpPr>
          <p:spPr>
            <a:xfrm>
              <a:off x="965135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7" name="Google Shape;9677;p86"/>
            <p:cNvSpPr/>
            <p:nvPr/>
          </p:nvSpPr>
          <p:spPr>
            <a:xfrm>
              <a:off x="9844364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8" name="Google Shape;9678;p86"/>
            <p:cNvSpPr/>
            <p:nvPr/>
          </p:nvSpPr>
          <p:spPr>
            <a:xfrm>
              <a:off x="10037371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79" name="Google Shape;9679;p86"/>
            <p:cNvSpPr/>
            <p:nvPr/>
          </p:nvSpPr>
          <p:spPr>
            <a:xfrm>
              <a:off x="10230378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0" name="Google Shape;9680;p86"/>
            <p:cNvSpPr/>
            <p:nvPr/>
          </p:nvSpPr>
          <p:spPr>
            <a:xfrm>
              <a:off x="10423385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1" name="Google Shape;9681;p86"/>
            <p:cNvSpPr/>
            <p:nvPr/>
          </p:nvSpPr>
          <p:spPr>
            <a:xfrm>
              <a:off x="10616392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2" name="Google Shape;9682;p86"/>
            <p:cNvSpPr/>
            <p:nvPr/>
          </p:nvSpPr>
          <p:spPr>
            <a:xfrm>
              <a:off x="10809399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3" name="Google Shape;9683;p86"/>
            <p:cNvSpPr/>
            <p:nvPr/>
          </p:nvSpPr>
          <p:spPr>
            <a:xfrm>
              <a:off x="1100240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4" name="Google Shape;9684;p86"/>
            <p:cNvSpPr/>
            <p:nvPr/>
          </p:nvSpPr>
          <p:spPr>
            <a:xfrm>
              <a:off x="11195413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5" name="Google Shape;9685;p86"/>
            <p:cNvSpPr/>
            <p:nvPr/>
          </p:nvSpPr>
          <p:spPr>
            <a:xfrm>
              <a:off x="11388420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6" name="Google Shape;9686;p86"/>
            <p:cNvSpPr/>
            <p:nvPr/>
          </p:nvSpPr>
          <p:spPr>
            <a:xfrm>
              <a:off x="11581427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7" name="Google Shape;9687;p86"/>
            <p:cNvSpPr/>
            <p:nvPr/>
          </p:nvSpPr>
          <p:spPr>
            <a:xfrm>
              <a:off x="11774426" y="95448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8" name="Google Shape;9688;p86"/>
            <p:cNvSpPr/>
            <p:nvPr/>
          </p:nvSpPr>
          <p:spPr>
            <a:xfrm>
              <a:off x="810730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89" name="Google Shape;9689;p86"/>
            <p:cNvSpPr/>
            <p:nvPr/>
          </p:nvSpPr>
          <p:spPr>
            <a:xfrm>
              <a:off x="830030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0" name="Google Shape;9690;p86"/>
            <p:cNvSpPr/>
            <p:nvPr/>
          </p:nvSpPr>
          <p:spPr>
            <a:xfrm>
              <a:off x="849331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1" name="Google Shape;9691;p86"/>
            <p:cNvSpPr/>
            <p:nvPr/>
          </p:nvSpPr>
          <p:spPr>
            <a:xfrm>
              <a:off x="868632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2" name="Google Shape;9692;p86"/>
            <p:cNvSpPr/>
            <p:nvPr/>
          </p:nvSpPr>
          <p:spPr>
            <a:xfrm>
              <a:off x="887932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3" name="Google Shape;9693;p86"/>
            <p:cNvSpPr/>
            <p:nvPr/>
          </p:nvSpPr>
          <p:spPr>
            <a:xfrm>
              <a:off x="907233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4" name="Google Shape;9694;p86"/>
            <p:cNvSpPr/>
            <p:nvPr/>
          </p:nvSpPr>
          <p:spPr>
            <a:xfrm>
              <a:off x="926534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5" name="Google Shape;9695;p86"/>
            <p:cNvSpPr/>
            <p:nvPr/>
          </p:nvSpPr>
          <p:spPr>
            <a:xfrm>
              <a:off x="945835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6" name="Google Shape;9696;p86"/>
            <p:cNvSpPr/>
            <p:nvPr/>
          </p:nvSpPr>
          <p:spPr>
            <a:xfrm>
              <a:off x="965135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7" name="Google Shape;9697;p86"/>
            <p:cNvSpPr/>
            <p:nvPr/>
          </p:nvSpPr>
          <p:spPr>
            <a:xfrm>
              <a:off x="9844364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8" name="Google Shape;9698;p86"/>
            <p:cNvSpPr/>
            <p:nvPr/>
          </p:nvSpPr>
          <p:spPr>
            <a:xfrm>
              <a:off x="10037371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699" name="Google Shape;9699;p86"/>
            <p:cNvSpPr/>
            <p:nvPr/>
          </p:nvSpPr>
          <p:spPr>
            <a:xfrm>
              <a:off x="10230378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0" name="Google Shape;9700;p86"/>
            <p:cNvSpPr/>
            <p:nvPr/>
          </p:nvSpPr>
          <p:spPr>
            <a:xfrm>
              <a:off x="10423385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1" name="Google Shape;9701;p86"/>
            <p:cNvSpPr/>
            <p:nvPr/>
          </p:nvSpPr>
          <p:spPr>
            <a:xfrm>
              <a:off x="10616392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2" name="Google Shape;9702;p86"/>
            <p:cNvSpPr/>
            <p:nvPr/>
          </p:nvSpPr>
          <p:spPr>
            <a:xfrm>
              <a:off x="10809399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3" name="Google Shape;9703;p86"/>
            <p:cNvSpPr/>
            <p:nvPr/>
          </p:nvSpPr>
          <p:spPr>
            <a:xfrm>
              <a:off x="1100240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4" name="Google Shape;9704;p86"/>
            <p:cNvSpPr/>
            <p:nvPr/>
          </p:nvSpPr>
          <p:spPr>
            <a:xfrm>
              <a:off x="11195413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5" name="Google Shape;9705;p86"/>
            <p:cNvSpPr/>
            <p:nvPr/>
          </p:nvSpPr>
          <p:spPr>
            <a:xfrm>
              <a:off x="11388420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6" name="Google Shape;9706;p86"/>
            <p:cNvSpPr/>
            <p:nvPr/>
          </p:nvSpPr>
          <p:spPr>
            <a:xfrm>
              <a:off x="11581427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7" name="Google Shape;9707;p86"/>
            <p:cNvSpPr/>
            <p:nvPr/>
          </p:nvSpPr>
          <p:spPr>
            <a:xfrm>
              <a:off x="11774426" y="114746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8" name="Google Shape;9708;p86"/>
            <p:cNvSpPr/>
            <p:nvPr/>
          </p:nvSpPr>
          <p:spPr>
            <a:xfrm>
              <a:off x="810730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09" name="Google Shape;9709;p86"/>
            <p:cNvSpPr/>
            <p:nvPr/>
          </p:nvSpPr>
          <p:spPr>
            <a:xfrm>
              <a:off x="830030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0" name="Google Shape;9710;p86"/>
            <p:cNvSpPr/>
            <p:nvPr/>
          </p:nvSpPr>
          <p:spPr>
            <a:xfrm>
              <a:off x="849331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1" name="Google Shape;9711;p86"/>
            <p:cNvSpPr/>
            <p:nvPr/>
          </p:nvSpPr>
          <p:spPr>
            <a:xfrm>
              <a:off x="868632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2" name="Google Shape;9712;p86"/>
            <p:cNvSpPr/>
            <p:nvPr/>
          </p:nvSpPr>
          <p:spPr>
            <a:xfrm>
              <a:off x="887932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3" name="Google Shape;9713;p86"/>
            <p:cNvSpPr/>
            <p:nvPr/>
          </p:nvSpPr>
          <p:spPr>
            <a:xfrm>
              <a:off x="907233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4" name="Google Shape;9714;p86"/>
            <p:cNvSpPr/>
            <p:nvPr/>
          </p:nvSpPr>
          <p:spPr>
            <a:xfrm>
              <a:off x="926534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5" name="Google Shape;9715;p86"/>
            <p:cNvSpPr/>
            <p:nvPr/>
          </p:nvSpPr>
          <p:spPr>
            <a:xfrm>
              <a:off x="945835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6" name="Google Shape;9716;p86"/>
            <p:cNvSpPr/>
            <p:nvPr/>
          </p:nvSpPr>
          <p:spPr>
            <a:xfrm>
              <a:off x="965135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7" name="Google Shape;9717;p86"/>
            <p:cNvSpPr/>
            <p:nvPr/>
          </p:nvSpPr>
          <p:spPr>
            <a:xfrm>
              <a:off x="9844364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8" name="Google Shape;9718;p86"/>
            <p:cNvSpPr/>
            <p:nvPr/>
          </p:nvSpPr>
          <p:spPr>
            <a:xfrm>
              <a:off x="10037371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19" name="Google Shape;9719;p86"/>
            <p:cNvSpPr/>
            <p:nvPr/>
          </p:nvSpPr>
          <p:spPr>
            <a:xfrm>
              <a:off x="10230378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0" name="Google Shape;9720;p86"/>
            <p:cNvSpPr/>
            <p:nvPr/>
          </p:nvSpPr>
          <p:spPr>
            <a:xfrm>
              <a:off x="10423385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1" name="Google Shape;9721;p86"/>
            <p:cNvSpPr/>
            <p:nvPr/>
          </p:nvSpPr>
          <p:spPr>
            <a:xfrm>
              <a:off x="10616392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2" name="Google Shape;9722;p86"/>
            <p:cNvSpPr/>
            <p:nvPr/>
          </p:nvSpPr>
          <p:spPr>
            <a:xfrm>
              <a:off x="10809399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3" name="Google Shape;9723;p86"/>
            <p:cNvSpPr/>
            <p:nvPr/>
          </p:nvSpPr>
          <p:spPr>
            <a:xfrm>
              <a:off x="1100240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4" name="Google Shape;9724;p86"/>
            <p:cNvSpPr/>
            <p:nvPr/>
          </p:nvSpPr>
          <p:spPr>
            <a:xfrm>
              <a:off x="11195413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5" name="Google Shape;9725;p86"/>
            <p:cNvSpPr/>
            <p:nvPr/>
          </p:nvSpPr>
          <p:spPr>
            <a:xfrm>
              <a:off x="11388420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6" name="Google Shape;9726;p86"/>
            <p:cNvSpPr/>
            <p:nvPr/>
          </p:nvSpPr>
          <p:spPr>
            <a:xfrm>
              <a:off x="11581427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7" name="Google Shape;9727;p86"/>
            <p:cNvSpPr/>
            <p:nvPr/>
          </p:nvSpPr>
          <p:spPr>
            <a:xfrm>
              <a:off x="11774426" y="134044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8" name="Google Shape;9728;p86"/>
            <p:cNvSpPr/>
            <p:nvPr/>
          </p:nvSpPr>
          <p:spPr>
            <a:xfrm>
              <a:off x="810730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29" name="Google Shape;9729;p86"/>
            <p:cNvSpPr/>
            <p:nvPr/>
          </p:nvSpPr>
          <p:spPr>
            <a:xfrm>
              <a:off x="830030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0" name="Google Shape;9730;p86"/>
            <p:cNvSpPr/>
            <p:nvPr/>
          </p:nvSpPr>
          <p:spPr>
            <a:xfrm>
              <a:off x="849331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1" name="Google Shape;9731;p86"/>
            <p:cNvSpPr/>
            <p:nvPr/>
          </p:nvSpPr>
          <p:spPr>
            <a:xfrm>
              <a:off x="868632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2" name="Google Shape;9732;p86"/>
            <p:cNvSpPr/>
            <p:nvPr/>
          </p:nvSpPr>
          <p:spPr>
            <a:xfrm>
              <a:off x="887932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3" name="Google Shape;9733;p86"/>
            <p:cNvSpPr/>
            <p:nvPr/>
          </p:nvSpPr>
          <p:spPr>
            <a:xfrm>
              <a:off x="907233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4" name="Google Shape;9734;p86"/>
            <p:cNvSpPr/>
            <p:nvPr/>
          </p:nvSpPr>
          <p:spPr>
            <a:xfrm>
              <a:off x="926534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5" name="Google Shape;9735;p86"/>
            <p:cNvSpPr/>
            <p:nvPr/>
          </p:nvSpPr>
          <p:spPr>
            <a:xfrm>
              <a:off x="945835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6" name="Google Shape;9736;p86"/>
            <p:cNvSpPr/>
            <p:nvPr/>
          </p:nvSpPr>
          <p:spPr>
            <a:xfrm>
              <a:off x="965135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7" name="Google Shape;9737;p86"/>
            <p:cNvSpPr/>
            <p:nvPr/>
          </p:nvSpPr>
          <p:spPr>
            <a:xfrm>
              <a:off x="9844364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8" name="Google Shape;9738;p86"/>
            <p:cNvSpPr/>
            <p:nvPr/>
          </p:nvSpPr>
          <p:spPr>
            <a:xfrm>
              <a:off x="10037371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39" name="Google Shape;9739;p86"/>
            <p:cNvSpPr/>
            <p:nvPr/>
          </p:nvSpPr>
          <p:spPr>
            <a:xfrm>
              <a:off x="10230378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0" name="Google Shape;9740;p86"/>
            <p:cNvSpPr/>
            <p:nvPr/>
          </p:nvSpPr>
          <p:spPr>
            <a:xfrm>
              <a:off x="10423385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1" name="Google Shape;9741;p86"/>
            <p:cNvSpPr/>
            <p:nvPr/>
          </p:nvSpPr>
          <p:spPr>
            <a:xfrm>
              <a:off x="10616392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2" name="Google Shape;9742;p86"/>
            <p:cNvSpPr/>
            <p:nvPr/>
          </p:nvSpPr>
          <p:spPr>
            <a:xfrm>
              <a:off x="10809399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3" name="Google Shape;9743;p86"/>
            <p:cNvSpPr/>
            <p:nvPr/>
          </p:nvSpPr>
          <p:spPr>
            <a:xfrm>
              <a:off x="1100240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4" name="Google Shape;9744;p86"/>
            <p:cNvSpPr/>
            <p:nvPr/>
          </p:nvSpPr>
          <p:spPr>
            <a:xfrm>
              <a:off x="11195413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5" name="Google Shape;9745;p86"/>
            <p:cNvSpPr/>
            <p:nvPr/>
          </p:nvSpPr>
          <p:spPr>
            <a:xfrm>
              <a:off x="11388420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6" name="Google Shape;9746;p86"/>
            <p:cNvSpPr/>
            <p:nvPr/>
          </p:nvSpPr>
          <p:spPr>
            <a:xfrm>
              <a:off x="11581427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7" name="Google Shape;9747;p86"/>
            <p:cNvSpPr/>
            <p:nvPr/>
          </p:nvSpPr>
          <p:spPr>
            <a:xfrm>
              <a:off x="11774426" y="153342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8" name="Google Shape;9748;p86"/>
            <p:cNvSpPr/>
            <p:nvPr/>
          </p:nvSpPr>
          <p:spPr>
            <a:xfrm>
              <a:off x="810730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49" name="Google Shape;9749;p86"/>
            <p:cNvSpPr/>
            <p:nvPr/>
          </p:nvSpPr>
          <p:spPr>
            <a:xfrm>
              <a:off x="830030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0" name="Google Shape;9750;p86"/>
            <p:cNvSpPr/>
            <p:nvPr/>
          </p:nvSpPr>
          <p:spPr>
            <a:xfrm>
              <a:off x="849331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1" name="Google Shape;9751;p86"/>
            <p:cNvSpPr/>
            <p:nvPr/>
          </p:nvSpPr>
          <p:spPr>
            <a:xfrm>
              <a:off x="868632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2" name="Google Shape;9752;p86"/>
            <p:cNvSpPr/>
            <p:nvPr/>
          </p:nvSpPr>
          <p:spPr>
            <a:xfrm>
              <a:off x="887932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3" name="Google Shape;9753;p86"/>
            <p:cNvSpPr/>
            <p:nvPr/>
          </p:nvSpPr>
          <p:spPr>
            <a:xfrm>
              <a:off x="907233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4" name="Google Shape;9754;p86"/>
            <p:cNvSpPr/>
            <p:nvPr/>
          </p:nvSpPr>
          <p:spPr>
            <a:xfrm>
              <a:off x="926534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5" name="Google Shape;9755;p86"/>
            <p:cNvSpPr/>
            <p:nvPr/>
          </p:nvSpPr>
          <p:spPr>
            <a:xfrm>
              <a:off x="945835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6" name="Google Shape;9756;p86"/>
            <p:cNvSpPr/>
            <p:nvPr/>
          </p:nvSpPr>
          <p:spPr>
            <a:xfrm>
              <a:off x="965135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7" name="Google Shape;9757;p86"/>
            <p:cNvSpPr/>
            <p:nvPr/>
          </p:nvSpPr>
          <p:spPr>
            <a:xfrm>
              <a:off x="9844364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8" name="Google Shape;9758;p86"/>
            <p:cNvSpPr/>
            <p:nvPr/>
          </p:nvSpPr>
          <p:spPr>
            <a:xfrm>
              <a:off x="10037371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59" name="Google Shape;9759;p86"/>
            <p:cNvSpPr/>
            <p:nvPr/>
          </p:nvSpPr>
          <p:spPr>
            <a:xfrm>
              <a:off x="10230378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0" name="Google Shape;9760;p86"/>
            <p:cNvSpPr/>
            <p:nvPr/>
          </p:nvSpPr>
          <p:spPr>
            <a:xfrm>
              <a:off x="10423385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1" name="Google Shape;9761;p86"/>
            <p:cNvSpPr/>
            <p:nvPr/>
          </p:nvSpPr>
          <p:spPr>
            <a:xfrm>
              <a:off x="10616392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2" name="Google Shape;9762;p86"/>
            <p:cNvSpPr/>
            <p:nvPr/>
          </p:nvSpPr>
          <p:spPr>
            <a:xfrm>
              <a:off x="10809399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3" name="Google Shape;9763;p86"/>
            <p:cNvSpPr/>
            <p:nvPr/>
          </p:nvSpPr>
          <p:spPr>
            <a:xfrm>
              <a:off x="1100240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4" name="Google Shape;9764;p86"/>
            <p:cNvSpPr/>
            <p:nvPr/>
          </p:nvSpPr>
          <p:spPr>
            <a:xfrm>
              <a:off x="11195413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5" name="Google Shape;9765;p86"/>
            <p:cNvSpPr/>
            <p:nvPr/>
          </p:nvSpPr>
          <p:spPr>
            <a:xfrm>
              <a:off x="11388420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6" name="Google Shape;9766;p86"/>
            <p:cNvSpPr/>
            <p:nvPr/>
          </p:nvSpPr>
          <p:spPr>
            <a:xfrm>
              <a:off x="11581427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7" name="Google Shape;9767;p86"/>
            <p:cNvSpPr/>
            <p:nvPr/>
          </p:nvSpPr>
          <p:spPr>
            <a:xfrm>
              <a:off x="11774426" y="172640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8" name="Google Shape;9768;p86"/>
            <p:cNvSpPr/>
            <p:nvPr/>
          </p:nvSpPr>
          <p:spPr>
            <a:xfrm>
              <a:off x="810730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69" name="Google Shape;9769;p86"/>
            <p:cNvSpPr/>
            <p:nvPr/>
          </p:nvSpPr>
          <p:spPr>
            <a:xfrm>
              <a:off x="830030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0" name="Google Shape;9770;p86"/>
            <p:cNvSpPr/>
            <p:nvPr/>
          </p:nvSpPr>
          <p:spPr>
            <a:xfrm>
              <a:off x="849331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1" name="Google Shape;9771;p86"/>
            <p:cNvSpPr/>
            <p:nvPr/>
          </p:nvSpPr>
          <p:spPr>
            <a:xfrm>
              <a:off x="868632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2" name="Google Shape;9772;p86"/>
            <p:cNvSpPr/>
            <p:nvPr/>
          </p:nvSpPr>
          <p:spPr>
            <a:xfrm>
              <a:off x="887932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3" name="Google Shape;9773;p86"/>
            <p:cNvSpPr/>
            <p:nvPr/>
          </p:nvSpPr>
          <p:spPr>
            <a:xfrm>
              <a:off x="907233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4" name="Google Shape;9774;p86"/>
            <p:cNvSpPr/>
            <p:nvPr/>
          </p:nvSpPr>
          <p:spPr>
            <a:xfrm>
              <a:off x="926534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5" name="Google Shape;9775;p86"/>
            <p:cNvSpPr/>
            <p:nvPr/>
          </p:nvSpPr>
          <p:spPr>
            <a:xfrm>
              <a:off x="945835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6" name="Google Shape;9776;p86"/>
            <p:cNvSpPr/>
            <p:nvPr/>
          </p:nvSpPr>
          <p:spPr>
            <a:xfrm>
              <a:off x="965135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7" name="Google Shape;9777;p86"/>
            <p:cNvSpPr/>
            <p:nvPr/>
          </p:nvSpPr>
          <p:spPr>
            <a:xfrm>
              <a:off x="9844364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8" name="Google Shape;9778;p86"/>
            <p:cNvSpPr/>
            <p:nvPr/>
          </p:nvSpPr>
          <p:spPr>
            <a:xfrm>
              <a:off x="10037371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79" name="Google Shape;9779;p86"/>
            <p:cNvSpPr/>
            <p:nvPr/>
          </p:nvSpPr>
          <p:spPr>
            <a:xfrm>
              <a:off x="10230378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0" name="Google Shape;9780;p86"/>
            <p:cNvSpPr/>
            <p:nvPr/>
          </p:nvSpPr>
          <p:spPr>
            <a:xfrm>
              <a:off x="10423385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1" name="Google Shape;9781;p86"/>
            <p:cNvSpPr/>
            <p:nvPr/>
          </p:nvSpPr>
          <p:spPr>
            <a:xfrm>
              <a:off x="10616392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2" name="Google Shape;9782;p86"/>
            <p:cNvSpPr/>
            <p:nvPr/>
          </p:nvSpPr>
          <p:spPr>
            <a:xfrm>
              <a:off x="10809399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3" name="Google Shape;9783;p86"/>
            <p:cNvSpPr/>
            <p:nvPr/>
          </p:nvSpPr>
          <p:spPr>
            <a:xfrm>
              <a:off x="1100240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4" name="Google Shape;9784;p86"/>
            <p:cNvSpPr/>
            <p:nvPr/>
          </p:nvSpPr>
          <p:spPr>
            <a:xfrm>
              <a:off x="11195413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5" name="Google Shape;9785;p86"/>
            <p:cNvSpPr/>
            <p:nvPr/>
          </p:nvSpPr>
          <p:spPr>
            <a:xfrm>
              <a:off x="11388420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6" name="Google Shape;9786;p86"/>
            <p:cNvSpPr/>
            <p:nvPr/>
          </p:nvSpPr>
          <p:spPr>
            <a:xfrm>
              <a:off x="11581427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7" name="Google Shape;9787;p86"/>
            <p:cNvSpPr/>
            <p:nvPr/>
          </p:nvSpPr>
          <p:spPr>
            <a:xfrm>
              <a:off x="11774426" y="191938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8" name="Google Shape;9788;p86"/>
            <p:cNvSpPr/>
            <p:nvPr/>
          </p:nvSpPr>
          <p:spPr>
            <a:xfrm>
              <a:off x="810730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89" name="Google Shape;9789;p86"/>
            <p:cNvSpPr/>
            <p:nvPr/>
          </p:nvSpPr>
          <p:spPr>
            <a:xfrm>
              <a:off x="830030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0" name="Google Shape;9790;p86"/>
            <p:cNvSpPr/>
            <p:nvPr/>
          </p:nvSpPr>
          <p:spPr>
            <a:xfrm>
              <a:off x="849331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1" name="Google Shape;9791;p86"/>
            <p:cNvSpPr/>
            <p:nvPr/>
          </p:nvSpPr>
          <p:spPr>
            <a:xfrm>
              <a:off x="868632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2" name="Google Shape;9792;p86"/>
            <p:cNvSpPr/>
            <p:nvPr/>
          </p:nvSpPr>
          <p:spPr>
            <a:xfrm>
              <a:off x="887932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3" name="Google Shape;9793;p86"/>
            <p:cNvSpPr/>
            <p:nvPr/>
          </p:nvSpPr>
          <p:spPr>
            <a:xfrm>
              <a:off x="907233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4" name="Google Shape;9794;p86"/>
            <p:cNvSpPr/>
            <p:nvPr/>
          </p:nvSpPr>
          <p:spPr>
            <a:xfrm>
              <a:off x="926534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5" name="Google Shape;9795;p86"/>
            <p:cNvSpPr/>
            <p:nvPr/>
          </p:nvSpPr>
          <p:spPr>
            <a:xfrm>
              <a:off x="945835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6" name="Google Shape;9796;p86"/>
            <p:cNvSpPr/>
            <p:nvPr/>
          </p:nvSpPr>
          <p:spPr>
            <a:xfrm>
              <a:off x="965135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7" name="Google Shape;9797;p86"/>
            <p:cNvSpPr/>
            <p:nvPr/>
          </p:nvSpPr>
          <p:spPr>
            <a:xfrm>
              <a:off x="9844364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8" name="Google Shape;9798;p86"/>
            <p:cNvSpPr/>
            <p:nvPr/>
          </p:nvSpPr>
          <p:spPr>
            <a:xfrm>
              <a:off x="10037371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799" name="Google Shape;9799;p86"/>
            <p:cNvSpPr/>
            <p:nvPr/>
          </p:nvSpPr>
          <p:spPr>
            <a:xfrm>
              <a:off x="10230378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0" name="Google Shape;9800;p86"/>
            <p:cNvSpPr/>
            <p:nvPr/>
          </p:nvSpPr>
          <p:spPr>
            <a:xfrm>
              <a:off x="10423385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1" name="Google Shape;9801;p86"/>
            <p:cNvSpPr/>
            <p:nvPr/>
          </p:nvSpPr>
          <p:spPr>
            <a:xfrm>
              <a:off x="10616392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2" name="Google Shape;9802;p86"/>
            <p:cNvSpPr/>
            <p:nvPr/>
          </p:nvSpPr>
          <p:spPr>
            <a:xfrm>
              <a:off x="10809399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3" name="Google Shape;9803;p86"/>
            <p:cNvSpPr/>
            <p:nvPr/>
          </p:nvSpPr>
          <p:spPr>
            <a:xfrm>
              <a:off x="1100240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4" name="Google Shape;9804;p86"/>
            <p:cNvSpPr/>
            <p:nvPr/>
          </p:nvSpPr>
          <p:spPr>
            <a:xfrm>
              <a:off x="11195413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5" name="Google Shape;9805;p86"/>
            <p:cNvSpPr/>
            <p:nvPr/>
          </p:nvSpPr>
          <p:spPr>
            <a:xfrm>
              <a:off x="11388420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6" name="Google Shape;9806;p86"/>
            <p:cNvSpPr/>
            <p:nvPr/>
          </p:nvSpPr>
          <p:spPr>
            <a:xfrm>
              <a:off x="11581427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7" name="Google Shape;9807;p86"/>
            <p:cNvSpPr/>
            <p:nvPr/>
          </p:nvSpPr>
          <p:spPr>
            <a:xfrm>
              <a:off x="11774426" y="2112363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8" name="Google Shape;9808;p86"/>
            <p:cNvSpPr/>
            <p:nvPr/>
          </p:nvSpPr>
          <p:spPr>
            <a:xfrm>
              <a:off x="810730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09" name="Google Shape;9809;p86"/>
            <p:cNvSpPr/>
            <p:nvPr/>
          </p:nvSpPr>
          <p:spPr>
            <a:xfrm>
              <a:off x="830030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0" name="Google Shape;9810;p86"/>
            <p:cNvSpPr/>
            <p:nvPr/>
          </p:nvSpPr>
          <p:spPr>
            <a:xfrm>
              <a:off x="849331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1" name="Google Shape;9811;p86"/>
            <p:cNvSpPr/>
            <p:nvPr/>
          </p:nvSpPr>
          <p:spPr>
            <a:xfrm>
              <a:off x="868632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2" name="Google Shape;9812;p86"/>
            <p:cNvSpPr/>
            <p:nvPr/>
          </p:nvSpPr>
          <p:spPr>
            <a:xfrm>
              <a:off x="887932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3" name="Google Shape;9813;p86"/>
            <p:cNvSpPr/>
            <p:nvPr/>
          </p:nvSpPr>
          <p:spPr>
            <a:xfrm>
              <a:off x="907233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4" name="Google Shape;9814;p86"/>
            <p:cNvSpPr/>
            <p:nvPr/>
          </p:nvSpPr>
          <p:spPr>
            <a:xfrm>
              <a:off x="926534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5" name="Google Shape;9815;p86"/>
            <p:cNvSpPr/>
            <p:nvPr/>
          </p:nvSpPr>
          <p:spPr>
            <a:xfrm>
              <a:off x="945835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6" name="Google Shape;9816;p86"/>
            <p:cNvSpPr/>
            <p:nvPr/>
          </p:nvSpPr>
          <p:spPr>
            <a:xfrm>
              <a:off x="965135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7" name="Google Shape;9817;p86"/>
            <p:cNvSpPr/>
            <p:nvPr/>
          </p:nvSpPr>
          <p:spPr>
            <a:xfrm>
              <a:off x="9844364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8" name="Google Shape;9818;p86"/>
            <p:cNvSpPr/>
            <p:nvPr/>
          </p:nvSpPr>
          <p:spPr>
            <a:xfrm>
              <a:off x="10037371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19" name="Google Shape;9819;p86"/>
            <p:cNvSpPr/>
            <p:nvPr/>
          </p:nvSpPr>
          <p:spPr>
            <a:xfrm>
              <a:off x="10230378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0" name="Google Shape;9820;p86"/>
            <p:cNvSpPr/>
            <p:nvPr/>
          </p:nvSpPr>
          <p:spPr>
            <a:xfrm>
              <a:off x="10423385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1" name="Google Shape;9821;p86"/>
            <p:cNvSpPr/>
            <p:nvPr/>
          </p:nvSpPr>
          <p:spPr>
            <a:xfrm>
              <a:off x="10616392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2" name="Google Shape;9822;p86"/>
            <p:cNvSpPr/>
            <p:nvPr/>
          </p:nvSpPr>
          <p:spPr>
            <a:xfrm>
              <a:off x="10809399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3" name="Google Shape;9823;p86"/>
            <p:cNvSpPr/>
            <p:nvPr/>
          </p:nvSpPr>
          <p:spPr>
            <a:xfrm>
              <a:off x="1100240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4" name="Google Shape;9824;p86"/>
            <p:cNvSpPr/>
            <p:nvPr/>
          </p:nvSpPr>
          <p:spPr>
            <a:xfrm>
              <a:off x="11195413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5" name="Google Shape;9825;p86"/>
            <p:cNvSpPr/>
            <p:nvPr/>
          </p:nvSpPr>
          <p:spPr>
            <a:xfrm>
              <a:off x="11388420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6" name="Google Shape;9826;p86"/>
            <p:cNvSpPr/>
            <p:nvPr/>
          </p:nvSpPr>
          <p:spPr>
            <a:xfrm>
              <a:off x="11581427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7" name="Google Shape;9827;p86"/>
            <p:cNvSpPr/>
            <p:nvPr/>
          </p:nvSpPr>
          <p:spPr>
            <a:xfrm>
              <a:off x="11774426" y="2305342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8" name="Google Shape;9828;p86"/>
            <p:cNvSpPr/>
            <p:nvPr/>
          </p:nvSpPr>
          <p:spPr>
            <a:xfrm>
              <a:off x="810730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29" name="Google Shape;9829;p86"/>
            <p:cNvSpPr/>
            <p:nvPr/>
          </p:nvSpPr>
          <p:spPr>
            <a:xfrm>
              <a:off x="830030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0" name="Google Shape;9830;p86"/>
            <p:cNvSpPr/>
            <p:nvPr/>
          </p:nvSpPr>
          <p:spPr>
            <a:xfrm>
              <a:off x="849331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1" name="Google Shape;9831;p86"/>
            <p:cNvSpPr/>
            <p:nvPr/>
          </p:nvSpPr>
          <p:spPr>
            <a:xfrm>
              <a:off x="868632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2" name="Google Shape;9832;p86"/>
            <p:cNvSpPr/>
            <p:nvPr/>
          </p:nvSpPr>
          <p:spPr>
            <a:xfrm>
              <a:off x="887932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3" name="Google Shape;9833;p86"/>
            <p:cNvSpPr/>
            <p:nvPr/>
          </p:nvSpPr>
          <p:spPr>
            <a:xfrm>
              <a:off x="907233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4" name="Google Shape;9834;p86"/>
            <p:cNvSpPr/>
            <p:nvPr/>
          </p:nvSpPr>
          <p:spPr>
            <a:xfrm>
              <a:off x="926534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5" name="Google Shape;9835;p86"/>
            <p:cNvSpPr/>
            <p:nvPr/>
          </p:nvSpPr>
          <p:spPr>
            <a:xfrm>
              <a:off x="945835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6" name="Google Shape;9836;p86"/>
            <p:cNvSpPr/>
            <p:nvPr/>
          </p:nvSpPr>
          <p:spPr>
            <a:xfrm>
              <a:off x="965135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7" name="Google Shape;9837;p86"/>
            <p:cNvSpPr/>
            <p:nvPr/>
          </p:nvSpPr>
          <p:spPr>
            <a:xfrm>
              <a:off x="9844364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8" name="Google Shape;9838;p86"/>
            <p:cNvSpPr/>
            <p:nvPr/>
          </p:nvSpPr>
          <p:spPr>
            <a:xfrm>
              <a:off x="10037371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39" name="Google Shape;9839;p86"/>
            <p:cNvSpPr/>
            <p:nvPr/>
          </p:nvSpPr>
          <p:spPr>
            <a:xfrm>
              <a:off x="10230378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0" name="Google Shape;9840;p86"/>
            <p:cNvSpPr/>
            <p:nvPr/>
          </p:nvSpPr>
          <p:spPr>
            <a:xfrm>
              <a:off x="10423385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1" name="Google Shape;9841;p86"/>
            <p:cNvSpPr/>
            <p:nvPr/>
          </p:nvSpPr>
          <p:spPr>
            <a:xfrm>
              <a:off x="10616392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2" name="Google Shape;9842;p86"/>
            <p:cNvSpPr/>
            <p:nvPr/>
          </p:nvSpPr>
          <p:spPr>
            <a:xfrm>
              <a:off x="10809399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3" name="Google Shape;9843;p86"/>
            <p:cNvSpPr/>
            <p:nvPr/>
          </p:nvSpPr>
          <p:spPr>
            <a:xfrm>
              <a:off x="1100240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4" name="Google Shape;9844;p86"/>
            <p:cNvSpPr/>
            <p:nvPr/>
          </p:nvSpPr>
          <p:spPr>
            <a:xfrm>
              <a:off x="11195413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5" name="Google Shape;9845;p86"/>
            <p:cNvSpPr/>
            <p:nvPr/>
          </p:nvSpPr>
          <p:spPr>
            <a:xfrm>
              <a:off x="11388420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6" name="Google Shape;9846;p86"/>
            <p:cNvSpPr/>
            <p:nvPr/>
          </p:nvSpPr>
          <p:spPr>
            <a:xfrm>
              <a:off x="11581427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7" name="Google Shape;9847;p86"/>
            <p:cNvSpPr/>
            <p:nvPr/>
          </p:nvSpPr>
          <p:spPr>
            <a:xfrm>
              <a:off x="11774426" y="2498321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8" name="Google Shape;9848;p86"/>
            <p:cNvSpPr/>
            <p:nvPr/>
          </p:nvSpPr>
          <p:spPr>
            <a:xfrm>
              <a:off x="810730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49" name="Google Shape;9849;p86"/>
            <p:cNvSpPr/>
            <p:nvPr/>
          </p:nvSpPr>
          <p:spPr>
            <a:xfrm>
              <a:off x="830030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0" name="Google Shape;9850;p86"/>
            <p:cNvSpPr/>
            <p:nvPr/>
          </p:nvSpPr>
          <p:spPr>
            <a:xfrm>
              <a:off x="849331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1" name="Google Shape;9851;p86"/>
            <p:cNvSpPr/>
            <p:nvPr/>
          </p:nvSpPr>
          <p:spPr>
            <a:xfrm>
              <a:off x="868632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2" name="Google Shape;9852;p86"/>
            <p:cNvSpPr/>
            <p:nvPr/>
          </p:nvSpPr>
          <p:spPr>
            <a:xfrm>
              <a:off x="887932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3" name="Google Shape;9853;p86"/>
            <p:cNvSpPr/>
            <p:nvPr/>
          </p:nvSpPr>
          <p:spPr>
            <a:xfrm>
              <a:off x="907233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4" name="Google Shape;9854;p86"/>
            <p:cNvSpPr/>
            <p:nvPr/>
          </p:nvSpPr>
          <p:spPr>
            <a:xfrm>
              <a:off x="926534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5" name="Google Shape;9855;p86"/>
            <p:cNvSpPr/>
            <p:nvPr/>
          </p:nvSpPr>
          <p:spPr>
            <a:xfrm>
              <a:off x="945835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6" name="Google Shape;9856;p86"/>
            <p:cNvSpPr/>
            <p:nvPr/>
          </p:nvSpPr>
          <p:spPr>
            <a:xfrm>
              <a:off x="965135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7" name="Google Shape;9857;p86"/>
            <p:cNvSpPr/>
            <p:nvPr/>
          </p:nvSpPr>
          <p:spPr>
            <a:xfrm>
              <a:off x="9844364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8" name="Google Shape;9858;p86"/>
            <p:cNvSpPr/>
            <p:nvPr/>
          </p:nvSpPr>
          <p:spPr>
            <a:xfrm>
              <a:off x="10037371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59" name="Google Shape;9859;p86"/>
            <p:cNvSpPr/>
            <p:nvPr/>
          </p:nvSpPr>
          <p:spPr>
            <a:xfrm>
              <a:off x="10230378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0" name="Google Shape;9860;p86"/>
            <p:cNvSpPr/>
            <p:nvPr/>
          </p:nvSpPr>
          <p:spPr>
            <a:xfrm>
              <a:off x="10423385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1" name="Google Shape;9861;p86"/>
            <p:cNvSpPr/>
            <p:nvPr/>
          </p:nvSpPr>
          <p:spPr>
            <a:xfrm>
              <a:off x="10616392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2" name="Google Shape;9862;p86"/>
            <p:cNvSpPr/>
            <p:nvPr/>
          </p:nvSpPr>
          <p:spPr>
            <a:xfrm>
              <a:off x="10809399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3" name="Google Shape;9863;p86"/>
            <p:cNvSpPr/>
            <p:nvPr/>
          </p:nvSpPr>
          <p:spPr>
            <a:xfrm>
              <a:off x="1100240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4" name="Google Shape;9864;p86"/>
            <p:cNvSpPr/>
            <p:nvPr/>
          </p:nvSpPr>
          <p:spPr>
            <a:xfrm>
              <a:off x="11195413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5" name="Google Shape;9865;p86"/>
            <p:cNvSpPr/>
            <p:nvPr/>
          </p:nvSpPr>
          <p:spPr>
            <a:xfrm>
              <a:off x="11388420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6" name="Google Shape;9866;p86"/>
            <p:cNvSpPr/>
            <p:nvPr/>
          </p:nvSpPr>
          <p:spPr>
            <a:xfrm>
              <a:off x="11581427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7" name="Google Shape;9867;p86"/>
            <p:cNvSpPr/>
            <p:nvPr/>
          </p:nvSpPr>
          <p:spPr>
            <a:xfrm>
              <a:off x="11774426" y="269130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8" name="Google Shape;9868;p86"/>
            <p:cNvSpPr/>
            <p:nvPr/>
          </p:nvSpPr>
          <p:spPr>
            <a:xfrm>
              <a:off x="810730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69" name="Google Shape;9869;p86"/>
            <p:cNvSpPr/>
            <p:nvPr/>
          </p:nvSpPr>
          <p:spPr>
            <a:xfrm>
              <a:off x="830030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0" name="Google Shape;9870;p86"/>
            <p:cNvSpPr/>
            <p:nvPr/>
          </p:nvSpPr>
          <p:spPr>
            <a:xfrm>
              <a:off x="849331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1" name="Google Shape;9871;p86"/>
            <p:cNvSpPr/>
            <p:nvPr/>
          </p:nvSpPr>
          <p:spPr>
            <a:xfrm>
              <a:off x="868632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2" name="Google Shape;9872;p86"/>
            <p:cNvSpPr/>
            <p:nvPr/>
          </p:nvSpPr>
          <p:spPr>
            <a:xfrm>
              <a:off x="887932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3" name="Google Shape;9873;p86"/>
            <p:cNvSpPr/>
            <p:nvPr/>
          </p:nvSpPr>
          <p:spPr>
            <a:xfrm>
              <a:off x="907233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4" name="Google Shape;9874;p86"/>
            <p:cNvSpPr/>
            <p:nvPr/>
          </p:nvSpPr>
          <p:spPr>
            <a:xfrm>
              <a:off x="926534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5" name="Google Shape;9875;p86"/>
            <p:cNvSpPr/>
            <p:nvPr/>
          </p:nvSpPr>
          <p:spPr>
            <a:xfrm>
              <a:off x="945835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6" name="Google Shape;9876;p86"/>
            <p:cNvSpPr/>
            <p:nvPr/>
          </p:nvSpPr>
          <p:spPr>
            <a:xfrm>
              <a:off x="965135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7" name="Google Shape;9877;p86"/>
            <p:cNvSpPr/>
            <p:nvPr/>
          </p:nvSpPr>
          <p:spPr>
            <a:xfrm>
              <a:off x="9844364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8" name="Google Shape;9878;p86"/>
            <p:cNvSpPr/>
            <p:nvPr/>
          </p:nvSpPr>
          <p:spPr>
            <a:xfrm>
              <a:off x="10037371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79" name="Google Shape;9879;p86"/>
            <p:cNvSpPr/>
            <p:nvPr/>
          </p:nvSpPr>
          <p:spPr>
            <a:xfrm>
              <a:off x="10230378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0" name="Google Shape;9880;p86"/>
            <p:cNvSpPr/>
            <p:nvPr/>
          </p:nvSpPr>
          <p:spPr>
            <a:xfrm>
              <a:off x="10423385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1" name="Google Shape;9881;p86"/>
            <p:cNvSpPr/>
            <p:nvPr/>
          </p:nvSpPr>
          <p:spPr>
            <a:xfrm>
              <a:off x="10616392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2" name="Google Shape;9882;p86"/>
            <p:cNvSpPr/>
            <p:nvPr/>
          </p:nvSpPr>
          <p:spPr>
            <a:xfrm>
              <a:off x="10809399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3" name="Google Shape;9883;p86"/>
            <p:cNvSpPr/>
            <p:nvPr/>
          </p:nvSpPr>
          <p:spPr>
            <a:xfrm>
              <a:off x="1100240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4" name="Google Shape;9884;p86"/>
            <p:cNvSpPr/>
            <p:nvPr/>
          </p:nvSpPr>
          <p:spPr>
            <a:xfrm>
              <a:off x="11195413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5" name="Google Shape;9885;p86"/>
            <p:cNvSpPr/>
            <p:nvPr/>
          </p:nvSpPr>
          <p:spPr>
            <a:xfrm>
              <a:off x="11388420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6" name="Google Shape;9886;p86"/>
            <p:cNvSpPr/>
            <p:nvPr/>
          </p:nvSpPr>
          <p:spPr>
            <a:xfrm>
              <a:off x="11581427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7" name="Google Shape;9887;p86"/>
            <p:cNvSpPr/>
            <p:nvPr/>
          </p:nvSpPr>
          <p:spPr>
            <a:xfrm>
              <a:off x="11774426" y="2884279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8" name="Google Shape;9888;p86"/>
            <p:cNvSpPr/>
            <p:nvPr/>
          </p:nvSpPr>
          <p:spPr>
            <a:xfrm>
              <a:off x="810730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89" name="Google Shape;9889;p86"/>
            <p:cNvSpPr/>
            <p:nvPr/>
          </p:nvSpPr>
          <p:spPr>
            <a:xfrm>
              <a:off x="830030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0" name="Google Shape;9890;p86"/>
            <p:cNvSpPr/>
            <p:nvPr/>
          </p:nvSpPr>
          <p:spPr>
            <a:xfrm>
              <a:off x="849331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1" name="Google Shape;9891;p86"/>
            <p:cNvSpPr/>
            <p:nvPr/>
          </p:nvSpPr>
          <p:spPr>
            <a:xfrm>
              <a:off x="868632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2" name="Google Shape;9892;p86"/>
            <p:cNvSpPr/>
            <p:nvPr/>
          </p:nvSpPr>
          <p:spPr>
            <a:xfrm>
              <a:off x="887932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3" name="Google Shape;9893;p86"/>
            <p:cNvSpPr/>
            <p:nvPr/>
          </p:nvSpPr>
          <p:spPr>
            <a:xfrm>
              <a:off x="907233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4" name="Google Shape;9894;p86"/>
            <p:cNvSpPr/>
            <p:nvPr/>
          </p:nvSpPr>
          <p:spPr>
            <a:xfrm>
              <a:off x="926534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5" name="Google Shape;9895;p86"/>
            <p:cNvSpPr/>
            <p:nvPr/>
          </p:nvSpPr>
          <p:spPr>
            <a:xfrm>
              <a:off x="945835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6" name="Google Shape;9896;p86"/>
            <p:cNvSpPr/>
            <p:nvPr/>
          </p:nvSpPr>
          <p:spPr>
            <a:xfrm>
              <a:off x="965135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7" name="Google Shape;9897;p86"/>
            <p:cNvSpPr/>
            <p:nvPr/>
          </p:nvSpPr>
          <p:spPr>
            <a:xfrm>
              <a:off x="9844364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8" name="Google Shape;9898;p86"/>
            <p:cNvSpPr/>
            <p:nvPr/>
          </p:nvSpPr>
          <p:spPr>
            <a:xfrm>
              <a:off x="10037371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899" name="Google Shape;9899;p86"/>
            <p:cNvSpPr/>
            <p:nvPr/>
          </p:nvSpPr>
          <p:spPr>
            <a:xfrm>
              <a:off x="10230378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0" name="Google Shape;9900;p86"/>
            <p:cNvSpPr/>
            <p:nvPr/>
          </p:nvSpPr>
          <p:spPr>
            <a:xfrm>
              <a:off x="10423385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1" name="Google Shape;9901;p86"/>
            <p:cNvSpPr/>
            <p:nvPr/>
          </p:nvSpPr>
          <p:spPr>
            <a:xfrm>
              <a:off x="10616392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2" name="Google Shape;9902;p86"/>
            <p:cNvSpPr/>
            <p:nvPr/>
          </p:nvSpPr>
          <p:spPr>
            <a:xfrm>
              <a:off x="10809399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3" name="Google Shape;9903;p86"/>
            <p:cNvSpPr/>
            <p:nvPr/>
          </p:nvSpPr>
          <p:spPr>
            <a:xfrm>
              <a:off x="1100240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4" name="Google Shape;9904;p86"/>
            <p:cNvSpPr/>
            <p:nvPr/>
          </p:nvSpPr>
          <p:spPr>
            <a:xfrm>
              <a:off x="11195413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5" name="Google Shape;9905;p86"/>
            <p:cNvSpPr/>
            <p:nvPr/>
          </p:nvSpPr>
          <p:spPr>
            <a:xfrm>
              <a:off x="11388420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6" name="Google Shape;9906;p86"/>
            <p:cNvSpPr/>
            <p:nvPr/>
          </p:nvSpPr>
          <p:spPr>
            <a:xfrm>
              <a:off x="11581427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7" name="Google Shape;9907;p86"/>
            <p:cNvSpPr/>
            <p:nvPr/>
          </p:nvSpPr>
          <p:spPr>
            <a:xfrm>
              <a:off x="11774426" y="3077258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8" name="Google Shape;9908;p86"/>
            <p:cNvSpPr/>
            <p:nvPr/>
          </p:nvSpPr>
          <p:spPr>
            <a:xfrm>
              <a:off x="810730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09" name="Google Shape;9909;p86"/>
            <p:cNvSpPr/>
            <p:nvPr/>
          </p:nvSpPr>
          <p:spPr>
            <a:xfrm>
              <a:off x="830030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0" name="Google Shape;9910;p86"/>
            <p:cNvSpPr/>
            <p:nvPr/>
          </p:nvSpPr>
          <p:spPr>
            <a:xfrm>
              <a:off x="849331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1" name="Google Shape;9911;p86"/>
            <p:cNvSpPr/>
            <p:nvPr/>
          </p:nvSpPr>
          <p:spPr>
            <a:xfrm>
              <a:off x="868632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2" name="Google Shape;9912;p86"/>
            <p:cNvSpPr/>
            <p:nvPr/>
          </p:nvSpPr>
          <p:spPr>
            <a:xfrm>
              <a:off x="887932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3" name="Google Shape;9913;p86"/>
            <p:cNvSpPr/>
            <p:nvPr/>
          </p:nvSpPr>
          <p:spPr>
            <a:xfrm>
              <a:off x="907233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4" name="Google Shape;9914;p86"/>
            <p:cNvSpPr/>
            <p:nvPr/>
          </p:nvSpPr>
          <p:spPr>
            <a:xfrm>
              <a:off x="926534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5" name="Google Shape;9915;p86"/>
            <p:cNvSpPr/>
            <p:nvPr/>
          </p:nvSpPr>
          <p:spPr>
            <a:xfrm>
              <a:off x="945835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6" name="Google Shape;9916;p86"/>
            <p:cNvSpPr/>
            <p:nvPr/>
          </p:nvSpPr>
          <p:spPr>
            <a:xfrm>
              <a:off x="965135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7" name="Google Shape;9917;p86"/>
            <p:cNvSpPr/>
            <p:nvPr/>
          </p:nvSpPr>
          <p:spPr>
            <a:xfrm>
              <a:off x="9844364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8" name="Google Shape;9918;p86"/>
            <p:cNvSpPr/>
            <p:nvPr/>
          </p:nvSpPr>
          <p:spPr>
            <a:xfrm>
              <a:off x="10037371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19" name="Google Shape;9919;p86"/>
            <p:cNvSpPr/>
            <p:nvPr/>
          </p:nvSpPr>
          <p:spPr>
            <a:xfrm>
              <a:off x="10230378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0" name="Google Shape;9920;p86"/>
            <p:cNvSpPr/>
            <p:nvPr/>
          </p:nvSpPr>
          <p:spPr>
            <a:xfrm>
              <a:off x="10423385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1" name="Google Shape;9921;p86"/>
            <p:cNvSpPr/>
            <p:nvPr/>
          </p:nvSpPr>
          <p:spPr>
            <a:xfrm>
              <a:off x="10616392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2" name="Google Shape;9922;p86"/>
            <p:cNvSpPr/>
            <p:nvPr/>
          </p:nvSpPr>
          <p:spPr>
            <a:xfrm>
              <a:off x="10809399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3" name="Google Shape;9923;p86"/>
            <p:cNvSpPr/>
            <p:nvPr/>
          </p:nvSpPr>
          <p:spPr>
            <a:xfrm>
              <a:off x="1100240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4" name="Google Shape;9924;p86"/>
            <p:cNvSpPr/>
            <p:nvPr/>
          </p:nvSpPr>
          <p:spPr>
            <a:xfrm>
              <a:off x="11195413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5" name="Google Shape;9925;p86"/>
            <p:cNvSpPr/>
            <p:nvPr/>
          </p:nvSpPr>
          <p:spPr>
            <a:xfrm>
              <a:off x="11388420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6" name="Google Shape;9926;p86"/>
            <p:cNvSpPr/>
            <p:nvPr/>
          </p:nvSpPr>
          <p:spPr>
            <a:xfrm>
              <a:off x="11581427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7" name="Google Shape;9927;p86"/>
            <p:cNvSpPr/>
            <p:nvPr/>
          </p:nvSpPr>
          <p:spPr>
            <a:xfrm>
              <a:off x="11774426" y="3270237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8" name="Google Shape;9928;p86"/>
            <p:cNvSpPr/>
            <p:nvPr/>
          </p:nvSpPr>
          <p:spPr>
            <a:xfrm>
              <a:off x="810730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29" name="Google Shape;9929;p86"/>
            <p:cNvSpPr/>
            <p:nvPr/>
          </p:nvSpPr>
          <p:spPr>
            <a:xfrm>
              <a:off x="830030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0" name="Google Shape;9930;p86"/>
            <p:cNvSpPr/>
            <p:nvPr/>
          </p:nvSpPr>
          <p:spPr>
            <a:xfrm>
              <a:off x="849331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1" name="Google Shape;9931;p86"/>
            <p:cNvSpPr/>
            <p:nvPr/>
          </p:nvSpPr>
          <p:spPr>
            <a:xfrm>
              <a:off x="868632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2" name="Google Shape;9932;p86"/>
            <p:cNvSpPr/>
            <p:nvPr/>
          </p:nvSpPr>
          <p:spPr>
            <a:xfrm>
              <a:off x="887932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3" name="Google Shape;9933;p86"/>
            <p:cNvSpPr/>
            <p:nvPr/>
          </p:nvSpPr>
          <p:spPr>
            <a:xfrm>
              <a:off x="907233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4" name="Google Shape;9934;p86"/>
            <p:cNvSpPr/>
            <p:nvPr/>
          </p:nvSpPr>
          <p:spPr>
            <a:xfrm>
              <a:off x="926534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5" name="Google Shape;9935;p86"/>
            <p:cNvSpPr/>
            <p:nvPr/>
          </p:nvSpPr>
          <p:spPr>
            <a:xfrm>
              <a:off x="945835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6" name="Google Shape;9936;p86"/>
            <p:cNvSpPr/>
            <p:nvPr/>
          </p:nvSpPr>
          <p:spPr>
            <a:xfrm>
              <a:off x="965135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7" name="Google Shape;9937;p86"/>
            <p:cNvSpPr/>
            <p:nvPr/>
          </p:nvSpPr>
          <p:spPr>
            <a:xfrm>
              <a:off x="9844364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8" name="Google Shape;9938;p86"/>
            <p:cNvSpPr/>
            <p:nvPr/>
          </p:nvSpPr>
          <p:spPr>
            <a:xfrm>
              <a:off x="10037371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39" name="Google Shape;9939;p86"/>
            <p:cNvSpPr/>
            <p:nvPr/>
          </p:nvSpPr>
          <p:spPr>
            <a:xfrm>
              <a:off x="10230378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0" name="Google Shape;9940;p86"/>
            <p:cNvSpPr/>
            <p:nvPr/>
          </p:nvSpPr>
          <p:spPr>
            <a:xfrm>
              <a:off x="10423385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1" name="Google Shape;9941;p86"/>
            <p:cNvSpPr/>
            <p:nvPr/>
          </p:nvSpPr>
          <p:spPr>
            <a:xfrm>
              <a:off x="10616392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2" name="Google Shape;9942;p86"/>
            <p:cNvSpPr/>
            <p:nvPr/>
          </p:nvSpPr>
          <p:spPr>
            <a:xfrm>
              <a:off x="10809399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3" name="Google Shape;9943;p86"/>
            <p:cNvSpPr/>
            <p:nvPr/>
          </p:nvSpPr>
          <p:spPr>
            <a:xfrm>
              <a:off x="1100240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4" name="Google Shape;9944;p86"/>
            <p:cNvSpPr/>
            <p:nvPr/>
          </p:nvSpPr>
          <p:spPr>
            <a:xfrm>
              <a:off x="11195413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5" name="Google Shape;9945;p86"/>
            <p:cNvSpPr/>
            <p:nvPr/>
          </p:nvSpPr>
          <p:spPr>
            <a:xfrm>
              <a:off x="11388420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6" name="Google Shape;9946;p86"/>
            <p:cNvSpPr/>
            <p:nvPr/>
          </p:nvSpPr>
          <p:spPr>
            <a:xfrm>
              <a:off x="11581427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7" name="Google Shape;9947;p86"/>
            <p:cNvSpPr/>
            <p:nvPr/>
          </p:nvSpPr>
          <p:spPr>
            <a:xfrm>
              <a:off x="11774426" y="3463216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8" name="Google Shape;9948;p86"/>
            <p:cNvSpPr/>
            <p:nvPr/>
          </p:nvSpPr>
          <p:spPr>
            <a:xfrm>
              <a:off x="810730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49" name="Google Shape;9949;p86"/>
            <p:cNvSpPr/>
            <p:nvPr/>
          </p:nvSpPr>
          <p:spPr>
            <a:xfrm>
              <a:off x="830030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0" name="Google Shape;9950;p86"/>
            <p:cNvSpPr/>
            <p:nvPr/>
          </p:nvSpPr>
          <p:spPr>
            <a:xfrm>
              <a:off x="849331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1" name="Google Shape;9951;p86"/>
            <p:cNvSpPr/>
            <p:nvPr/>
          </p:nvSpPr>
          <p:spPr>
            <a:xfrm>
              <a:off x="868632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2" name="Google Shape;9952;p86"/>
            <p:cNvSpPr/>
            <p:nvPr/>
          </p:nvSpPr>
          <p:spPr>
            <a:xfrm>
              <a:off x="887932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3" name="Google Shape;9953;p86"/>
            <p:cNvSpPr/>
            <p:nvPr/>
          </p:nvSpPr>
          <p:spPr>
            <a:xfrm>
              <a:off x="907233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4" name="Google Shape;9954;p86"/>
            <p:cNvSpPr/>
            <p:nvPr/>
          </p:nvSpPr>
          <p:spPr>
            <a:xfrm>
              <a:off x="926534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5" name="Google Shape;9955;p86"/>
            <p:cNvSpPr/>
            <p:nvPr/>
          </p:nvSpPr>
          <p:spPr>
            <a:xfrm>
              <a:off x="945835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6" name="Google Shape;9956;p86"/>
            <p:cNvSpPr/>
            <p:nvPr/>
          </p:nvSpPr>
          <p:spPr>
            <a:xfrm>
              <a:off x="965135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7" name="Google Shape;9957;p86"/>
            <p:cNvSpPr/>
            <p:nvPr/>
          </p:nvSpPr>
          <p:spPr>
            <a:xfrm>
              <a:off x="9844364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8" name="Google Shape;9958;p86"/>
            <p:cNvSpPr/>
            <p:nvPr/>
          </p:nvSpPr>
          <p:spPr>
            <a:xfrm>
              <a:off x="10037371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59" name="Google Shape;9959;p86"/>
            <p:cNvSpPr/>
            <p:nvPr/>
          </p:nvSpPr>
          <p:spPr>
            <a:xfrm>
              <a:off x="10230378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0" name="Google Shape;9960;p86"/>
            <p:cNvSpPr/>
            <p:nvPr/>
          </p:nvSpPr>
          <p:spPr>
            <a:xfrm>
              <a:off x="10423385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1" name="Google Shape;9961;p86"/>
            <p:cNvSpPr/>
            <p:nvPr/>
          </p:nvSpPr>
          <p:spPr>
            <a:xfrm>
              <a:off x="10616392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2" name="Google Shape;9962;p86"/>
            <p:cNvSpPr/>
            <p:nvPr/>
          </p:nvSpPr>
          <p:spPr>
            <a:xfrm>
              <a:off x="10809399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3" name="Google Shape;9963;p86"/>
            <p:cNvSpPr/>
            <p:nvPr/>
          </p:nvSpPr>
          <p:spPr>
            <a:xfrm>
              <a:off x="1100240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4" name="Google Shape;9964;p86"/>
            <p:cNvSpPr/>
            <p:nvPr/>
          </p:nvSpPr>
          <p:spPr>
            <a:xfrm>
              <a:off x="11195413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5" name="Google Shape;9965;p86"/>
            <p:cNvSpPr/>
            <p:nvPr/>
          </p:nvSpPr>
          <p:spPr>
            <a:xfrm>
              <a:off x="11388420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6" name="Google Shape;9966;p86"/>
            <p:cNvSpPr/>
            <p:nvPr/>
          </p:nvSpPr>
          <p:spPr>
            <a:xfrm>
              <a:off x="11581427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7" name="Google Shape;9967;p86"/>
            <p:cNvSpPr/>
            <p:nvPr/>
          </p:nvSpPr>
          <p:spPr>
            <a:xfrm>
              <a:off x="11774426" y="3656195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8" name="Google Shape;9968;p86"/>
            <p:cNvSpPr/>
            <p:nvPr/>
          </p:nvSpPr>
          <p:spPr>
            <a:xfrm>
              <a:off x="810730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69" name="Google Shape;9969;p86"/>
            <p:cNvSpPr/>
            <p:nvPr/>
          </p:nvSpPr>
          <p:spPr>
            <a:xfrm>
              <a:off x="830030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0" name="Google Shape;9970;p86"/>
            <p:cNvSpPr/>
            <p:nvPr/>
          </p:nvSpPr>
          <p:spPr>
            <a:xfrm>
              <a:off x="849331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1" name="Google Shape;9971;p86"/>
            <p:cNvSpPr/>
            <p:nvPr/>
          </p:nvSpPr>
          <p:spPr>
            <a:xfrm>
              <a:off x="868632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2" name="Google Shape;9972;p86"/>
            <p:cNvSpPr/>
            <p:nvPr/>
          </p:nvSpPr>
          <p:spPr>
            <a:xfrm>
              <a:off x="887932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3" name="Google Shape;9973;p86"/>
            <p:cNvSpPr/>
            <p:nvPr/>
          </p:nvSpPr>
          <p:spPr>
            <a:xfrm>
              <a:off x="907233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4" name="Google Shape;9974;p86"/>
            <p:cNvSpPr/>
            <p:nvPr/>
          </p:nvSpPr>
          <p:spPr>
            <a:xfrm>
              <a:off x="926534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5" name="Google Shape;9975;p86"/>
            <p:cNvSpPr/>
            <p:nvPr/>
          </p:nvSpPr>
          <p:spPr>
            <a:xfrm>
              <a:off x="945835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6" name="Google Shape;9976;p86"/>
            <p:cNvSpPr/>
            <p:nvPr/>
          </p:nvSpPr>
          <p:spPr>
            <a:xfrm>
              <a:off x="965135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7" name="Google Shape;9977;p86"/>
            <p:cNvSpPr/>
            <p:nvPr/>
          </p:nvSpPr>
          <p:spPr>
            <a:xfrm>
              <a:off x="9844364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8" name="Google Shape;9978;p86"/>
            <p:cNvSpPr/>
            <p:nvPr/>
          </p:nvSpPr>
          <p:spPr>
            <a:xfrm>
              <a:off x="10037371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79" name="Google Shape;9979;p86"/>
            <p:cNvSpPr/>
            <p:nvPr/>
          </p:nvSpPr>
          <p:spPr>
            <a:xfrm>
              <a:off x="10230378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0" name="Google Shape;9980;p86"/>
            <p:cNvSpPr/>
            <p:nvPr/>
          </p:nvSpPr>
          <p:spPr>
            <a:xfrm>
              <a:off x="10423385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1" name="Google Shape;9981;p86"/>
            <p:cNvSpPr/>
            <p:nvPr/>
          </p:nvSpPr>
          <p:spPr>
            <a:xfrm>
              <a:off x="10616392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2" name="Google Shape;9982;p86"/>
            <p:cNvSpPr/>
            <p:nvPr/>
          </p:nvSpPr>
          <p:spPr>
            <a:xfrm>
              <a:off x="10809399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3" name="Google Shape;9983;p86"/>
            <p:cNvSpPr/>
            <p:nvPr/>
          </p:nvSpPr>
          <p:spPr>
            <a:xfrm>
              <a:off x="1100240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4" name="Google Shape;9984;p86"/>
            <p:cNvSpPr/>
            <p:nvPr/>
          </p:nvSpPr>
          <p:spPr>
            <a:xfrm>
              <a:off x="11195413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5" name="Google Shape;9985;p86"/>
            <p:cNvSpPr/>
            <p:nvPr/>
          </p:nvSpPr>
          <p:spPr>
            <a:xfrm>
              <a:off x="11388420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6" name="Google Shape;9986;p86"/>
            <p:cNvSpPr/>
            <p:nvPr/>
          </p:nvSpPr>
          <p:spPr>
            <a:xfrm>
              <a:off x="11581427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7" name="Google Shape;9987;p86"/>
            <p:cNvSpPr/>
            <p:nvPr/>
          </p:nvSpPr>
          <p:spPr>
            <a:xfrm>
              <a:off x="11774426" y="3849174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8" name="Google Shape;9988;p86"/>
            <p:cNvSpPr/>
            <p:nvPr/>
          </p:nvSpPr>
          <p:spPr>
            <a:xfrm>
              <a:off x="810730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89" name="Google Shape;9989;p86"/>
            <p:cNvSpPr/>
            <p:nvPr/>
          </p:nvSpPr>
          <p:spPr>
            <a:xfrm>
              <a:off x="830030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0" name="Google Shape;9990;p86"/>
            <p:cNvSpPr/>
            <p:nvPr/>
          </p:nvSpPr>
          <p:spPr>
            <a:xfrm>
              <a:off x="849331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1" name="Google Shape;9991;p86"/>
            <p:cNvSpPr/>
            <p:nvPr/>
          </p:nvSpPr>
          <p:spPr>
            <a:xfrm>
              <a:off x="868632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2" name="Google Shape;9992;p86"/>
            <p:cNvSpPr/>
            <p:nvPr/>
          </p:nvSpPr>
          <p:spPr>
            <a:xfrm>
              <a:off x="887932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3" name="Google Shape;9993;p86"/>
            <p:cNvSpPr/>
            <p:nvPr/>
          </p:nvSpPr>
          <p:spPr>
            <a:xfrm>
              <a:off x="907233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4" name="Google Shape;9994;p86"/>
            <p:cNvSpPr/>
            <p:nvPr/>
          </p:nvSpPr>
          <p:spPr>
            <a:xfrm>
              <a:off x="926534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5" name="Google Shape;9995;p86"/>
            <p:cNvSpPr/>
            <p:nvPr/>
          </p:nvSpPr>
          <p:spPr>
            <a:xfrm>
              <a:off x="945835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6" name="Google Shape;9996;p86"/>
            <p:cNvSpPr/>
            <p:nvPr/>
          </p:nvSpPr>
          <p:spPr>
            <a:xfrm>
              <a:off x="965135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7" name="Google Shape;9997;p86"/>
            <p:cNvSpPr/>
            <p:nvPr/>
          </p:nvSpPr>
          <p:spPr>
            <a:xfrm>
              <a:off x="9844364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8" name="Google Shape;9998;p86"/>
            <p:cNvSpPr/>
            <p:nvPr/>
          </p:nvSpPr>
          <p:spPr>
            <a:xfrm>
              <a:off x="10037371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9999" name="Google Shape;9999;p86"/>
            <p:cNvSpPr/>
            <p:nvPr/>
          </p:nvSpPr>
          <p:spPr>
            <a:xfrm>
              <a:off x="10230378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00" name="Google Shape;10000;p86"/>
            <p:cNvSpPr/>
            <p:nvPr/>
          </p:nvSpPr>
          <p:spPr>
            <a:xfrm>
              <a:off x="10423385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01" name="Google Shape;10001;p86"/>
            <p:cNvSpPr/>
            <p:nvPr/>
          </p:nvSpPr>
          <p:spPr>
            <a:xfrm>
              <a:off x="10616392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02" name="Google Shape;10002;p86"/>
            <p:cNvSpPr/>
            <p:nvPr/>
          </p:nvSpPr>
          <p:spPr>
            <a:xfrm>
              <a:off x="10809399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03" name="Google Shape;10003;p86"/>
            <p:cNvSpPr/>
            <p:nvPr/>
          </p:nvSpPr>
          <p:spPr>
            <a:xfrm>
              <a:off x="1100240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04" name="Google Shape;10004;p86"/>
            <p:cNvSpPr/>
            <p:nvPr/>
          </p:nvSpPr>
          <p:spPr>
            <a:xfrm>
              <a:off x="11195413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05" name="Google Shape;10005;p86"/>
            <p:cNvSpPr/>
            <p:nvPr/>
          </p:nvSpPr>
          <p:spPr>
            <a:xfrm>
              <a:off x="11388420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06" name="Google Shape;10006;p86"/>
            <p:cNvSpPr/>
            <p:nvPr/>
          </p:nvSpPr>
          <p:spPr>
            <a:xfrm>
              <a:off x="11581427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10007" name="Google Shape;10007;p86"/>
            <p:cNvSpPr/>
            <p:nvPr/>
          </p:nvSpPr>
          <p:spPr>
            <a:xfrm>
              <a:off x="11774426" y="4042160"/>
              <a:ext cx="45719" cy="4571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10008" name="Google Shape;10008;p86"/>
          <p:cNvSpPr>
            <a:spLocks noGrp="1"/>
          </p:cNvSpPr>
          <p:nvPr>
            <p:ph type="pic" idx="2"/>
          </p:nvPr>
        </p:nvSpPr>
        <p:spPr>
          <a:xfrm>
            <a:off x="1365704" y="5403283"/>
            <a:ext cx="972000" cy="972000"/>
          </a:xfrm>
          <a:prstGeom prst="ellipse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10009" name="Google Shape;10009;p86"/>
          <p:cNvSpPr txBox="1">
            <a:spLocks noGrp="1"/>
          </p:cNvSpPr>
          <p:nvPr>
            <p:ph type="body" idx="3"/>
          </p:nvPr>
        </p:nvSpPr>
        <p:spPr>
          <a:xfrm>
            <a:off x="2597059" y="5583417"/>
            <a:ext cx="2627628" cy="22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Roboto Medium"/>
              <a:buNone/>
              <a:defRPr sz="22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10" name="Google Shape;10010;p86"/>
          <p:cNvSpPr txBox="1">
            <a:spLocks noGrp="1"/>
          </p:cNvSpPr>
          <p:nvPr>
            <p:ph type="body" idx="4"/>
          </p:nvPr>
        </p:nvSpPr>
        <p:spPr>
          <a:xfrm>
            <a:off x="2597059" y="6004108"/>
            <a:ext cx="3852863" cy="56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11" name="Google Shape;10011;p86"/>
          <p:cNvSpPr txBox="1">
            <a:spLocks noGrp="1"/>
          </p:cNvSpPr>
          <p:nvPr>
            <p:ph type="body" idx="5"/>
          </p:nvPr>
        </p:nvSpPr>
        <p:spPr>
          <a:xfrm>
            <a:off x="1343024" y="1530000"/>
            <a:ext cx="6624639" cy="2696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Roboto Light"/>
              <a:buNone/>
              <a:defRPr sz="28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55329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 text and image V1">
  <p:cSld name="four column text and image V1">
    <p:spTree>
      <p:nvGrpSpPr>
        <p:cNvPr id="1" name="Shape 10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3" name="Google Shape;10013;p87"/>
          <p:cNvSpPr>
            <a:spLocks noGrp="1"/>
          </p:cNvSpPr>
          <p:nvPr>
            <p:ph type="pic" idx="2"/>
          </p:nvPr>
        </p:nvSpPr>
        <p:spPr>
          <a:xfrm>
            <a:off x="3048002" y="4381941"/>
            <a:ext cx="3047998" cy="2512540"/>
          </a:xfrm>
          <a:prstGeom prst="rect">
            <a:avLst/>
          </a:prstGeom>
          <a:noFill/>
          <a:ln>
            <a:noFill/>
          </a:ln>
        </p:spPr>
      </p:sp>
      <p:sp>
        <p:nvSpPr>
          <p:cNvPr id="10014" name="Google Shape;10014;p87"/>
          <p:cNvSpPr/>
          <p:nvPr/>
        </p:nvSpPr>
        <p:spPr>
          <a:xfrm>
            <a:off x="-8242" y="1845275"/>
            <a:ext cx="3056240" cy="251253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15" name="Google Shape;10015;p87"/>
          <p:cNvSpPr/>
          <p:nvPr/>
        </p:nvSpPr>
        <p:spPr>
          <a:xfrm>
            <a:off x="3048000" y="1845275"/>
            <a:ext cx="3047998" cy="2512539"/>
          </a:xfrm>
          <a:prstGeom prst="rect">
            <a:avLst/>
          </a:prstGeom>
          <a:solidFill>
            <a:srgbClr val="00416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16" name="Google Shape;10016;p87"/>
          <p:cNvSpPr/>
          <p:nvPr/>
        </p:nvSpPr>
        <p:spPr>
          <a:xfrm>
            <a:off x="6095996" y="1845275"/>
            <a:ext cx="3056240" cy="2512539"/>
          </a:xfrm>
          <a:prstGeom prst="rect">
            <a:avLst/>
          </a:prstGeom>
          <a:solidFill>
            <a:srgbClr val="0069A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17" name="Google Shape;10017;p87"/>
          <p:cNvSpPr/>
          <p:nvPr/>
        </p:nvSpPr>
        <p:spPr>
          <a:xfrm>
            <a:off x="9143992" y="1845275"/>
            <a:ext cx="3056244" cy="2524896"/>
          </a:xfrm>
          <a:prstGeom prst="rect">
            <a:avLst/>
          </a:prstGeom>
          <a:solidFill>
            <a:srgbClr val="1FA8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18" name="Google Shape;10018;p87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019" name="Google Shape;10019;p87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20" name="Google Shape;10020;p87"/>
          <p:cNvSpPr>
            <a:spLocks noGrp="1"/>
          </p:cNvSpPr>
          <p:nvPr>
            <p:ph type="pic" idx="3"/>
          </p:nvPr>
        </p:nvSpPr>
        <p:spPr>
          <a:xfrm>
            <a:off x="-8246" y="4357814"/>
            <a:ext cx="3056244" cy="2537254"/>
          </a:xfrm>
          <a:prstGeom prst="rect">
            <a:avLst/>
          </a:prstGeom>
          <a:noFill/>
          <a:ln>
            <a:noFill/>
          </a:ln>
        </p:spPr>
      </p:sp>
      <p:sp>
        <p:nvSpPr>
          <p:cNvPr id="10021" name="Google Shape;10021;p87"/>
          <p:cNvSpPr>
            <a:spLocks noGrp="1"/>
          </p:cNvSpPr>
          <p:nvPr>
            <p:ph type="pic" idx="4"/>
          </p:nvPr>
        </p:nvSpPr>
        <p:spPr>
          <a:xfrm>
            <a:off x="6096002" y="4357816"/>
            <a:ext cx="3047998" cy="2537254"/>
          </a:xfrm>
          <a:prstGeom prst="rect">
            <a:avLst/>
          </a:prstGeom>
          <a:noFill/>
          <a:ln>
            <a:noFill/>
          </a:ln>
        </p:spPr>
      </p:sp>
      <p:sp>
        <p:nvSpPr>
          <p:cNvPr id="10022" name="Google Shape;10022;p87"/>
          <p:cNvSpPr>
            <a:spLocks noGrp="1"/>
          </p:cNvSpPr>
          <p:nvPr>
            <p:ph type="pic" idx="5"/>
          </p:nvPr>
        </p:nvSpPr>
        <p:spPr>
          <a:xfrm>
            <a:off x="9144002" y="4357814"/>
            <a:ext cx="3047998" cy="2544667"/>
          </a:xfrm>
          <a:prstGeom prst="rect">
            <a:avLst/>
          </a:prstGeom>
          <a:noFill/>
          <a:ln>
            <a:noFill/>
          </a:ln>
        </p:spPr>
      </p:sp>
      <p:sp>
        <p:nvSpPr>
          <p:cNvPr id="10023" name="Google Shape;10023;p87"/>
          <p:cNvSpPr txBox="1">
            <a:spLocks noGrp="1"/>
          </p:cNvSpPr>
          <p:nvPr>
            <p:ph type="body" idx="6"/>
          </p:nvPr>
        </p:nvSpPr>
        <p:spPr>
          <a:xfrm>
            <a:off x="379970" y="2226514"/>
            <a:ext cx="2420895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24" name="Google Shape;10024;p87"/>
          <p:cNvSpPr txBox="1">
            <a:spLocks noGrp="1"/>
          </p:cNvSpPr>
          <p:nvPr>
            <p:ph type="body" idx="7"/>
          </p:nvPr>
        </p:nvSpPr>
        <p:spPr>
          <a:xfrm>
            <a:off x="6443018" y="2226514"/>
            <a:ext cx="2420895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25" name="Google Shape;10025;p87"/>
          <p:cNvSpPr txBox="1">
            <a:spLocks noGrp="1"/>
          </p:cNvSpPr>
          <p:nvPr>
            <p:ph type="body" idx="8"/>
          </p:nvPr>
        </p:nvSpPr>
        <p:spPr>
          <a:xfrm>
            <a:off x="3378543" y="2185326"/>
            <a:ext cx="2420895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26" name="Google Shape;10026;p87"/>
          <p:cNvSpPr txBox="1">
            <a:spLocks noGrp="1"/>
          </p:cNvSpPr>
          <p:nvPr>
            <p:ph type="body" idx="9"/>
          </p:nvPr>
        </p:nvSpPr>
        <p:spPr>
          <a:xfrm>
            <a:off x="9465276" y="2185326"/>
            <a:ext cx="2420895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27" name="Google Shape;10027;p87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749848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 text and image V2">
  <p:cSld name="four column text and image V2">
    <p:spTree>
      <p:nvGrpSpPr>
        <p:cNvPr id="1" name="Shape 10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9" name="Google Shape;10029;p88"/>
          <p:cNvSpPr>
            <a:spLocks noGrp="1"/>
          </p:cNvSpPr>
          <p:nvPr>
            <p:ph type="pic" idx="2"/>
          </p:nvPr>
        </p:nvSpPr>
        <p:spPr>
          <a:xfrm>
            <a:off x="3048002" y="1845276"/>
            <a:ext cx="3047998" cy="2512540"/>
          </a:xfrm>
          <a:prstGeom prst="rect">
            <a:avLst/>
          </a:prstGeom>
          <a:noFill/>
          <a:ln>
            <a:noFill/>
          </a:ln>
        </p:spPr>
      </p:sp>
      <p:sp>
        <p:nvSpPr>
          <p:cNvPr id="10030" name="Google Shape;10030;p88"/>
          <p:cNvSpPr/>
          <p:nvPr/>
        </p:nvSpPr>
        <p:spPr>
          <a:xfrm>
            <a:off x="-8242" y="1845275"/>
            <a:ext cx="3056240" cy="251253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31" name="Google Shape;10031;p88"/>
          <p:cNvSpPr/>
          <p:nvPr/>
        </p:nvSpPr>
        <p:spPr>
          <a:xfrm>
            <a:off x="3048000" y="4357815"/>
            <a:ext cx="3047998" cy="252489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32" name="Google Shape;10032;p88"/>
          <p:cNvSpPr/>
          <p:nvPr/>
        </p:nvSpPr>
        <p:spPr>
          <a:xfrm>
            <a:off x="6095996" y="1845275"/>
            <a:ext cx="3056240" cy="251253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33" name="Google Shape;10033;p88"/>
          <p:cNvSpPr/>
          <p:nvPr/>
        </p:nvSpPr>
        <p:spPr>
          <a:xfrm>
            <a:off x="9143992" y="4357815"/>
            <a:ext cx="3056244" cy="252489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34" name="Google Shape;10034;p88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035" name="Google Shape;10035;p88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36" name="Google Shape;10036;p88"/>
          <p:cNvSpPr>
            <a:spLocks noGrp="1"/>
          </p:cNvSpPr>
          <p:nvPr>
            <p:ph type="pic" idx="3"/>
          </p:nvPr>
        </p:nvSpPr>
        <p:spPr>
          <a:xfrm>
            <a:off x="-8244" y="4357816"/>
            <a:ext cx="3056244" cy="2537254"/>
          </a:xfrm>
          <a:prstGeom prst="rect">
            <a:avLst/>
          </a:prstGeom>
          <a:noFill/>
          <a:ln>
            <a:noFill/>
          </a:ln>
        </p:spPr>
      </p:sp>
      <p:sp>
        <p:nvSpPr>
          <p:cNvPr id="10037" name="Google Shape;10037;p88"/>
          <p:cNvSpPr>
            <a:spLocks noGrp="1"/>
          </p:cNvSpPr>
          <p:nvPr>
            <p:ph type="pic" idx="4"/>
          </p:nvPr>
        </p:nvSpPr>
        <p:spPr>
          <a:xfrm>
            <a:off x="6096002" y="4357816"/>
            <a:ext cx="3047998" cy="2537254"/>
          </a:xfrm>
          <a:prstGeom prst="rect">
            <a:avLst/>
          </a:prstGeom>
          <a:noFill/>
          <a:ln>
            <a:noFill/>
          </a:ln>
        </p:spPr>
      </p:sp>
      <p:sp>
        <p:nvSpPr>
          <p:cNvPr id="10038" name="Google Shape;10038;p88"/>
          <p:cNvSpPr>
            <a:spLocks noGrp="1"/>
          </p:cNvSpPr>
          <p:nvPr>
            <p:ph type="pic" idx="5"/>
          </p:nvPr>
        </p:nvSpPr>
        <p:spPr>
          <a:xfrm>
            <a:off x="9144002" y="1845276"/>
            <a:ext cx="3047998" cy="2512540"/>
          </a:xfrm>
          <a:prstGeom prst="rect">
            <a:avLst/>
          </a:prstGeom>
          <a:noFill/>
          <a:ln>
            <a:noFill/>
          </a:ln>
        </p:spPr>
      </p:sp>
      <p:sp>
        <p:nvSpPr>
          <p:cNvPr id="10039" name="Google Shape;10039;p88"/>
          <p:cNvSpPr txBox="1">
            <a:spLocks noGrp="1"/>
          </p:cNvSpPr>
          <p:nvPr>
            <p:ph type="body" idx="6"/>
          </p:nvPr>
        </p:nvSpPr>
        <p:spPr>
          <a:xfrm>
            <a:off x="379970" y="2226514"/>
            <a:ext cx="2420895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40" name="Google Shape;10040;p88"/>
          <p:cNvSpPr txBox="1">
            <a:spLocks noGrp="1"/>
          </p:cNvSpPr>
          <p:nvPr>
            <p:ph type="body" idx="7"/>
          </p:nvPr>
        </p:nvSpPr>
        <p:spPr>
          <a:xfrm>
            <a:off x="6443018" y="2226514"/>
            <a:ext cx="2420895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41" name="Google Shape;10041;p88"/>
          <p:cNvSpPr txBox="1">
            <a:spLocks noGrp="1"/>
          </p:cNvSpPr>
          <p:nvPr>
            <p:ph type="body" idx="8"/>
          </p:nvPr>
        </p:nvSpPr>
        <p:spPr>
          <a:xfrm>
            <a:off x="3378543" y="4697866"/>
            <a:ext cx="2420895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42" name="Google Shape;10042;p88"/>
          <p:cNvSpPr txBox="1">
            <a:spLocks noGrp="1"/>
          </p:cNvSpPr>
          <p:nvPr>
            <p:ph type="body" idx="9"/>
          </p:nvPr>
        </p:nvSpPr>
        <p:spPr>
          <a:xfrm>
            <a:off x="9465276" y="4697866"/>
            <a:ext cx="2420895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64425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05">
  <p:cSld name="Cover 05">
    <p:spTree>
      <p:nvGrpSpPr>
        <p:cNvPr id="1" name="Shape 1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2" name="Google Shape;1292;p17" descr="A picture containing food, drawing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341374" y="-343590"/>
            <a:ext cx="3279645" cy="2005854"/>
          </a:xfrm>
          <a:prstGeom prst="rect">
            <a:avLst/>
          </a:prstGeom>
          <a:noFill/>
          <a:ln>
            <a:noFill/>
          </a:ln>
        </p:spPr>
      </p:pic>
      <p:sp>
        <p:nvSpPr>
          <p:cNvPr id="1293" name="Google Shape;1293;p17"/>
          <p:cNvSpPr txBox="1">
            <a:spLocks noGrp="1"/>
          </p:cNvSpPr>
          <p:nvPr>
            <p:ph type="body" idx="1"/>
          </p:nvPr>
        </p:nvSpPr>
        <p:spPr>
          <a:xfrm>
            <a:off x="371474" y="1955176"/>
            <a:ext cx="10477501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6000"/>
              <a:buFont typeface="Roboto Light"/>
              <a:buNone/>
              <a:defRPr sz="60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294" name="Google Shape;1294;p17"/>
          <p:cNvSpPr txBox="1">
            <a:spLocks noGrp="1"/>
          </p:cNvSpPr>
          <p:nvPr>
            <p:ph type="body" idx="2"/>
          </p:nvPr>
        </p:nvSpPr>
        <p:spPr>
          <a:xfrm>
            <a:off x="371476" y="3828777"/>
            <a:ext cx="8640762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700"/>
              <a:buFont typeface="Roboto Light"/>
              <a:buNone/>
              <a:defRPr sz="2700" b="0" i="0" u="none" strike="noStrike" cap="none">
                <a:solidFill>
                  <a:srgbClr val="00263E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295" name="Google Shape;1295;p17"/>
          <p:cNvSpPr/>
          <p:nvPr/>
        </p:nvSpPr>
        <p:spPr>
          <a:xfrm>
            <a:off x="379113" y="6167071"/>
            <a:ext cx="285442" cy="285442"/>
          </a:xfrm>
          <a:prstGeom prst="donut">
            <a:avLst>
              <a:gd name="adj" fmla="val 8524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296" name="Google Shape;1296;p17"/>
          <p:cNvCxnSpPr>
            <a:stCxn id="1295" idx="0"/>
            <a:endCxn id="1295" idx="4"/>
          </p:cNvCxnSpPr>
          <p:nvPr/>
        </p:nvCxnSpPr>
        <p:spPr>
          <a:xfrm>
            <a:off x="521834" y="6167071"/>
            <a:ext cx="0" cy="285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97" name="Google Shape;1297;p17"/>
          <p:cNvCxnSpPr>
            <a:stCxn id="1295" idx="6"/>
            <a:endCxn id="1295" idx="2"/>
          </p:cNvCxnSpPr>
          <p:nvPr/>
        </p:nvCxnSpPr>
        <p:spPr>
          <a:xfrm rot="10800000">
            <a:off x="379255" y="6309792"/>
            <a:ext cx="285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98" name="Google Shape;1298;p17"/>
          <p:cNvSpPr/>
          <p:nvPr/>
        </p:nvSpPr>
        <p:spPr>
          <a:xfrm rot="2700000">
            <a:off x="237187" y="6129585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299" name="Google Shape;1299;p17"/>
          <p:cNvSpPr/>
          <p:nvPr/>
        </p:nvSpPr>
        <p:spPr>
          <a:xfrm rot="-8100000">
            <a:off x="449910" y="6124640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1300" name="Google Shape;1300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372" y="6183139"/>
            <a:ext cx="318197" cy="270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1" name="Google Shape;1301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07104" y="6193081"/>
            <a:ext cx="312942" cy="260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2" name="Google Shape;1302;p1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31581" y="6193081"/>
            <a:ext cx="385500" cy="269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3" name="Google Shape;1303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528616" y="6193081"/>
            <a:ext cx="312942" cy="268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6562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 text and image V3">
  <p:cSld name="four column text and image V3">
    <p:spTree>
      <p:nvGrpSpPr>
        <p:cNvPr id="1" name="Shape 10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4" name="Google Shape;10044;p89"/>
          <p:cNvSpPr>
            <a:spLocks noGrp="1"/>
          </p:cNvSpPr>
          <p:nvPr>
            <p:ph type="pic" idx="2"/>
          </p:nvPr>
        </p:nvSpPr>
        <p:spPr>
          <a:xfrm>
            <a:off x="3047998" y="-27553"/>
            <a:ext cx="3047998" cy="3441357"/>
          </a:xfrm>
          <a:prstGeom prst="rect">
            <a:avLst/>
          </a:prstGeom>
          <a:noFill/>
          <a:ln>
            <a:noFill/>
          </a:ln>
        </p:spPr>
      </p:sp>
      <p:sp>
        <p:nvSpPr>
          <p:cNvPr id="10045" name="Google Shape;10045;p89"/>
          <p:cNvSpPr/>
          <p:nvPr/>
        </p:nvSpPr>
        <p:spPr>
          <a:xfrm>
            <a:off x="-8243" y="-49433"/>
            <a:ext cx="3056240" cy="346607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46" name="Google Shape;10046;p89"/>
          <p:cNvSpPr/>
          <p:nvPr/>
        </p:nvSpPr>
        <p:spPr>
          <a:xfrm>
            <a:off x="3048001" y="3413804"/>
            <a:ext cx="3047998" cy="345603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47" name="Google Shape;10047;p89"/>
          <p:cNvSpPr/>
          <p:nvPr/>
        </p:nvSpPr>
        <p:spPr>
          <a:xfrm>
            <a:off x="6095996" y="-24299"/>
            <a:ext cx="3047993" cy="344135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48" name="Google Shape;10048;p89"/>
          <p:cNvSpPr/>
          <p:nvPr/>
        </p:nvSpPr>
        <p:spPr>
          <a:xfrm>
            <a:off x="9143992" y="3416637"/>
            <a:ext cx="3056244" cy="346607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49" name="Google Shape;10049;p89"/>
          <p:cNvSpPr>
            <a:spLocks noGrp="1"/>
          </p:cNvSpPr>
          <p:nvPr>
            <p:ph type="pic" idx="3"/>
          </p:nvPr>
        </p:nvSpPr>
        <p:spPr>
          <a:xfrm>
            <a:off x="-8243" y="3416300"/>
            <a:ext cx="3056243" cy="3466070"/>
          </a:xfrm>
          <a:prstGeom prst="rect">
            <a:avLst/>
          </a:prstGeom>
          <a:noFill/>
          <a:ln>
            <a:noFill/>
          </a:ln>
        </p:spPr>
      </p:sp>
      <p:sp>
        <p:nvSpPr>
          <p:cNvPr id="10050" name="Google Shape;10050;p89"/>
          <p:cNvSpPr>
            <a:spLocks noGrp="1"/>
          </p:cNvSpPr>
          <p:nvPr>
            <p:ph type="pic" idx="4"/>
          </p:nvPr>
        </p:nvSpPr>
        <p:spPr>
          <a:xfrm>
            <a:off x="6095996" y="3413804"/>
            <a:ext cx="3047998" cy="3456036"/>
          </a:xfrm>
          <a:prstGeom prst="rect">
            <a:avLst/>
          </a:prstGeom>
          <a:noFill/>
          <a:ln>
            <a:noFill/>
          </a:ln>
        </p:spPr>
      </p:sp>
      <p:sp>
        <p:nvSpPr>
          <p:cNvPr id="10051" name="Google Shape;10051;p89"/>
          <p:cNvSpPr>
            <a:spLocks noGrp="1"/>
          </p:cNvSpPr>
          <p:nvPr>
            <p:ph type="pic" idx="5"/>
          </p:nvPr>
        </p:nvSpPr>
        <p:spPr>
          <a:xfrm>
            <a:off x="9144002" y="-12356"/>
            <a:ext cx="3047998" cy="3432668"/>
          </a:xfrm>
          <a:prstGeom prst="rect">
            <a:avLst/>
          </a:prstGeom>
          <a:noFill/>
          <a:ln>
            <a:noFill/>
          </a:ln>
        </p:spPr>
      </p:sp>
      <p:sp>
        <p:nvSpPr>
          <p:cNvPr id="10052" name="Google Shape;10052;p89"/>
          <p:cNvSpPr txBox="1">
            <a:spLocks noGrp="1"/>
          </p:cNvSpPr>
          <p:nvPr>
            <p:ph type="body" idx="1"/>
          </p:nvPr>
        </p:nvSpPr>
        <p:spPr>
          <a:xfrm>
            <a:off x="371476" y="1160462"/>
            <a:ext cx="2420895" cy="1918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53" name="Google Shape;10053;p89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54" name="Google Shape;10054;p89"/>
          <p:cNvSpPr txBox="1">
            <a:spLocks noGrp="1"/>
          </p:cNvSpPr>
          <p:nvPr>
            <p:ph type="body" idx="6"/>
          </p:nvPr>
        </p:nvSpPr>
        <p:spPr>
          <a:xfrm>
            <a:off x="371476" y="368299"/>
            <a:ext cx="2429389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3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55" name="Google Shape;10055;p89"/>
          <p:cNvSpPr txBox="1">
            <a:spLocks noGrp="1"/>
          </p:cNvSpPr>
          <p:nvPr>
            <p:ph type="body" idx="7"/>
          </p:nvPr>
        </p:nvSpPr>
        <p:spPr>
          <a:xfrm>
            <a:off x="3357300" y="4553495"/>
            <a:ext cx="2420895" cy="1918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56" name="Google Shape;10056;p89"/>
          <p:cNvSpPr txBox="1">
            <a:spLocks noGrp="1"/>
          </p:cNvSpPr>
          <p:nvPr>
            <p:ph type="body" idx="8"/>
          </p:nvPr>
        </p:nvSpPr>
        <p:spPr>
          <a:xfrm>
            <a:off x="3357300" y="3761332"/>
            <a:ext cx="2429389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3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57" name="Google Shape;10057;p89"/>
          <p:cNvSpPr txBox="1">
            <a:spLocks noGrp="1"/>
          </p:cNvSpPr>
          <p:nvPr>
            <p:ph type="body" idx="9"/>
          </p:nvPr>
        </p:nvSpPr>
        <p:spPr>
          <a:xfrm>
            <a:off x="9491400" y="4553495"/>
            <a:ext cx="2420895" cy="1918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58" name="Google Shape;10058;p89"/>
          <p:cNvSpPr txBox="1">
            <a:spLocks noGrp="1"/>
          </p:cNvSpPr>
          <p:nvPr>
            <p:ph type="body" idx="13"/>
          </p:nvPr>
        </p:nvSpPr>
        <p:spPr>
          <a:xfrm>
            <a:off x="9491400" y="3761332"/>
            <a:ext cx="2429389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3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59" name="Google Shape;10059;p89"/>
          <p:cNvSpPr txBox="1">
            <a:spLocks noGrp="1"/>
          </p:cNvSpPr>
          <p:nvPr>
            <p:ph type="body" idx="14"/>
          </p:nvPr>
        </p:nvSpPr>
        <p:spPr>
          <a:xfrm>
            <a:off x="6403976" y="1160462"/>
            <a:ext cx="2420895" cy="1918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Roboto Light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60" name="Google Shape;10060;p89"/>
          <p:cNvSpPr txBox="1">
            <a:spLocks noGrp="1"/>
          </p:cNvSpPr>
          <p:nvPr>
            <p:ph type="body" idx="15"/>
          </p:nvPr>
        </p:nvSpPr>
        <p:spPr>
          <a:xfrm>
            <a:off x="6403976" y="368299"/>
            <a:ext cx="2429389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3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1707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 text and image">
  <p:cSld name="three column text and image">
    <p:spTree>
      <p:nvGrpSpPr>
        <p:cNvPr id="1" name="Shape 10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2" name="Google Shape;10062;p90"/>
          <p:cNvSpPr>
            <a:spLocks noGrp="1"/>
          </p:cNvSpPr>
          <p:nvPr>
            <p:ph type="pic" idx="2"/>
          </p:nvPr>
        </p:nvSpPr>
        <p:spPr>
          <a:xfrm>
            <a:off x="4045019" y="-15800"/>
            <a:ext cx="4082533" cy="3441357"/>
          </a:xfrm>
          <a:prstGeom prst="rect">
            <a:avLst/>
          </a:prstGeom>
          <a:noFill/>
          <a:ln>
            <a:noFill/>
          </a:ln>
        </p:spPr>
      </p:sp>
      <p:sp>
        <p:nvSpPr>
          <p:cNvPr id="10063" name="Google Shape;10063;p90"/>
          <p:cNvSpPr/>
          <p:nvPr/>
        </p:nvSpPr>
        <p:spPr>
          <a:xfrm>
            <a:off x="-49305" y="-33629"/>
            <a:ext cx="4096521" cy="346607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64" name="Google Shape;10064;p90"/>
          <p:cNvSpPr/>
          <p:nvPr/>
        </p:nvSpPr>
        <p:spPr>
          <a:xfrm>
            <a:off x="4042261" y="3425480"/>
            <a:ext cx="4096521" cy="345371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65" name="Google Shape;10065;p90"/>
          <p:cNvSpPr/>
          <p:nvPr/>
        </p:nvSpPr>
        <p:spPr>
          <a:xfrm>
            <a:off x="8127557" y="-12283"/>
            <a:ext cx="4091562" cy="344135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66" name="Google Shape;10066;p90"/>
          <p:cNvSpPr>
            <a:spLocks noGrp="1"/>
          </p:cNvSpPr>
          <p:nvPr>
            <p:ph type="pic" idx="3"/>
          </p:nvPr>
        </p:nvSpPr>
        <p:spPr>
          <a:xfrm>
            <a:off x="-49305" y="3425483"/>
            <a:ext cx="4096521" cy="3466070"/>
          </a:xfrm>
          <a:prstGeom prst="rect">
            <a:avLst/>
          </a:prstGeom>
          <a:noFill/>
          <a:ln>
            <a:noFill/>
          </a:ln>
        </p:spPr>
      </p:sp>
      <p:sp>
        <p:nvSpPr>
          <p:cNvPr id="10067" name="Google Shape;10067;p90"/>
          <p:cNvSpPr>
            <a:spLocks noGrp="1"/>
          </p:cNvSpPr>
          <p:nvPr>
            <p:ph type="pic" idx="4"/>
          </p:nvPr>
        </p:nvSpPr>
        <p:spPr>
          <a:xfrm>
            <a:off x="8127553" y="3428997"/>
            <a:ext cx="4080340" cy="3466073"/>
          </a:xfrm>
          <a:prstGeom prst="rect">
            <a:avLst/>
          </a:prstGeom>
          <a:noFill/>
          <a:ln>
            <a:noFill/>
          </a:ln>
        </p:spPr>
      </p:sp>
      <p:sp>
        <p:nvSpPr>
          <p:cNvPr id="10068" name="Google Shape;10068;p90"/>
          <p:cNvSpPr txBox="1">
            <a:spLocks noGrp="1"/>
          </p:cNvSpPr>
          <p:nvPr>
            <p:ph type="body" idx="1"/>
          </p:nvPr>
        </p:nvSpPr>
        <p:spPr>
          <a:xfrm>
            <a:off x="371476" y="901264"/>
            <a:ext cx="3221971" cy="213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69" name="Google Shape;10069;p90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70" name="Google Shape;10070;p90"/>
          <p:cNvSpPr txBox="1">
            <a:spLocks noGrp="1"/>
          </p:cNvSpPr>
          <p:nvPr>
            <p:ph type="body" idx="5"/>
          </p:nvPr>
        </p:nvSpPr>
        <p:spPr>
          <a:xfrm>
            <a:off x="371476" y="368299"/>
            <a:ext cx="3221972" cy="532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71" name="Google Shape;10071;p90"/>
          <p:cNvSpPr txBox="1">
            <a:spLocks noGrp="1"/>
          </p:cNvSpPr>
          <p:nvPr>
            <p:ph type="body" idx="6"/>
          </p:nvPr>
        </p:nvSpPr>
        <p:spPr>
          <a:xfrm>
            <a:off x="8579123" y="901264"/>
            <a:ext cx="3221971" cy="213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72" name="Google Shape;10072;p90"/>
          <p:cNvSpPr txBox="1">
            <a:spLocks noGrp="1"/>
          </p:cNvSpPr>
          <p:nvPr>
            <p:ph type="body" idx="7"/>
          </p:nvPr>
        </p:nvSpPr>
        <p:spPr>
          <a:xfrm>
            <a:off x="8579123" y="368299"/>
            <a:ext cx="3221972" cy="532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73" name="Google Shape;10073;p90"/>
          <p:cNvSpPr txBox="1">
            <a:spLocks noGrp="1"/>
          </p:cNvSpPr>
          <p:nvPr>
            <p:ph type="body" idx="8"/>
          </p:nvPr>
        </p:nvSpPr>
        <p:spPr>
          <a:xfrm>
            <a:off x="4518213" y="4349883"/>
            <a:ext cx="3221971" cy="213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74" name="Google Shape;10074;p90"/>
          <p:cNvSpPr txBox="1">
            <a:spLocks noGrp="1"/>
          </p:cNvSpPr>
          <p:nvPr>
            <p:ph type="body" idx="9"/>
          </p:nvPr>
        </p:nvSpPr>
        <p:spPr>
          <a:xfrm>
            <a:off x="4518213" y="3816918"/>
            <a:ext cx="3221972" cy="532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689023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text and image">
  <p:cSld name="two column text and image">
    <p:spTree>
      <p:nvGrpSpPr>
        <p:cNvPr id="1" name="Shape 10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6" name="Google Shape;10076;p91"/>
          <p:cNvSpPr>
            <a:spLocks noGrp="1"/>
          </p:cNvSpPr>
          <p:nvPr>
            <p:ph type="pic" idx="2"/>
          </p:nvPr>
        </p:nvSpPr>
        <p:spPr>
          <a:xfrm>
            <a:off x="6085203" y="-52694"/>
            <a:ext cx="6176751" cy="3466070"/>
          </a:xfrm>
          <a:prstGeom prst="rect">
            <a:avLst/>
          </a:prstGeom>
          <a:noFill/>
          <a:ln>
            <a:noFill/>
          </a:ln>
        </p:spPr>
      </p:sp>
      <p:sp>
        <p:nvSpPr>
          <p:cNvPr id="10077" name="Google Shape;10077;p91"/>
          <p:cNvSpPr>
            <a:spLocks noGrp="1"/>
          </p:cNvSpPr>
          <p:nvPr>
            <p:ph type="pic" idx="3"/>
          </p:nvPr>
        </p:nvSpPr>
        <p:spPr>
          <a:xfrm>
            <a:off x="-14729" y="3413375"/>
            <a:ext cx="6102275" cy="3466070"/>
          </a:xfrm>
          <a:prstGeom prst="rect">
            <a:avLst/>
          </a:prstGeom>
          <a:noFill/>
          <a:ln>
            <a:noFill/>
          </a:ln>
        </p:spPr>
      </p:sp>
      <p:sp>
        <p:nvSpPr>
          <p:cNvPr id="10078" name="Google Shape;10078;p91"/>
          <p:cNvSpPr/>
          <p:nvPr/>
        </p:nvSpPr>
        <p:spPr>
          <a:xfrm>
            <a:off x="-17163" y="-13064"/>
            <a:ext cx="6103621" cy="3429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79" name="Google Shape;10079;p91"/>
          <p:cNvSpPr/>
          <p:nvPr/>
        </p:nvSpPr>
        <p:spPr>
          <a:xfrm>
            <a:off x="6086458" y="3413375"/>
            <a:ext cx="6175496" cy="346607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80" name="Google Shape;10080;p91"/>
          <p:cNvSpPr txBox="1">
            <a:spLocks noGrp="1"/>
          </p:cNvSpPr>
          <p:nvPr>
            <p:ph type="body" idx="1"/>
          </p:nvPr>
        </p:nvSpPr>
        <p:spPr>
          <a:xfrm>
            <a:off x="371475" y="940433"/>
            <a:ext cx="4815919" cy="215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81" name="Google Shape;10081;p91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82" name="Google Shape;10082;p91"/>
          <p:cNvSpPr txBox="1">
            <a:spLocks noGrp="1"/>
          </p:cNvSpPr>
          <p:nvPr>
            <p:ph type="body" idx="4"/>
          </p:nvPr>
        </p:nvSpPr>
        <p:spPr>
          <a:xfrm>
            <a:off x="371475" y="368299"/>
            <a:ext cx="4824413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83" name="Google Shape;10083;p91"/>
          <p:cNvSpPr txBox="1">
            <a:spLocks noGrp="1"/>
          </p:cNvSpPr>
          <p:nvPr>
            <p:ph type="body" idx="5"/>
          </p:nvPr>
        </p:nvSpPr>
        <p:spPr>
          <a:xfrm>
            <a:off x="6492081" y="4325777"/>
            <a:ext cx="4815919" cy="215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84" name="Google Shape;10084;p91"/>
          <p:cNvSpPr txBox="1">
            <a:spLocks noGrp="1"/>
          </p:cNvSpPr>
          <p:nvPr>
            <p:ph type="body" idx="6"/>
          </p:nvPr>
        </p:nvSpPr>
        <p:spPr>
          <a:xfrm>
            <a:off x="6492081" y="3753643"/>
            <a:ext cx="4824413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8577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special">
  <p:cSld name="two column special">
    <p:spTree>
      <p:nvGrpSpPr>
        <p:cNvPr id="1" name="Shape 10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" name="Google Shape;10086;p92"/>
          <p:cNvSpPr/>
          <p:nvPr/>
        </p:nvSpPr>
        <p:spPr>
          <a:xfrm>
            <a:off x="6076438" y="1952624"/>
            <a:ext cx="6115562" cy="4905376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5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87" name="Google Shape;10087;p92"/>
          <p:cNvSpPr/>
          <p:nvPr/>
        </p:nvSpPr>
        <p:spPr>
          <a:xfrm>
            <a:off x="-19560" y="1952626"/>
            <a:ext cx="6095998" cy="4905374"/>
          </a:xfrm>
          <a:prstGeom prst="rect">
            <a:avLst/>
          </a:prstGeom>
          <a:gradFill>
            <a:gsLst>
              <a:gs pos="0">
                <a:schemeClr val="accent6"/>
              </a:gs>
              <a:gs pos="99000">
                <a:schemeClr val="dk1"/>
              </a:gs>
              <a:gs pos="100000">
                <a:schemeClr val="dk1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88" name="Google Shape;10088;p92"/>
          <p:cNvSpPr txBox="1">
            <a:spLocks noGrp="1"/>
          </p:cNvSpPr>
          <p:nvPr>
            <p:ph type="body" idx="1"/>
          </p:nvPr>
        </p:nvSpPr>
        <p:spPr>
          <a:xfrm>
            <a:off x="368070" y="2532553"/>
            <a:ext cx="2627628" cy="82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89" name="Google Shape;10089;p92"/>
          <p:cNvSpPr txBox="1">
            <a:spLocks noGrp="1"/>
          </p:cNvSpPr>
          <p:nvPr>
            <p:ph type="body" idx="2"/>
          </p:nvPr>
        </p:nvSpPr>
        <p:spPr>
          <a:xfrm>
            <a:off x="368070" y="3357563"/>
            <a:ext cx="4827818" cy="945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 Light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90" name="Google Shape;10090;p92"/>
          <p:cNvSpPr txBox="1">
            <a:spLocks noGrp="1"/>
          </p:cNvSpPr>
          <p:nvPr>
            <p:ph type="body" idx="3"/>
          </p:nvPr>
        </p:nvSpPr>
        <p:spPr>
          <a:xfrm>
            <a:off x="6663636" y="2532553"/>
            <a:ext cx="2627628" cy="663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091" name="Google Shape;10091;p92"/>
          <p:cNvSpPr txBox="1">
            <a:spLocks noGrp="1"/>
          </p:cNvSpPr>
          <p:nvPr>
            <p:ph type="body" idx="4"/>
          </p:nvPr>
        </p:nvSpPr>
        <p:spPr>
          <a:xfrm>
            <a:off x="6663636" y="3357563"/>
            <a:ext cx="4696622" cy="945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 Light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10092" name="Google Shape;10092;p92"/>
          <p:cNvCxnSpPr/>
          <p:nvPr/>
        </p:nvCxnSpPr>
        <p:spPr>
          <a:xfrm>
            <a:off x="6663636" y="5755942"/>
            <a:ext cx="5157662" cy="0"/>
          </a:xfrm>
          <a:prstGeom prst="straightConnector1">
            <a:avLst/>
          </a:prstGeom>
          <a:noFill/>
          <a:ln w="38100" cap="sq" cmpd="sng">
            <a:solidFill>
              <a:schemeClr val="l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093" name="Google Shape;10093;p92"/>
          <p:cNvSpPr txBox="1">
            <a:spLocks noGrp="1"/>
          </p:cNvSpPr>
          <p:nvPr>
            <p:ph type="body" idx="5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094" name="Google Shape;10094;p92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95" name="Google Shape;10095;p92"/>
          <p:cNvCxnSpPr/>
          <p:nvPr/>
        </p:nvCxnSpPr>
        <p:spPr>
          <a:xfrm>
            <a:off x="394811" y="5755942"/>
            <a:ext cx="5157662" cy="0"/>
          </a:xfrm>
          <a:prstGeom prst="straightConnector1">
            <a:avLst/>
          </a:prstGeom>
          <a:noFill/>
          <a:ln w="38100" cap="sq" cmpd="sng">
            <a:solidFill>
              <a:schemeClr val="l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096" name="Google Shape;10096;p92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808499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67">
          <p15:clr>
            <a:srgbClr val="FBAE40"/>
          </p15:clr>
        </p15:guide>
        <p15:guide id="14" orient="horz" pos="3135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 special">
  <p:cSld name="three column special">
    <p:spTree>
      <p:nvGrpSpPr>
        <p:cNvPr id="1" name="Shape 10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8" name="Google Shape;10098;p93"/>
          <p:cNvSpPr/>
          <p:nvPr/>
        </p:nvSpPr>
        <p:spPr>
          <a:xfrm>
            <a:off x="8204886" y="1952624"/>
            <a:ext cx="3987112" cy="4905376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5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099" name="Google Shape;10099;p93"/>
          <p:cNvSpPr/>
          <p:nvPr/>
        </p:nvSpPr>
        <p:spPr>
          <a:xfrm>
            <a:off x="0" y="1952626"/>
            <a:ext cx="4000004" cy="4905374"/>
          </a:xfrm>
          <a:prstGeom prst="rect">
            <a:avLst/>
          </a:prstGeom>
          <a:gradFill>
            <a:gsLst>
              <a:gs pos="0">
                <a:schemeClr val="accent6"/>
              </a:gs>
              <a:gs pos="99000">
                <a:schemeClr val="dk1"/>
              </a:gs>
              <a:gs pos="100000">
                <a:schemeClr val="dk1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100" name="Google Shape;10100;p93"/>
          <p:cNvSpPr txBox="1">
            <a:spLocks noGrp="1"/>
          </p:cNvSpPr>
          <p:nvPr>
            <p:ph type="body" idx="1"/>
          </p:nvPr>
        </p:nvSpPr>
        <p:spPr>
          <a:xfrm>
            <a:off x="368070" y="2532553"/>
            <a:ext cx="2627628" cy="82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01" name="Google Shape;10101;p93"/>
          <p:cNvSpPr txBox="1">
            <a:spLocks noGrp="1"/>
          </p:cNvSpPr>
          <p:nvPr>
            <p:ph type="body" idx="2"/>
          </p:nvPr>
        </p:nvSpPr>
        <p:spPr>
          <a:xfrm>
            <a:off x="368070" y="3357563"/>
            <a:ext cx="3338954" cy="945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02" name="Google Shape;10102;p93"/>
          <p:cNvSpPr txBox="1">
            <a:spLocks noGrp="1"/>
          </p:cNvSpPr>
          <p:nvPr>
            <p:ph type="body" idx="3"/>
          </p:nvPr>
        </p:nvSpPr>
        <p:spPr>
          <a:xfrm>
            <a:off x="8500373" y="2532553"/>
            <a:ext cx="2627628" cy="663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03" name="Google Shape;10103;p93"/>
          <p:cNvSpPr txBox="1">
            <a:spLocks noGrp="1"/>
          </p:cNvSpPr>
          <p:nvPr>
            <p:ph type="body" idx="4"/>
          </p:nvPr>
        </p:nvSpPr>
        <p:spPr>
          <a:xfrm>
            <a:off x="8500373" y="3357563"/>
            <a:ext cx="3320152" cy="945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10104" name="Google Shape;10104;p93"/>
          <p:cNvCxnSpPr/>
          <p:nvPr/>
        </p:nvCxnSpPr>
        <p:spPr>
          <a:xfrm>
            <a:off x="386102" y="5755942"/>
            <a:ext cx="3320925" cy="0"/>
          </a:xfrm>
          <a:prstGeom prst="straightConnector1">
            <a:avLst/>
          </a:prstGeom>
          <a:noFill/>
          <a:ln w="38100" cap="sq" cmpd="sng">
            <a:solidFill>
              <a:schemeClr val="l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105" name="Google Shape;10105;p93"/>
          <p:cNvCxnSpPr/>
          <p:nvPr/>
        </p:nvCxnSpPr>
        <p:spPr>
          <a:xfrm>
            <a:off x="8500373" y="5755942"/>
            <a:ext cx="3320925" cy="0"/>
          </a:xfrm>
          <a:prstGeom prst="straightConnector1">
            <a:avLst/>
          </a:prstGeom>
          <a:noFill/>
          <a:ln w="38100" cap="sq" cmpd="sng">
            <a:solidFill>
              <a:schemeClr val="l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106" name="Google Shape;10106;p93"/>
          <p:cNvSpPr/>
          <p:nvPr/>
        </p:nvSpPr>
        <p:spPr>
          <a:xfrm>
            <a:off x="3987115" y="1952624"/>
            <a:ext cx="4217771" cy="4905376"/>
          </a:xfrm>
          <a:prstGeom prst="rect">
            <a:avLst/>
          </a:prstGeom>
          <a:gradFill>
            <a:gsLst>
              <a:gs pos="0">
                <a:schemeClr val="accent4"/>
              </a:gs>
              <a:gs pos="100000">
                <a:schemeClr val="accent3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107" name="Google Shape;10107;p93"/>
          <p:cNvSpPr txBox="1">
            <a:spLocks noGrp="1"/>
          </p:cNvSpPr>
          <p:nvPr>
            <p:ph type="body" idx="5"/>
          </p:nvPr>
        </p:nvSpPr>
        <p:spPr>
          <a:xfrm>
            <a:off x="4370705" y="2532553"/>
            <a:ext cx="2627628" cy="606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08" name="Google Shape;10108;p93"/>
          <p:cNvSpPr txBox="1">
            <a:spLocks noGrp="1"/>
          </p:cNvSpPr>
          <p:nvPr>
            <p:ph type="body" idx="6"/>
          </p:nvPr>
        </p:nvSpPr>
        <p:spPr>
          <a:xfrm>
            <a:off x="4370705" y="3357563"/>
            <a:ext cx="3405814" cy="945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10109" name="Google Shape;10109;p93"/>
          <p:cNvCxnSpPr/>
          <p:nvPr/>
        </p:nvCxnSpPr>
        <p:spPr>
          <a:xfrm>
            <a:off x="4455594" y="5755942"/>
            <a:ext cx="3320925" cy="0"/>
          </a:xfrm>
          <a:prstGeom prst="straightConnector1">
            <a:avLst/>
          </a:prstGeom>
          <a:noFill/>
          <a:ln w="38100" cap="sq" cmpd="sng">
            <a:solidFill>
              <a:schemeClr val="l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110" name="Google Shape;10110;p93"/>
          <p:cNvSpPr txBox="1">
            <a:spLocks noGrp="1"/>
          </p:cNvSpPr>
          <p:nvPr>
            <p:ph type="body" idx="7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111" name="Google Shape;10111;p93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12" name="Google Shape;10112;p93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976246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67">
          <p15:clr>
            <a:srgbClr val="FBAE40"/>
          </p15:clr>
        </p15:guide>
        <p15:guide id="14" orient="horz" pos="3135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 special V1">
  <p:cSld name="four column special V1">
    <p:spTree>
      <p:nvGrpSpPr>
        <p:cNvPr id="1" name="Shape 10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4" name="Google Shape;10114;p94"/>
          <p:cNvSpPr/>
          <p:nvPr/>
        </p:nvSpPr>
        <p:spPr>
          <a:xfrm>
            <a:off x="0" y="1952626"/>
            <a:ext cx="3049200" cy="4905374"/>
          </a:xfrm>
          <a:prstGeom prst="rect">
            <a:avLst/>
          </a:prstGeom>
          <a:gradFill>
            <a:gsLst>
              <a:gs pos="0">
                <a:schemeClr val="accent6"/>
              </a:gs>
              <a:gs pos="99000">
                <a:schemeClr val="dk1"/>
              </a:gs>
              <a:gs pos="100000">
                <a:schemeClr val="dk1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115" name="Google Shape;10115;p94"/>
          <p:cNvSpPr txBox="1">
            <a:spLocks noGrp="1"/>
          </p:cNvSpPr>
          <p:nvPr>
            <p:ph type="body" idx="1"/>
          </p:nvPr>
        </p:nvSpPr>
        <p:spPr>
          <a:xfrm>
            <a:off x="368070" y="2532553"/>
            <a:ext cx="2283000" cy="82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16" name="Google Shape;10116;p94"/>
          <p:cNvSpPr txBox="1">
            <a:spLocks noGrp="1"/>
          </p:cNvSpPr>
          <p:nvPr>
            <p:ph type="body" idx="2"/>
          </p:nvPr>
        </p:nvSpPr>
        <p:spPr>
          <a:xfrm>
            <a:off x="368070" y="3357562"/>
            <a:ext cx="2251144" cy="1353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cxnSp>
        <p:nvCxnSpPr>
          <p:cNvPr id="10117" name="Google Shape;10117;p94"/>
          <p:cNvCxnSpPr/>
          <p:nvPr/>
        </p:nvCxnSpPr>
        <p:spPr>
          <a:xfrm>
            <a:off x="386102" y="5755942"/>
            <a:ext cx="2233112" cy="0"/>
          </a:xfrm>
          <a:prstGeom prst="straightConnector1">
            <a:avLst/>
          </a:prstGeom>
          <a:noFill/>
          <a:ln w="38100" cap="sq" cmpd="sng">
            <a:solidFill>
              <a:schemeClr val="l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118" name="Google Shape;10118;p94"/>
          <p:cNvSpPr txBox="1">
            <a:spLocks noGrp="1"/>
          </p:cNvSpPr>
          <p:nvPr>
            <p:ph type="body" idx="3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119" name="Google Shape;10119;p94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20" name="Google Shape;10120;p94"/>
          <p:cNvSpPr txBox="1">
            <a:spLocks noGrp="1"/>
          </p:cNvSpPr>
          <p:nvPr>
            <p:ph type="sldNum" idx="12"/>
          </p:nvPr>
        </p:nvSpPr>
        <p:spPr>
          <a:xfrm>
            <a:off x="10746209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121" name="Google Shape;10121;p94"/>
          <p:cNvSpPr/>
          <p:nvPr/>
        </p:nvSpPr>
        <p:spPr>
          <a:xfrm>
            <a:off x="3051762" y="1952624"/>
            <a:ext cx="3049200" cy="4905376"/>
          </a:xfrm>
          <a:prstGeom prst="rect">
            <a:avLst/>
          </a:prstGeom>
          <a:gradFill>
            <a:gsLst>
              <a:gs pos="0">
                <a:schemeClr val="accent4"/>
              </a:gs>
              <a:gs pos="100000">
                <a:schemeClr val="accent3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0122" name="Google Shape;10122;p94"/>
          <p:cNvCxnSpPr/>
          <p:nvPr/>
        </p:nvCxnSpPr>
        <p:spPr>
          <a:xfrm>
            <a:off x="3478014" y="5755942"/>
            <a:ext cx="2233112" cy="0"/>
          </a:xfrm>
          <a:prstGeom prst="straightConnector1">
            <a:avLst/>
          </a:prstGeom>
          <a:noFill/>
          <a:ln w="38100" cap="sq" cmpd="sng">
            <a:solidFill>
              <a:schemeClr val="l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123" name="Google Shape;10123;p94"/>
          <p:cNvSpPr txBox="1">
            <a:spLocks noGrp="1"/>
          </p:cNvSpPr>
          <p:nvPr>
            <p:ph type="body" idx="4"/>
          </p:nvPr>
        </p:nvSpPr>
        <p:spPr>
          <a:xfrm>
            <a:off x="3436734" y="2532553"/>
            <a:ext cx="2283000" cy="82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24" name="Google Shape;10124;p94"/>
          <p:cNvSpPr txBox="1">
            <a:spLocks noGrp="1"/>
          </p:cNvSpPr>
          <p:nvPr>
            <p:ph type="body" idx="5"/>
          </p:nvPr>
        </p:nvSpPr>
        <p:spPr>
          <a:xfrm>
            <a:off x="3436734" y="3357562"/>
            <a:ext cx="2251144" cy="1353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25" name="Google Shape;10125;p94"/>
          <p:cNvSpPr/>
          <p:nvPr/>
        </p:nvSpPr>
        <p:spPr>
          <a:xfrm>
            <a:off x="6092730" y="1952624"/>
            <a:ext cx="3049200" cy="4905376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5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0126" name="Google Shape;10126;p94"/>
          <p:cNvCxnSpPr/>
          <p:nvPr/>
        </p:nvCxnSpPr>
        <p:spPr>
          <a:xfrm>
            <a:off x="6507933" y="5755942"/>
            <a:ext cx="2233112" cy="0"/>
          </a:xfrm>
          <a:prstGeom prst="straightConnector1">
            <a:avLst/>
          </a:prstGeom>
          <a:noFill/>
          <a:ln w="38100" cap="sq" cmpd="sng">
            <a:solidFill>
              <a:schemeClr val="l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127" name="Google Shape;10127;p94"/>
          <p:cNvSpPr txBox="1">
            <a:spLocks noGrp="1"/>
          </p:cNvSpPr>
          <p:nvPr>
            <p:ph type="body" idx="6"/>
          </p:nvPr>
        </p:nvSpPr>
        <p:spPr>
          <a:xfrm>
            <a:off x="6513148" y="2532553"/>
            <a:ext cx="2283000" cy="82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28" name="Google Shape;10128;p94"/>
          <p:cNvSpPr txBox="1">
            <a:spLocks noGrp="1"/>
          </p:cNvSpPr>
          <p:nvPr>
            <p:ph type="body" idx="7"/>
          </p:nvPr>
        </p:nvSpPr>
        <p:spPr>
          <a:xfrm>
            <a:off x="6513148" y="3357562"/>
            <a:ext cx="2251144" cy="1353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29" name="Google Shape;10129;p94"/>
          <p:cNvSpPr/>
          <p:nvPr/>
        </p:nvSpPr>
        <p:spPr>
          <a:xfrm>
            <a:off x="9142800" y="1952624"/>
            <a:ext cx="3049200" cy="4905376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EF0B52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0130" name="Google Shape;10130;p94"/>
          <p:cNvCxnSpPr/>
          <p:nvPr/>
        </p:nvCxnSpPr>
        <p:spPr>
          <a:xfrm>
            <a:off x="9584346" y="5755942"/>
            <a:ext cx="2233112" cy="0"/>
          </a:xfrm>
          <a:prstGeom prst="straightConnector1">
            <a:avLst/>
          </a:prstGeom>
          <a:noFill/>
          <a:ln w="38100" cap="sq" cmpd="sng">
            <a:solidFill>
              <a:schemeClr val="l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131" name="Google Shape;10131;p94"/>
          <p:cNvSpPr txBox="1">
            <a:spLocks noGrp="1"/>
          </p:cNvSpPr>
          <p:nvPr>
            <p:ph type="body" idx="8"/>
          </p:nvPr>
        </p:nvSpPr>
        <p:spPr>
          <a:xfrm>
            <a:off x="9550815" y="2532553"/>
            <a:ext cx="2283000" cy="82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32" name="Google Shape;10132;p94"/>
          <p:cNvSpPr txBox="1">
            <a:spLocks noGrp="1"/>
          </p:cNvSpPr>
          <p:nvPr>
            <p:ph type="body" idx="9"/>
          </p:nvPr>
        </p:nvSpPr>
        <p:spPr>
          <a:xfrm>
            <a:off x="9550815" y="3357562"/>
            <a:ext cx="2251144" cy="1353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33" name="Google Shape;10133;p94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840109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67">
          <p15:clr>
            <a:srgbClr val="FBAE40"/>
          </p15:clr>
        </p15:guide>
        <p15:guide id="14" orient="horz" pos="3135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 special V2">
  <p:cSld name="four column special V2">
    <p:spTree>
      <p:nvGrpSpPr>
        <p:cNvPr id="1" name="Shape 10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5" name="Google Shape;10135;p95"/>
          <p:cNvSpPr/>
          <p:nvPr/>
        </p:nvSpPr>
        <p:spPr>
          <a:xfrm>
            <a:off x="-19560" y="-8146"/>
            <a:ext cx="6109284" cy="3441359"/>
          </a:xfrm>
          <a:prstGeom prst="rect">
            <a:avLst/>
          </a:prstGeom>
          <a:gradFill>
            <a:gsLst>
              <a:gs pos="0">
                <a:schemeClr val="accent3"/>
              </a:gs>
              <a:gs pos="99000">
                <a:schemeClr val="accent4"/>
              </a:gs>
              <a:gs pos="100000">
                <a:schemeClr val="accent4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136" name="Google Shape;10136;p95"/>
          <p:cNvSpPr/>
          <p:nvPr/>
        </p:nvSpPr>
        <p:spPr>
          <a:xfrm>
            <a:off x="6086220" y="-8146"/>
            <a:ext cx="6109284" cy="3441359"/>
          </a:xfrm>
          <a:prstGeom prst="rect">
            <a:avLst/>
          </a:prstGeom>
          <a:gradFill>
            <a:gsLst>
              <a:gs pos="0">
                <a:schemeClr val="accent2"/>
              </a:gs>
              <a:gs pos="98000">
                <a:srgbClr val="EF0B52"/>
              </a:gs>
              <a:gs pos="100000">
                <a:srgbClr val="EF0B52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137" name="Google Shape;10137;p95"/>
          <p:cNvSpPr/>
          <p:nvPr/>
        </p:nvSpPr>
        <p:spPr>
          <a:xfrm>
            <a:off x="-19560" y="-12360"/>
            <a:ext cx="6109284" cy="3441359"/>
          </a:xfrm>
          <a:prstGeom prst="rect">
            <a:avLst/>
          </a:prstGeom>
          <a:gradFill>
            <a:gsLst>
              <a:gs pos="0">
                <a:schemeClr val="accent3"/>
              </a:gs>
              <a:gs pos="99000">
                <a:schemeClr val="accent4"/>
              </a:gs>
              <a:gs pos="100000">
                <a:schemeClr val="accent4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138" name="Google Shape;10138;p95"/>
          <p:cNvSpPr/>
          <p:nvPr/>
        </p:nvSpPr>
        <p:spPr>
          <a:xfrm>
            <a:off x="6089724" y="3416641"/>
            <a:ext cx="6109284" cy="346607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139" name="Google Shape;10139;p95"/>
          <p:cNvSpPr/>
          <p:nvPr/>
        </p:nvSpPr>
        <p:spPr>
          <a:xfrm>
            <a:off x="-19560" y="3416640"/>
            <a:ext cx="6109284" cy="3466070"/>
          </a:xfrm>
          <a:prstGeom prst="rect">
            <a:avLst/>
          </a:prstGeom>
          <a:gradFill>
            <a:gsLst>
              <a:gs pos="0">
                <a:schemeClr val="accent6"/>
              </a:gs>
              <a:gs pos="99000">
                <a:schemeClr val="dk1"/>
              </a:gs>
              <a:gs pos="100000">
                <a:schemeClr val="dk1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0140" name="Google Shape;10140;p95"/>
          <p:cNvSpPr txBox="1">
            <a:spLocks noGrp="1"/>
          </p:cNvSpPr>
          <p:nvPr>
            <p:ph type="body" idx="1"/>
          </p:nvPr>
        </p:nvSpPr>
        <p:spPr>
          <a:xfrm>
            <a:off x="376694" y="3765985"/>
            <a:ext cx="2627628" cy="82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41" name="Google Shape;10141;p95"/>
          <p:cNvSpPr txBox="1">
            <a:spLocks noGrp="1"/>
          </p:cNvSpPr>
          <p:nvPr>
            <p:ph type="body" idx="2"/>
          </p:nvPr>
        </p:nvSpPr>
        <p:spPr>
          <a:xfrm>
            <a:off x="376694" y="4590995"/>
            <a:ext cx="4164309" cy="1660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42" name="Google Shape;10142;p95"/>
          <p:cNvSpPr txBox="1">
            <a:spLocks noGrp="1"/>
          </p:cNvSpPr>
          <p:nvPr>
            <p:ph type="body" idx="3"/>
          </p:nvPr>
        </p:nvSpPr>
        <p:spPr>
          <a:xfrm>
            <a:off x="6564011" y="3758220"/>
            <a:ext cx="2627628" cy="663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43" name="Google Shape;10143;p95"/>
          <p:cNvSpPr txBox="1">
            <a:spLocks noGrp="1"/>
          </p:cNvSpPr>
          <p:nvPr>
            <p:ph type="body" idx="4"/>
          </p:nvPr>
        </p:nvSpPr>
        <p:spPr>
          <a:xfrm>
            <a:off x="6564010" y="4583230"/>
            <a:ext cx="4182199" cy="1561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44" name="Google Shape;10144;p95"/>
          <p:cNvSpPr txBox="1">
            <a:spLocks noGrp="1"/>
          </p:cNvSpPr>
          <p:nvPr>
            <p:ph type="body" idx="5"/>
          </p:nvPr>
        </p:nvSpPr>
        <p:spPr>
          <a:xfrm>
            <a:off x="376694" y="372336"/>
            <a:ext cx="4819194" cy="82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45" name="Google Shape;10145;p95"/>
          <p:cNvSpPr txBox="1">
            <a:spLocks noGrp="1"/>
          </p:cNvSpPr>
          <p:nvPr>
            <p:ph type="body" idx="6"/>
          </p:nvPr>
        </p:nvSpPr>
        <p:spPr>
          <a:xfrm>
            <a:off x="376694" y="1197345"/>
            <a:ext cx="4164309" cy="1700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46" name="Google Shape;10146;p95"/>
          <p:cNvSpPr txBox="1">
            <a:spLocks noGrp="1"/>
          </p:cNvSpPr>
          <p:nvPr>
            <p:ph type="body" idx="7"/>
          </p:nvPr>
        </p:nvSpPr>
        <p:spPr>
          <a:xfrm>
            <a:off x="6466409" y="372336"/>
            <a:ext cx="2627628" cy="82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47" name="Google Shape;10147;p95"/>
          <p:cNvSpPr txBox="1">
            <a:spLocks noGrp="1"/>
          </p:cNvSpPr>
          <p:nvPr>
            <p:ph type="body" idx="8"/>
          </p:nvPr>
        </p:nvSpPr>
        <p:spPr>
          <a:xfrm>
            <a:off x="6466409" y="1197346"/>
            <a:ext cx="4180374" cy="1700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48" name="Google Shape;10148;p95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683308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67">
          <p15:clr>
            <a:srgbClr val="FBAE40"/>
          </p15:clr>
        </p15:guide>
        <p15:guide id="14" orient="horz" pos="3135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gram two">
  <p:cSld name="diagram two">
    <p:bg>
      <p:bgPr>
        <a:solidFill>
          <a:schemeClr val="lt1"/>
        </a:solidFill>
        <a:effectLst/>
      </p:bgPr>
    </p:bg>
    <p:spTree>
      <p:nvGrpSpPr>
        <p:cNvPr id="1" name="Shape 10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0" name="Google Shape;10150;p96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151" name="Google Shape;10151;p96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52" name="Google Shape;10152;p96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892173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704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gram three">
  <p:cSld name="diagram three">
    <p:bg>
      <p:bgPr>
        <a:solidFill>
          <a:schemeClr val="lt1"/>
        </a:solidFill>
        <a:effectLst/>
      </p:bgPr>
    </p:bg>
    <p:spTree>
      <p:nvGrpSpPr>
        <p:cNvPr id="1" name="Shape 10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4" name="Google Shape;10154;p97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155" name="Google Shape;10155;p97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56" name="Google Shape;10156;p97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116697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704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bg>
      <p:bgPr>
        <a:solidFill>
          <a:schemeClr val="lt1"/>
        </a:solidFill>
        <a:effectLst/>
      </p:bgPr>
    </p:bg>
    <p:spTree>
      <p:nvGrpSpPr>
        <p:cNvPr id="1" name="Shape 10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" name="Google Shape;10158;p98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159" name="Google Shape;10159;p98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60" name="Google Shape;10160;p98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graphicFrame>
        <p:nvGraphicFramePr>
          <p:cNvPr id="10161" name="Google Shape;10161;p98"/>
          <p:cNvGraphicFramePr/>
          <p:nvPr/>
        </p:nvGraphicFramePr>
        <p:xfrm>
          <a:off x="2208212" y="1947772"/>
          <a:ext cx="7775600" cy="38576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535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2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8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5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cap="none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cap="none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cap="none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cap="none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cap="none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Lorem Ipsum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Roboto Light"/>
                        <a:buNone/>
                      </a:pPr>
                      <a:r>
                        <a:rPr lang="en-GB" sz="1200" b="0" i="0" u="none" strike="noStrike" cap="none">
                          <a:solidFill>
                            <a:srgbClr val="000000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00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F5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266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06">
  <p:cSld name="Cover 06">
    <p:bg>
      <p:bgPr>
        <a:solidFill>
          <a:schemeClr val="lt2"/>
        </a:solidFill>
        <a:effectLst/>
      </p:bgPr>
    </p:bg>
    <p:spTree>
      <p:nvGrpSpPr>
        <p:cNvPr id="1" name="Shape 1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Google Shape;1305;p18"/>
          <p:cNvSpPr txBox="1">
            <a:spLocks noGrp="1"/>
          </p:cNvSpPr>
          <p:nvPr>
            <p:ph type="body" idx="1"/>
          </p:nvPr>
        </p:nvSpPr>
        <p:spPr>
          <a:xfrm>
            <a:off x="371474" y="1955175"/>
            <a:ext cx="10477501" cy="3742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Roboto Light"/>
              <a:buNone/>
              <a:defRPr sz="60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306" name="Google Shape;1306;p18" descr="A picture containing drawing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337316" y="-342838"/>
            <a:ext cx="3291085" cy="2012851"/>
          </a:xfrm>
          <a:prstGeom prst="rect">
            <a:avLst/>
          </a:prstGeom>
          <a:noFill/>
          <a:ln>
            <a:noFill/>
          </a:ln>
        </p:spPr>
      </p:pic>
      <p:sp>
        <p:nvSpPr>
          <p:cNvPr id="1307" name="Google Shape;1307;p18"/>
          <p:cNvSpPr txBox="1">
            <a:spLocks noGrp="1"/>
          </p:cNvSpPr>
          <p:nvPr>
            <p:ph type="body" idx="2"/>
          </p:nvPr>
        </p:nvSpPr>
        <p:spPr>
          <a:xfrm>
            <a:off x="371476" y="3828777"/>
            <a:ext cx="8640762" cy="175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Roboto Light"/>
              <a:buNone/>
              <a:defRPr sz="27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308" name="Google Shape;1308;p18"/>
          <p:cNvSpPr/>
          <p:nvPr/>
        </p:nvSpPr>
        <p:spPr>
          <a:xfrm>
            <a:off x="379113" y="6167071"/>
            <a:ext cx="285442" cy="285442"/>
          </a:xfrm>
          <a:prstGeom prst="donut">
            <a:avLst>
              <a:gd name="adj" fmla="val 8524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309" name="Google Shape;1309;p18"/>
          <p:cNvCxnSpPr>
            <a:stCxn id="1308" idx="0"/>
            <a:endCxn id="1308" idx="4"/>
          </p:cNvCxnSpPr>
          <p:nvPr/>
        </p:nvCxnSpPr>
        <p:spPr>
          <a:xfrm>
            <a:off x="521834" y="6167071"/>
            <a:ext cx="0" cy="285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10" name="Google Shape;1310;p18"/>
          <p:cNvCxnSpPr>
            <a:stCxn id="1308" idx="6"/>
            <a:endCxn id="1308" idx="2"/>
          </p:cNvCxnSpPr>
          <p:nvPr/>
        </p:nvCxnSpPr>
        <p:spPr>
          <a:xfrm rot="10800000">
            <a:off x="379255" y="6309792"/>
            <a:ext cx="285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11" name="Google Shape;1311;p18"/>
          <p:cNvSpPr/>
          <p:nvPr/>
        </p:nvSpPr>
        <p:spPr>
          <a:xfrm rot="2700000">
            <a:off x="237187" y="6129585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312" name="Google Shape;1312;p18"/>
          <p:cNvSpPr/>
          <p:nvPr/>
        </p:nvSpPr>
        <p:spPr>
          <a:xfrm rot="-8100000">
            <a:off x="449910" y="6124640"/>
            <a:ext cx="352475" cy="361455"/>
          </a:xfrm>
          <a:prstGeom prst="arc">
            <a:avLst>
              <a:gd name="adj1" fmla="val 16200000"/>
              <a:gd name="adj2" fmla="val 0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1313" name="Google Shape;1313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372" y="6183139"/>
            <a:ext cx="318197" cy="270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4" name="Google Shape;1314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07104" y="6193081"/>
            <a:ext cx="312942" cy="2601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5" name="Google Shape;1315;p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31581" y="6193081"/>
            <a:ext cx="385500" cy="269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6" name="Google Shape;1316;p1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528616" y="6193081"/>
            <a:ext cx="312942" cy="268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75468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ph one">
  <p:cSld name="graph one">
    <p:bg>
      <p:bgPr>
        <a:solidFill>
          <a:schemeClr val="lt1"/>
        </a:solidFill>
        <a:effectLst/>
      </p:bgPr>
    </p:bg>
    <p:spTree>
      <p:nvGrpSpPr>
        <p:cNvPr id="1" name="Shape 10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3" name="Google Shape;10163;p99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164" name="Google Shape;10164;p99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65" name="Google Shape;10165;p99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lt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graphicFrame>
        <p:nvGraphicFramePr>
          <p:cNvPr id="10166" name="Google Shape;10166;p99"/>
          <p:cNvGraphicFramePr/>
          <p:nvPr/>
        </p:nvGraphicFramePr>
        <p:xfrm>
          <a:off x="1870086" y="1409077"/>
          <a:ext cx="8278255" cy="468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167" name="Google Shape;10167;p99"/>
          <p:cNvSpPr txBox="1"/>
          <p:nvPr/>
        </p:nvSpPr>
        <p:spPr>
          <a:xfrm rot="-5400000">
            <a:off x="-165265" y="3701971"/>
            <a:ext cx="396081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Lorem Ipsum dolor sit amet</a:t>
            </a:r>
            <a:endParaRPr sz="1600" b="0" i="0" u="none" strike="noStrike" cap="none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68" name="Google Shape;10168;p99"/>
          <p:cNvSpPr txBox="1"/>
          <p:nvPr/>
        </p:nvSpPr>
        <p:spPr>
          <a:xfrm>
            <a:off x="2049196" y="6149207"/>
            <a:ext cx="792003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Lorem Ipsum dolor sit amet</a:t>
            </a:r>
            <a:endParaRPr sz="1600" b="0" i="0" u="none" strike="noStrike" cap="none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1560648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ph two">
  <p:cSld name="graph two">
    <p:bg>
      <p:bgPr>
        <a:solidFill>
          <a:schemeClr val="lt1"/>
        </a:solidFill>
        <a:effectLst/>
      </p:bgPr>
    </p:bg>
    <p:spTree>
      <p:nvGrpSpPr>
        <p:cNvPr id="1" name="Shape 10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0" name="Google Shape;10170;p100"/>
          <p:cNvSpPr txBox="1">
            <a:spLocks noGrp="1"/>
          </p:cNvSpPr>
          <p:nvPr>
            <p:ph type="body" idx="1"/>
          </p:nvPr>
        </p:nvSpPr>
        <p:spPr>
          <a:xfrm>
            <a:off x="371475" y="368299"/>
            <a:ext cx="8278255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63E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263E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171" name="Google Shape;10171;p100" descr="A picture containing drawing, food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1453" y="-342035"/>
            <a:ext cx="3291430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72" name="Google Shape;10172;p100"/>
          <p:cNvSpPr txBox="1"/>
          <p:nvPr/>
        </p:nvSpPr>
        <p:spPr>
          <a:xfrm>
            <a:off x="10688801" y="6251893"/>
            <a:ext cx="1131724" cy="28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0800" rIns="50800" bIns="508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graphicFrame>
        <p:nvGraphicFramePr>
          <p:cNvPr id="10173" name="Google Shape;10173;p100"/>
          <p:cNvGraphicFramePr/>
          <p:nvPr/>
        </p:nvGraphicFramePr>
        <p:xfrm>
          <a:off x="1870086" y="1409077"/>
          <a:ext cx="8278255" cy="468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174" name="Google Shape;10174;p100"/>
          <p:cNvSpPr txBox="1"/>
          <p:nvPr/>
        </p:nvSpPr>
        <p:spPr>
          <a:xfrm rot="-5400000">
            <a:off x="-180653" y="3717360"/>
            <a:ext cx="396081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Lorem Ipsum dolor sit amet</a:t>
            </a:r>
            <a:endParaRPr sz="1400" b="0" i="0" u="none" strike="noStrike" cap="none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75" name="Google Shape;10175;p100"/>
          <p:cNvSpPr txBox="1"/>
          <p:nvPr/>
        </p:nvSpPr>
        <p:spPr>
          <a:xfrm>
            <a:off x="2049195" y="6164595"/>
            <a:ext cx="7920038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Lorem Ipsum dolor sit amet</a:t>
            </a:r>
            <a:endParaRPr sz="1400" b="0" i="0" u="none" strike="noStrike" cap="none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1697369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l slide">
  <p:cSld name="final slide">
    <p:bg>
      <p:bgPr>
        <a:solidFill>
          <a:schemeClr val="lt2"/>
        </a:solidFill>
        <a:effectLst/>
      </p:bgPr>
    </p:bg>
    <p:spTree>
      <p:nvGrpSpPr>
        <p:cNvPr id="1" name="Shape 10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177" name="Google Shape;10177;p101"/>
          <p:cNvCxnSpPr/>
          <p:nvPr/>
        </p:nvCxnSpPr>
        <p:spPr>
          <a:xfrm>
            <a:off x="371475" y="368300"/>
            <a:ext cx="0" cy="6084888"/>
          </a:xfrm>
          <a:prstGeom prst="straightConnector1">
            <a:avLst/>
          </a:prstGeom>
          <a:noFill/>
          <a:ln w="12700" cap="flat" cmpd="sng">
            <a:solidFill>
              <a:srgbClr val="E2F5FA">
                <a:alpha val="20000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178" name="Google Shape;10178;p10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35075" y="4030666"/>
            <a:ext cx="419020" cy="3485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79" name="Google Shape;10179;p1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27455" y="4776779"/>
            <a:ext cx="426638" cy="311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80" name="Google Shape;10180;p10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35076" y="5567916"/>
            <a:ext cx="419016" cy="311042"/>
          </a:xfrm>
          <a:prstGeom prst="rect">
            <a:avLst/>
          </a:prstGeom>
          <a:noFill/>
          <a:ln>
            <a:noFill/>
          </a:ln>
        </p:spPr>
      </p:pic>
      <p:sp>
        <p:nvSpPr>
          <p:cNvPr id="10181" name="Google Shape;10181;p101"/>
          <p:cNvSpPr txBox="1">
            <a:spLocks noGrp="1"/>
          </p:cNvSpPr>
          <p:nvPr>
            <p:ph type="body" idx="1"/>
          </p:nvPr>
        </p:nvSpPr>
        <p:spPr>
          <a:xfrm>
            <a:off x="1235831" y="1834566"/>
            <a:ext cx="2879725" cy="466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Medium"/>
              <a:buNone/>
              <a:defRPr sz="1800" b="0" i="0" u="none" strike="noStrike" cap="non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82" name="Google Shape;10182;p101"/>
          <p:cNvSpPr txBox="1">
            <a:spLocks noGrp="1"/>
          </p:cNvSpPr>
          <p:nvPr>
            <p:ph type="body" idx="2"/>
          </p:nvPr>
        </p:nvSpPr>
        <p:spPr>
          <a:xfrm>
            <a:off x="1915803" y="4097845"/>
            <a:ext cx="2353309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 Light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83" name="Google Shape;10183;p101"/>
          <p:cNvSpPr txBox="1">
            <a:spLocks noGrp="1"/>
          </p:cNvSpPr>
          <p:nvPr>
            <p:ph type="body" idx="3"/>
          </p:nvPr>
        </p:nvSpPr>
        <p:spPr>
          <a:xfrm>
            <a:off x="1915803" y="4861865"/>
            <a:ext cx="2353309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 Light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84" name="Google Shape;10184;p101"/>
          <p:cNvSpPr txBox="1">
            <a:spLocks noGrp="1"/>
          </p:cNvSpPr>
          <p:nvPr>
            <p:ph type="body" idx="4"/>
          </p:nvPr>
        </p:nvSpPr>
        <p:spPr>
          <a:xfrm>
            <a:off x="1915803" y="5656453"/>
            <a:ext cx="2353309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 Light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0185" name="Google Shape;10185;p101"/>
          <p:cNvSpPr txBox="1">
            <a:spLocks noGrp="1"/>
          </p:cNvSpPr>
          <p:nvPr>
            <p:ph type="body" idx="5"/>
          </p:nvPr>
        </p:nvSpPr>
        <p:spPr>
          <a:xfrm>
            <a:off x="1235831" y="992167"/>
            <a:ext cx="2879725" cy="466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Roboto Medium"/>
              <a:buNone/>
              <a:defRPr sz="3400" b="0" i="0" u="none" strike="noStrike" cap="none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10186" name="Google Shape;10186;p101" descr="A picture containing drawing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35075" y="3219974"/>
            <a:ext cx="486628" cy="412994"/>
          </a:xfrm>
          <a:prstGeom prst="rect">
            <a:avLst/>
          </a:prstGeom>
          <a:noFill/>
          <a:ln>
            <a:noFill/>
          </a:ln>
        </p:spPr>
      </p:pic>
      <p:sp>
        <p:nvSpPr>
          <p:cNvPr id="10187" name="Google Shape;10187;p101"/>
          <p:cNvSpPr txBox="1">
            <a:spLocks noGrp="1"/>
          </p:cNvSpPr>
          <p:nvPr>
            <p:ph type="body" idx="6"/>
          </p:nvPr>
        </p:nvSpPr>
        <p:spPr>
          <a:xfrm>
            <a:off x="1915803" y="3315250"/>
            <a:ext cx="2353309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Roboto Light"/>
              <a:buNone/>
              <a:defRPr sz="12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Light"/>
              <a:buChar char="•"/>
              <a:defRPr sz="18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3297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orient="horz" pos="4065">
          <p15:clr>
            <a:srgbClr val="FBAE40"/>
          </p15:clr>
        </p15:guide>
        <p15:guide id="3" orient="horz" pos="663">
          <p15:clr>
            <a:srgbClr val="FBAE40"/>
          </p15:clr>
        </p15:guide>
        <p15:guide id="4" orient="horz" pos="731">
          <p15:clr>
            <a:srgbClr val="FBAE40"/>
          </p15:clr>
        </p15:guide>
        <p15:guide id="5" orient="horz" pos="1162">
          <p15:clr>
            <a:srgbClr val="FBAE40"/>
          </p15:clr>
        </p15:guide>
        <p15:guide id="6" orient="horz" pos="1230">
          <p15:clr>
            <a:srgbClr val="FBAE40"/>
          </p15:clr>
        </p15:guide>
        <p15:guide id="7" orient="horz" pos="1638">
          <p15:clr>
            <a:srgbClr val="FBAE40"/>
          </p15:clr>
        </p15:guide>
        <p15:guide id="8" orient="horz" pos="1706">
          <p15:clr>
            <a:srgbClr val="FBAE40"/>
          </p15:clr>
        </p15:guide>
        <p15:guide id="9" orient="horz" pos="2115">
          <p15:clr>
            <a:srgbClr val="FBAE40"/>
          </p15:clr>
        </p15:guide>
        <p15:guide id="10" orient="horz" pos="2183">
          <p15:clr>
            <a:srgbClr val="FBAE40"/>
          </p15:clr>
        </p15:guide>
        <p15:guide id="11" orient="horz" pos="2614">
          <p15:clr>
            <a:srgbClr val="FBAE40"/>
          </p15:clr>
        </p15:guide>
        <p15:guide id="12" orient="horz" pos="2682">
          <p15:clr>
            <a:srgbClr val="FBAE40"/>
          </p15:clr>
        </p15:guide>
        <p15:guide id="13" orient="horz" pos="3090">
          <p15:clr>
            <a:srgbClr val="FBAE40"/>
          </p15:clr>
        </p15:guide>
        <p15:guide id="14" orient="horz" pos="3158">
          <p15:clr>
            <a:srgbClr val="FBAE40"/>
          </p15:clr>
        </p15:guide>
        <p15:guide id="15" orient="horz" pos="3589">
          <p15:clr>
            <a:srgbClr val="FBAE40"/>
          </p15:clr>
        </p15:guide>
        <p15:guide id="16" orient="horz" pos="3657">
          <p15:clr>
            <a:srgbClr val="FBAE40"/>
          </p15:clr>
        </p15:guide>
        <p15:guide id="17" pos="234">
          <p15:clr>
            <a:srgbClr val="FBAE40"/>
          </p15:clr>
        </p15:guide>
        <p15:guide id="18" pos="7446">
          <p15:clr>
            <a:srgbClr val="FBAE40"/>
          </p15:clr>
        </p15:guide>
        <p15:guide id="19" pos="6902">
          <p15:clr>
            <a:srgbClr val="FBAE40"/>
          </p15:clr>
        </p15:guide>
        <p15:guide id="20" pos="6834">
          <p15:clr>
            <a:srgbClr val="FBAE40"/>
          </p15:clr>
        </p15:guide>
        <p15:guide id="21" pos="6289">
          <p15:clr>
            <a:srgbClr val="FBAE40"/>
          </p15:clr>
        </p15:guide>
        <p15:guide id="22" pos="6221">
          <p15:clr>
            <a:srgbClr val="FBAE40"/>
          </p15:clr>
        </p15:guide>
        <p15:guide id="23" pos="5677">
          <p15:clr>
            <a:srgbClr val="FBAE40"/>
          </p15:clr>
        </p15:guide>
        <p15:guide id="24" pos="5609">
          <p15:clr>
            <a:srgbClr val="FBAE40"/>
          </p15:clr>
        </p15:guide>
        <p15:guide id="25" pos="778">
          <p15:clr>
            <a:srgbClr val="FBAE40"/>
          </p15:clr>
        </p15:guide>
        <p15:guide id="26" pos="846">
          <p15:clr>
            <a:srgbClr val="FBAE40"/>
          </p15:clr>
        </p15:guide>
        <p15:guide id="27" pos="1391">
          <p15:clr>
            <a:srgbClr val="FBAE40"/>
          </p15:clr>
        </p15:guide>
        <p15:guide id="28" pos="1459">
          <p15:clr>
            <a:srgbClr val="FBAE40"/>
          </p15:clr>
        </p15:guide>
        <p15:guide id="29" pos="1980">
          <p15:clr>
            <a:srgbClr val="FBAE40"/>
          </p15:clr>
        </p15:guide>
        <p15:guide id="30" pos="2048">
          <p15:clr>
            <a:srgbClr val="FBAE40"/>
          </p15:clr>
        </p15:guide>
        <p15:guide id="31" pos="3795">
          <p15:clr>
            <a:srgbClr val="FBAE40"/>
          </p15:clr>
        </p15:guide>
        <p15:guide id="32" pos="3863">
          <p15:clr>
            <a:srgbClr val="FBAE40"/>
          </p15:clr>
        </p15:guide>
        <p15:guide id="33" pos="2593">
          <p15:clr>
            <a:srgbClr val="FBAE40"/>
          </p15:clr>
        </p15:guide>
        <p15:guide id="34" pos="2661">
          <p15:clr>
            <a:srgbClr val="FBAE40"/>
          </p15:clr>
        </p15:guide>
        <p15:guide id="35" pos="3205">
          <p15:clr>
            <a:srgbClr val="FBAE40"/>
          </p15:clr>
        </p15:guide>
        <p15:guide id="36" pos="3273">
          <p15:clr>
            <a:srgbClr val="FBAE40"/>
          </p15:clr>
        </p15:guide>
        <p15:guide id="37" pos="4407">
          <p15:clr>
            <a:srgbClr val="FBAE40"/>
          </p15:clr>
        </p15:guide>
        <p15:guide id="38" pos="4475">
          <p15:clr>
            <a:srgbClr val="FBAE40"/>
          </p15:clr>
        </p15:guide>
        <p15:guide id="39" pos="5019">
          <p15:clr>
            <a:srgbClr val="FBAE40"/>
          </p15:clr>
        </p15:guide>
        <p15:guide id="40" pos="508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740390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  <p:sldLayoutId id="2147483726" r:id="rId66"/>
    <p:sldLayoutId id="2147483727" r:id="rId67"/>
    <p:sldLayoutId id="2147483728" r:id="rId68"/>
    <p:sldLayoutId id="2147483729" r:id="rId69"/>
    <p:sldLayoutId id="2147483730" r:id="rId70"/>
    <p:sldLayoutId id="2147483731" r:id="rId71"/>
    <p:sldLayoutId id="2147483732" r:id="rId72"/>
    <p:sldLayoutId id="2147483733" r:id="rId73"/>
    <p:sldLayoutId id="2147483734" r:id="rId74"/>
    <p:sldLayoutId id="2147483735" r:id="rId75"/>
    <p:sldLayoutId id="2147483736" r:id="rId76"/>
    <p:sldLayoutId id="2147483737" r:id="rId77"/>
    <p:sldLayoutId id="2147483738" r:id="rId78"/>
    <p:sldLayoutId id="2147483739" r:id="rId79"/>
    <p:sldLayoutId id="2147483740" r:id="rId80"/>
    <p:sldLayoutId id="2147483741" r:id="rId81"/>
    <p:sldLayoutId id="2147483742" r:id="rId82"/>
    <p:sldLayoutId id="2147483743" r:id="rId83"/>
    <p:sldLayoutId id="2147483744" r:id="rId84"/>
    <p:sldLayoutId id="2147483745" r:id="rId85"/>
    <p:sldLayoutId id="2147483746" r:id="rId86"/>
    <p:sldLayoutId id="2147483747" r:id="rId87"/>
    <p:sldLayoutId id="2147483748" r:id="rId88"/>
    <p:sldLayoutId id="2147483749" r:id="rId89"/>
    <p:sldLayoutId id="2147483750" r:id="rId90"/>
    <p:sldLayoutId id="2147483751" r:id="rId91"/>
    <p:sldLayoutId id="2147483752" r:id="rId9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B_185A1CF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3" name="Google Shape;10273;p8"/>
          <p:cNvSpPr txBox="1"/>
          <p:nvPr/>
        </p:nvSpPr>
        <p:spPr>
          <a:xfrm>
            <a:off x="371475" y="220503"/>
            <a:ext cx="9915525" cy="7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t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echUK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 </a:t>
            </a:r>
            <a:r>
              <a:rPr lang="en-GB" sz="2400" b="1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Defence Programme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 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BBB4F8-1C6B-2DF3-31BB-DD2082BC5B02}"/>
              </a:ext>
            </a:extLst>
          </p:cNvPr>
          <p:cNvSpPr txBox="1"/>
          <p:nvPr/>
        </p:nvSpPr>
        <p:spPr>
          <a:xfrm>
            <a:off x="279286" y="809691"/>
            <a:ext cx="350383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Topics: 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Ministry of Defence Policy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500" dirty="0">
                <a:solidFill>
                  <a:srgbClr val="FFFFFF"/>
                </a:solidFill>
                <a:latin typeface="Arial"/>
              </a:rPr>
              <a:t>- Strategic Defence Review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Ind</a:t>
            </a:r>
            <a:r>
              <a:rPr lang="en-US" sz="1500" dirty="0" err="1">
                <a:solidFill>
                  <a:srgbClr val="FFFFFF"/>
                </a:solidFill>
                <a:latin typeface="Arial"/>
              </a:rPr>
              <a:t>ustrial</a:t>
            </a:r>
            <a:r>
              <a:rPr lang="en-US" sz="1500" dirty="0">
                <a:solidFill>
                  <a:srgbClr val="FFFFFF"/>
                </a:solidFill>
                <a:latin typeface="Arial"/>
              </a:rPr>
              <a:t> Strategy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Defence Suppliers Forum  </a:t>
            </a:r>
            <a:endParaRPr lang="en-US" sz="1500" dirty="0">
              <a:solidFill>
                <a:srgbClr val="FFFFFF"/>
              </a:solidFill>
              <a:latin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Defence Reform</a:t>
            </a:r>
            <a:endParaRPr lang="en-US" sz="1500" dirty="0">
              <a:solidFill>
                <a:srgbClr val="FFFFFF"/>
              </a:solidFill>
              <a:latin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500" dirty="0">
                <a:solidFill>
                  <a:srgbClr val="FFFFFF"/>
                </a:solidFill>
                <a:latin typeface="Arial"/>
              </a:rPr>
              <a:t>DE&amp;S Transformation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SME Policy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 </a:t>
            </a:r>
            <a:r>
              <a:rPr lang="en-US" sz="1500" dirty="0">
                <a:solidFill>
                  <a:srgbClr val="FFFFFF"/>
                </a:solidFill>
                <a:latin typeface="Arial"/>
              </a:rPr>
              <a:t>International Policy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AUKUS (ACIF)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500" dirty="0">
                <a:solidFill>
                  <a:srgbClr val="FFFFFF"/>
                </a:solidFill>
                <a:latin typeface="Arial"/>
              </a:rPr>
              <a:t>NATO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FVEY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500" dirty="0">
                <a:solidFill>
                  <a:srgbClr val="FFFFFF"/>
                </a:solidFill>
                <a:latin typeface="Arial"/>
              </a:rPr>
              <a:t>3. Defence Procurement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Pipeline &amp; Approvals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Commercial &amp; Finance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500" dirty="0">
                <a:solidFill>
                  <a:srgbClr val="FFFFFF"/>
                </a:solidFill>
                <a:latin typeface="Arial"/>
              </a:rPr>
              <a:t>Early Market Engagement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500" dirty="0">
                <a:solidFill>
                  <a:srgbClr val="FFFFFF"/>
                </a:solidFill>
                <a:latin typeface="Arial"/>
              </a:rPr>
              <a:t>Social Value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4. Innov</a:t>
            </a:r>
            <a:r>
              <a:rPr lang="en-US" sz="1500" dirty="0" err="1">
                <a:solidFill>
                  <a:srgbClr val="FFFFFF"/>
                </a:solidFill>
                <a:latin typeface="Arial"/>
              </a:rPr>
              <a:t>ation</a:t>
            </a:r>
            <a:endParaRPr lang="en-US" sz="1500" dirty="0">
              <a:solidFill>
                <a:srgbClr val="FFFFFF"/>
              </a:solidFill>
              <a:latin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DefTech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500" dirty="0">
                <a:solidFill>
                  <a:srgbClr val="FFFFFF"/>
                </a:solidFill>
                <a:latin typeface="Arial"/>
              </a:rPr>
              <a:t>MOD Innovation Ecosystem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5. Skills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SQEP shortage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Security Vetting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Supporting DEI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60F00-3132-FE9E-9941-42A6F7969664}"/>
              </a:ext>
            </a:extLst>
          </p:cNvPr>
          <p:cNvSpPr txBox="1"/>
          <p:nvPr/>
        </p:nvSpPr>
        <p:spPr>
          <a:xfrm>
            <a:off x="4072617" y="851298"/>
            <a:ext cx="3503839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Stakeholders: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Min</a:t>
            </a:r>
            <a:r>
              <a:rPr lang="en-US" sz="1600" dirty="0" err="1">
                <a:solidFill>
                  <a:srgbClr val="FFFFFF"/>
                </a:solidFill>
                <a:latin typeface="Arial"/>
              </a:rPr>
              <a:t>istry</a:t>
            </a:r>
            <a:r>
              <a:rPr lang="en-US" sz="1600" dirty="0">
                <a:solidFill>
                  <a:srgbClr val="FFFFFF"/>
                </a:solidFill>
                <a:latin typeface="Arial"/>
              </a:rPr>
              <a:t> of Defence: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 Centre (Head Office)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Str</a:t>
            </a:r>
            <a:r>
              <a:rPr lang="en-US" sz="1600" dirty="0" err="1">
                <a:solidFill>
                  <a:srgbClr val="FFFFFF"/>
                </a:solidFill>
                <a:latin typeface="Arial"/>
              </a:rPr>
              <a:t>ategic</a:t>
            </a:r>
            <a:r>
              <a:rPr lang="en-US" sz="1600" dirty="0">
                <a:solidFill>
                  <a:srgbClr val="FFFFFF"/>
                </a:solidFill>
                <a:latin typeface="Arial"/>
              </a:rPr>
              <a:t> Command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Defence Intelligence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Defence Digital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Defence Equipment &amp; Support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Dstl &amp; DASA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Front Line Commands (Army/Royal Navy/RAF)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2. NATO: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DIANA (Innovation)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NATO Industry Advisory Group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3. AUKUS: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Advanced Capabilities Industry Forum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4. UK Defence Trade Associations (ADS/Make UK/SMI/TDI)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5. Think Tanks (RUSI/IISS/Policy Exchange)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600" dirty="0">
              <a:solidFill>
                <a:srgbClr val="FFFFFF"/>
              </a:solidFill>
              <a:latin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600" dirty="0">
              <a:solidFill>
                <a:srgbClr val="FFFFFF"/>
              </a:solidFill>
              <a:latin typeface="Arial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600" dirty="0">
              <a:solidFill>
                <a:srgbClr val="FFFFFF"/>
              </a:solidFill>
              <a:latin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65B743-756C-290F-38AC-BC8F4F3896D5}"/>
              </a:ext>
            </a:extLst>
          </p:cNvPr>
          <p:cNvSpPr txBox="1"/>
          <p:nvPr/>
        </p:nvSpPr>
        <p:spPr>
          <a:xfrm>
            <a:off x="8035697" y="851298"/>
            <a:ext cx="350383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Groups:  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Defence Suppliers Forum (Chaired by SoS)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techUK Defence Boa</a:t>
            </a:r>
            <a:r>
              <a:rPr lang="en-US" sz="1600" dirty="0" err="1">
                <a:solidFill>
                  <a:srgbClr val="FFFFFF"/>
                </a:solidFill>
                <a:latin typeface="Arial"/>
              </a:rPr>
              <a:t>rd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Defence Programme Forums (ISF/DSSMEF/DRTF/DCBF)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AUKUS ACIF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6D4B5D-736A-BA91-4676-9E829FA43BC6}"/>
              </a:ext>
            </a:extLst>
          </p:cNvPr>
          <p:cNvSpPr txBox="1"/>
          <p:nvPr/>
        </p:nvSpPr>
        <p:spPr>
          <a:xfrm>
            <a:off x="8155440" y="3589638"/>
            <a:ext cx="3503839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Shared Topics: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Supply-chain Security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Economic Security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Exports (Defence)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Security Vetting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Cyber (Offensive &amp; Defensive)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UKIC &amp; NCF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Procurement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Digital Transformation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Skills &amp; Diversity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1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3" name="Google Shape;10273;p8"/>
          <p:cNvSpPr txBox="1"/>
          <p:nvPr/>
        </p:nvSpPr>
        <p:spPr>
          <a:xfrm>
            <a:off x="371475" y="220503"/>
            <a:ext cx="9915525" cy="7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2400" b="1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t</a:t>
            </a:r>
            <a:r>
              <a:rPr lang="en-GB" sz="2400" b="1" kern="0" dirty="0" err="1">
                <a:solidFill>
                  <a:srgbClr val="FFFFFF"/>
                </a:solidFill>
                <a:latin typeface="Arial"/>
                <a:cs typeface="Arial"/>
                <a:sym typeface="Arial"/>
              </a:rPr>
              <a:t>echUK</a:t>
            </a:r>
            <a:r>
              <a:rPr lang="en-GB" sz="2400" b="1" kern="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 National Security Programme 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BBB4F8-1C6B-2DF3-31BB-DD2082BC5B02}"/>
              </a:ext>
            </a:extLst>
          </p:cNvPr>
          <p:cNvSpPr txBox="1"/>
          <p:nvPr/>
        </p:nvSpPr>
        <p:spPr>
          <a:xfrm>
            <a:off x="279286" y="809691"/>
            <a:ext cx="3503839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j-lt"/>
              </a:rPr>
              <a:t>Topics: </a:t>
            </a:r>
            <a:br>
              <a:rPr lang="en-US" b="1" dirty="0">
                <a:solidFill>
                  <a:schemeClr val="bg1"/>
                </a:solidFill>
                <a:latin typeface="+mj-lt"/>
              </a:rPr>
            </a:br>
            <a:endParaRPr lang="en-US" b="1" dirty="0">
              <a:solidFill>
                <a:schemeClr val="bg1"/>
              </a:solidFill>
              <a:latin typeface="+mj-lt"/>
            </a:endParaRP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Home Office Policy [Homeland Security Group] </a:t>
            </a:r>
            <a:br>
              <a:rPr lang="en-US" sz="1500" dirty="0">
                <a:solidFill>
                  <a:schemeClr val="bg1"/>
                </a:solidFill>
                <a:latin typeface="+mj-lt"/>
              </a:rPr>
            </a:br>
            <a:r>
              <a:rPr lang="en-US" sz="1500" dirty="0">
                <a:solidFill>
                  <a:schemeClr val="bg1"/>
                </a:solidFill>
                <a:latin typeface="+mj-lt"/>
              </a:rPr>
              <a:t>- Counterterrorism Policy </a:t>
            </a:r>
            <a:br>
              <a:rPr lang="en-US" sz="1500" dirty="0">
                <a:solidFill>
                  <a:schemeClr val="bg1"/>
                </a:solidFill>
                <a:latin typeface="+mj-lt"/>
              </a:rPr>
            </a:br>
            <a:r>
              <a:rPr lang="en-US" sz="1500" dirty="0">
                <a:solidFill>
                  <a:schemeClr val="bg1"/>
                </a:solidFill>
                <a:latin typeface="+mj-lt"/>
              </a:rPr>
              <a:t>- Hostile State Threats </a:t>
            </a:r>
            <a:br>
              <a:rPr lang="en-US" sz="1500" dirty="0">
                <a:solidFill>
                  <a:schemeClr val="bg1"/>
                </a:solidFill>
                <a:latin typeface="+mj-lt"/>
              </a:rPr>
            </a:br>
            <a:r>
              <a:rPr lang="en-US" sz="1500" dirty="0">
                <a:solidFill>
                  <a:schemeClr val="bg1"/>
                </a:solidFill>
                <a:latin typeface="+mj-lt"/>
              </a:rPr>
              <a:t>- National Security Bill / Foreign Influence Registration Scheme</a:t>
            </a:r>
            <a:br>
              <a:rPr lang="en-US" sz="1500" dirty="0">
                <a:solidFill>
                  <a:schemeClr val="bg1"/>
                </a:solidFill>
                <a:latin typeface="+mj-lt"/>
              </a:rPr>
            </a:br>
            <a:r>
              <a:rPr lang="en-US" sz="1500" dirty="0">
                <a:solidFill>
                  <a:schemeClr val="bg1"/>
                </a:solidFill>
                <a:latin typeface="+mj-lt"/>
              </a:rPr>
              <a:t>- Emerging Technology in National Security 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Inward Direct Investment – National Security &amp; Investment Act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Outbound Direct Investment to countries of concern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Security Vetting (</a:t>
            </a:r>
            <a:r>
              <a:rPr lang="en-US" sz="1500" b="1" dirty="0">
                <a:solidFill>
                  <a:schemeClr val="bg1"/>
                </a:solidFill>
                <a:latin typeface="+mj-lt"/>
              </a:rPr>
              <a:t>NOT</a:t>
            </a:r>
            <a:r>
              <a:rPr lang="en-US" sz="1500" dirty="0">
                <a:solidFill>
                  <a:schemeClr val="bg1"/>
                </a:solidFill>
                <a:latin typeface="+mj-lt"/>
              </a:rPr>
              <a:t> Police)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Global Security Strategy – threat from China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AI for Security – adoption within NS orgs and threat from hostile state adoption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Threat Intelligence – OSINT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Procurement &amp; Innovation to meeting NS requirements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Protective Security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Cross-domain solutions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60F00-3132-FE9E-9941-42A6F7969664}"/>
              </a:ext>
            </a:extLst>
          </p:cNvPr>
          <p:cNvSpPr txBox="1"/>
          <p:nvPr/>
        </p:nvSpPr>
        <p:spPr>
          <a:xfrm>
            <a:off x="4072617" y="851298"/>
            <a:ext cx="350383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j-lt"/>
              </a:rPr>
              <a:t>Stakeholders:</a:t>
            </a:r>
            <a:br>
              <a:rPr lang="en-US" b="1" dirty="0">
                <a:solidFill>
                  <a:schemeClr val="bg1"/>
                </a:solidFill>
                <a:latin typeface="+mj-lt"/>
              </a:rPr>
            </a:br>
            <a:endParaRPr lang="en-US" b="1" dirty="0">
              <a:solidFill>
                <a:schemeClr val="bg1"/>
              </a:solidFill>
              <a:latin typeface="+mj-lt"/>
            </a:endParaRP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Home Office – Homeland Security Group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Joint Security &amp; Resilience Centre (JSaRC)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UKIC</a:t>
            </a:r>
            <a:br>
              <a:rPr lang="en-US" sz="1600" dirty="0">
                <a:solidFill>
                  <a:schemeClr val="bg1"/>
                </a:solidFill>
                <a:latin typeface="+mj-lt"/>
              </a:rPr>
            </a:br>
            <a:r>
              <a:rPr lang="en-US" sz="1600" dirty="0">
                <a:solidFill>
                  <a:schemeClr val="bg1"/>
                </a:solidFill>
                <a:latin typeface="+mj-lt"/>
              </a:rPr>
              <a:t>- MI5, MI6, GCHQ (NOT NCSC), HMGCC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Counterterrorism Policing </a:t>
            </a:r>
            <a:br>
              <a:rPr lang="en-US" sz="1600" dirty="0">
                <a:solidFill>
                  <a:schemeClr val="bg1"/>
                </a:solidFill>
                <a:latin typeface="+mj-lt"/>
              </a:rPr>
            </a:br>
            <a:r>
              <a:rPr lang="en-US" sz="1600" dirty="0">
                <a:solidFill>
                  <a:schemeClr val="bg1"/>
                </a:solidFill>
                <a:latin typeface="+mj-lt"/>
              </a:rPr>
              <a:t>- NaCTSO </a:t>
            </a:r>
            <a:br>
              <a:rPr lang="en-US" sz="1600" dirty="0">
                <a:solidFill>
                  <a:schemeClr val="bg1"/>
                </a:solidFill>
                <a:latin typeface="+mj-lt"/>
              </a:rPr>
            </a:br>
            <a:r>
              <a:rPr lang="en-US" sz="1600" dirty="0">
                <a:solidFill>
                  <a:schemeClr val="bg1"/>
                </a:solidFill>
                <a:latin typeface="+mj-lt"/>
              </a:rPr>
              <a:t>- CTPHQ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Cabinet Office – Government Security Group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DBT - Investment Security &amp; National Security Policy team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National Protective Security Authority (NPSA)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Centre for Emerging Tech &amp; Security (within The Alan Turing Institute)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Accelerated Capability Environment (ACE)</a:t>
            </a:r>
          </a:p>
          <a:p>
            <a:pPr marL="342900" indent="-342900"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65B743-756C-290F-38AC-BC8F4F3896D5}"/>
              </a:ext>
            </a:extLst>
          </p:cNvPr>
          <p:cNvSpPr txBox="1"/>
          <p:nvPr/>
        </p:nvSpPr>
        <p:spPr>
          <a:xfrm>
            <a:off x="8035697" y="851298"/>
            <a:ext cx="3503839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j-lt"/>
              </a:rPr>
              <a:t>Groups:  </a:t>
            </a:r>
            <a:br>
              <a:rPr lang="en-US" b="1" dirty="0">
                <a:solidFill>
                  <a:schemeClr val="bg1"/>
                </a:solidFill>
                <a:latin typeface="+mj-lt"/>
              </a:rPr>
            </a:br>
            <a:endParaRPr lang="en-US" b="1" dirty="0">
              <a:solidFill>
                <a:schemeClr val="bg1"/>
              </a:solidFill>
              <a:latin typeface="+mj-lt"/>
            </a:endParaRP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Security &amp; Resilience Growth Partnership – chaired by </a:t>
            </a:r>
            <a:r>
              <a:rPr lang="en-US" sz="1600" dirty="0" err="1">
                <a:solidFill>
                  <a:schemeClr val="bg1"/>
                </a:solidFill>
                <a:latin typeface="+mj-lt"/>
              </a:rPr>
              <a:t>SecMin</a:t>
            </a:r>
            <a:r>
              <a:rPr lang="en-US" sz="1600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RISC Council 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UKDSE Security Exports Steering Group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techUK National Security Committee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Security &amp; Public Safety SME Forum – split with JES </a:t>
            </a:r>
          </a:p>
          <a:p>
            <a:pPr marL="342900" indent="-342900"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6D4B5D-736A-BA91-4676-9E829FA43BC6}"/>
              </a:ext>
            </a:extLst>
          </p:cNvPr>
          <p:cNvSpPr txBox="1"/>
          <p:nvPr/>
        </p:nvSpPr>
        <p:spPr>
          <a:xfrm>
            <a:off x="8122782" y="3429000"/>
            <a:ext cx="3503839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b="1" dirty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+mj-lt"/>
              </a:rPr>
              <a:t>Shared Topics: </a:t>
            </a:r>
          </a:p>
          <a:p>
            <a:pPr algn="ctr"/>
            <a:endParaRPr lang="en-US" sz="1600" b="1" dirty="0">
              <a:solidFill>
                <a:schemeClr val="bg1"/>
              </a:solidFill>
              <a:latin typeface="+mj-lt"/>
            </a:endParaRP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Supply-chain Security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Economic Security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Exports (Security)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Skills (Digital Skills)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Border Security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Serious &amp; Organised Crime (National Crime Agency) </a:t>
            </a:r>
          </a:p>
          <a:p>
            <a:pPr marL="342900" indent="-342900">
              <a:buAutoNum type="arabicPeriod"/>
            </a:pPr>
            <a:r>
              <a:rPr lang="en-US" sz="1500" dirty="0">
                <a:solidFill>
                  <a:schemeClr val="bg1"/>
                </a:solidFill>
                <a:latin typeface="+mj-lt"/>
              </a:rPr>
              <a:t>National Cyber Force (Offensive Cyber)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Security Vetting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Skills &amp; Diversity</a:t>
            </a:r>
          </a:p>
          <a:p>
            <a:pPr marL="342900" indent="-342900"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3" name="Google Shape;10273;p8"/>
          <p:cNvSpPr txBox="1"/>
          <p:nvPr/>
        </p:nvSpPr>
        <p:spPr>
          <a:xfrm>
            <a:off x="371475" y="220503"/>
            <a:ext cx="9915525" cy="7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t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echUK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 Cyber Resilience Programme 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BBB4F8-1C6B-2DF3-31BB-DD2082BC5B02}"/>
              </a:ext>
            </a:extLst>
          </p:cNvPr>
          <p:cNvSpPr txBox="1"/>
          <p:nvPr/>
        </p:nvSpPr>
        <p:spPr>
          <a:xfrm>
            <a:off x="279286" y="809691"/>
            <a:ext cx="350383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Topics: 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DSIT cyber policy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Cyber Security &amp; Resilience Bill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Cyber security of critical &amp; emerging technologies, </a:t>
            </a:r>
            <a:r>
              <a:rPr kumimoji="0" lang="en-US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inc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PSTI Act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 Cabinet Office policy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National Cyber Strategy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Government Cyber Strategy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3. Home Office policy (Cyber Unit)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Ransomware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Computer Misuse Act reform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Cyber Duty to Protect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4. International cyber policy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5. Cyber resilience as a growth enabler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6. CNI cyber resilience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7. OT/IT security/convergence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8. Supply chain security – inc. Cyber Essentials, procurement, assurance.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9. Public sector cyber procurement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10. Quantum resilience.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11. </a:t>
            </a:r>
            <a:r>
              <a:rPr kumimoji="0" lang="en-US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Professionalisation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of workforce.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12. Cyber skills &amp; culture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13. Information sharing (e.g. CISP)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60F00-3132-FE9E-9941-42A6F7969664}"/>
              </a:ext>
            </a:extLst>
          </p:cNvPr>
          <p:cNvSpPr txBox="1"/>
          <p:nvPr/>
        </p:nvSpPr>
        <p:spPr>
          <a:xfrm>
            <a:off x="4072617" y="851298"/>
            <a:ext cx="3503839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Stakeholders: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DSIT– Cyber Security&amp; Digital Identity Directorate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Cabinet Officer – Cyber &amp; Tech Team, National Security Secretariat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 Government Security Group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National Cyber Security Centre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Home Office – Cyber Policy Unit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Scottish Cyber Resilience Centre, Welsh Gov, NI CSC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DBT – UKDSE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CCS (Cyber Category)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NHSE Joint Cyber Unit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UK Cyber Security Council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UK Cyber Cluster Collaboration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Cyber Resilience Centres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Think tanks: RUSI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Trade associations, etc. with cyber interest: ADS, SASIG, AMDEA, ISPA, UK Finance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Centre for Emerging Tech &amp; Security  (Alan Turing Institute)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65B743-756C-290F-38AC-BC8F4F3896D5}"/>
              </a:ext>
            </a:extLst>
          </p:cNvPr>
          <p:cNvSpPr txBox="1"/>
          <p:nvPr/>
        </p:nvSpPr>
        <p:spPr>
          <a:xfrm>
            <a:off x="8035697" y="851298"/>
            <a:ext cx="3503839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Groups:  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National Cyber Advisory Board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Cyber Growth Partnership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techUK Cyber Security Management Committee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techUK Cyber SME Forum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Cyber Security Alliance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Other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 Cyber Exchange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6D4B5D-736A-BA91-4676-9E829FA43BC6}"/>
              </a:ext>
            </a:extLst>
          </p:cNvPr>
          <p:cNvSpPr txBox="1"/>
          <p:nvPr/>
        </p:nvSpPr>
        <p:spPr>
          <a:xfrm>
            <a:off x="8035697" y="3429000"/>
            <a:ext cx="35038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Shared Topics: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Security Vetting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Skills &amp; Diversity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Border Security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Serious &amp; Organised Crime (National Crime Agency)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Cyber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Supply-chain security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Exports (Cyber)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7782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26374-A794-42D5-1438-453538B3677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71475" y="195871"/>
            <a:ext cx="8278255" cy="792163"/>
          </a:xfrm>
        </p:spPr>
        <p:txBody>
          <a:bodyPr/>
          <a:lstStyle/>
          <a:p>
            <a:r>
              <a:rPr lang="en-US" b="1" dirty="0">
                <a:latin typeface="+mj-lt"/>
              </a:rPr>
              <a:t>techUK Justice and Emergency Services Programme</a:t>
            </a:r>
            <a:endParaRPr lang="en-GB" b="1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ECCE88-9FFA-79C4-3E57-D5C66CAE8E72}"/>
              </a:ext>
            </a:extLst>
          </p:cNvPr>
          <p:cNvSpPr txBox="1"/>
          <p:nvPr/>
        </p:nvSpPr>
        <p:spPr>
          <a:xfrm>
            <a:off x="463320" y="835328"/>
            <a:ext cx="3503839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Topics: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Prisons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Probation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Courts &amp; Tribunals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Police forces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Policing (centrally)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Local fire services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Fire services (centrally)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Knowledge share across public sector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Secure by Design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R&amp;D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Training &amp; Skills / Knowledge &amp; Culture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Police implementation of National Cyber Security Strategy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Managing risks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Protecting against cyber attacks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Minimising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 impact of incidents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lang="en-US" sz="1600" kern="0" dirty="0">
                <a:solidFill>
                  <a:srgbClr val="FFFFFF"/>
                </a:solidFill>
                <a:latin typeface="Arial"/>
                <a:ea typeface="Roboto Medium"/>
                <a:sym typeface="Roboto Medium"/>
              </a:rPr>
              <a:t>NFCC Cyber Action Plan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>
                <a:srgbClr val="FFFFFF"/>
              </a:buClr>
              <a:buSzPts val="1800"/>
              <a:buFont typeface="+mj-lt"/>
              <a:buAutoNum type="arabicPeriod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MoJ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Roboto Medium"/>
                <a:sym typeface="Roboto Medium"/>
              </a:rPr>
              <a:t> Cyber Security Strategy 2023-2028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D8B82F-C427-9832-1FE2-AF075616F62B}"/>
              </a:ext>
            </a:extLst>
          </p:cNvPr>
          <p:cNvSpPr txBox="1"/>
          <p:nvPr/>
        </p:nvSpPr>
        <p:spPr>
          <a:xfrm>
            <a:off x="4072617" y="851298"/>
            <a:ext cx="350383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Stakeholders: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Police Digital Service National Management Centre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Emergency Services (Blue Lights)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Ministry of Justice (</a:t>
            </a:r>
            <a:r>
              <a:rPr lang="en-US" sz="1600" dirty="0" err="1">
                <a:solidFill>
                  <a:srgbClr val="FFFFFF"/>
                </a:solidFill>
                <a:latin typeface="Arial"/>
              </a:rPr>
              <a:t>MoJ</a:t>
            </a:r>
            <a:r>
              <a:rPr lang="en-US" sz="1600" dirty="0">
                <a:solidFill>
                  <a:srgbClr val="FFFFFF"/>
                </a:solidFill>
                <a:latin typeface="Arial"/>
              </a:rPr>
              <a:t>) &amp; ALB’s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Courts &amp; Tribunals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National Police Chiefs’ Council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National Fire Chiefs’ Council – Cyber Working Group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Cyber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Resilie</a:t>
            </a:r>
            <a:r>
              <a:rPr lang="en-US" sz="1600" dirty="0" err="1">
                <a:solidFill>
                  <a:srgbClr val="FFFFFF"/>
                </a:solidFill>
                <a:latin typeface="Arial"/>
              </a:rPr>
              <a:t>nce</a:t>
            </a:r>
            <a:r>
              <a:rPr lang="en-US" sz="1600" dirty="0">
                <a:solidFill>
                  <a:srgbClr val="FFFFFF"/>
                </a:solidFill>
                <a:latin typeface="Arial"/>
              </a:rPr>
              <a:t> Centres (CRC’s)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3F0877-4B93-7DE9-AEEE-8F80C5AB25E6}"/>
              </a:ext>
            </a:extLst>
          </p:cNvPr>
          <p:cNvSpPr txBox="1"/>
          <p:nvPr/>
        </p:nvSpPr>
        <p:spPr>
          <a:xfrm>
            <a:off x="8133669" y="843342"/>
            <a:ext cx="35038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Groups:  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Justice &amp; Emergency Services Committee (JESC)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Interoperability Forum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Fire Innovation Forum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Digital Justice Working Group</a:t>
            </a:r>
            <a:endParaRPr lang="en-US" sz="1600" dirty="0">
              <a:solidFill>
                <a:srgbClr val="FFFFFF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Security and Public Safety SME Forum– split with 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269563-B5AE-696D-2880-3340B6E5CD66}"/>
              </a:ext>
            </a:extLst>
          </p:cNvPr>
          <p:cNvSpPr txBox="1"/>
          <p:nvPr/>
        </p:nvSpPr>
        <p:spPr>
          <a:xfrm>
            <a:off x="8035697" y="3429000"/>
            <a:ext cx="3503839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Shared  Topics: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Supply-chain security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Economic Security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Skills &amp; Diversity – digital skills Border Security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Serious &amp;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Organised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Crime (National Crime Agency relationship)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Procurement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Digital Transformation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Cyber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7567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86AA0D0-16B4-F19F-0E74-E8546E343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10" y="1160462"/>
            <a:ext cx="5743575" cy="5329239"/>
          </a:xfrm>
        </p:spPr>
        <p:txBody>
          <a:bodyPr/>
          <a:lstStyle/>
          <a:p>
            <a:r>
              <a:rPr lang="en-GB" b="1" dirty="0">
                <a:latin typeface="+mj-lt"/>
                <a:ea typeface="Roboto" panose="02000000000000000000" pitchFamily="2" charset="0"/>
              </a:rPr>
              <a:t>Policy areas</a:t>
            </a:r>
          </a:p>
          <a:p>
            <a:r>
              <a:rPr lang="en-GB" dirty="0">
                <a:latin typeface="+mj-lt"/>
                <a:ea typeface="Roboto" panose="02000000000000000000" pitchFamily="2" charset="0"/>
              </a:rPr>
              <a:t>Economic Security | Lead | Policy Team/NS Prog</a:t>
            </a:r>
          </a:p>
          <a:p>
            <a:r>
              <a:rPr lang="en-GB" dirty="0">
                <a:latin typeface="+mj-lt"/>
                <a:ea typeface="Roboto" panose="02000000000000000000" pitchFamily="2" charset="0"/>
              </a:rPr>
              <a:t>Supply Chain Security | Lead | Def/Cyber/NS Progs</a:t>
            </a:r>
          </a:p>
          <a:p>
            <a:r>
              <a:rPr lang="en-GB" dirty="0">
                <a:latin typeface="+mj-lt"/>
                <a:ea typeface="Roboto" panose="02000000000000000000" pitchFamily="2" charset="0"/>
              </a:rPr>
              <a:t>Exports | Lead | Policy Team/Def/NS Progs</a:t>
            </a:r>
          </a:p>
          <a:p>
            <a:r>
              <a:rPr lang="en-GB" dirty="0">
                <a:latin typeface="+mj-lt"/>
                <a:ea typeface="Roboto" panose="02000000000000000000" pitchFamily="2" charset="0"/>
              </a:rPr>
              <a:t>Cyber (Offense &amp; Defensive) | Lead | Cyber Prog</a:t>
            </a:r>
          </a:p>
          <a:p>
            <a:r>
              <a:rPr lang="en-GB" dirty="0">
                <a:latin typeface="+mj-lt"/>
                <a:ea typeface="Roboto" panose="02000000000000000000" pitchFamily="2" charset="0"/>
              </a:rPr>
              <a:t>Digital Skills | Lead | Policy Team/Cyber/NS Progs</a:t>
            </a:r>
          </a:p>
          <a:p>
            <a:r>
              <a:rPr lang="en-GB" dirty="0">
                <a:latin typeface="+mj-lt"/>
                <a:ea typeface="Roboto" panose="02000000000000000000" pitchFamily="2" charset="0"/>
              </a:rPr>
              <a:t>Security Vetting | Lead | NS Prog</a:t>
            </a:r>
          </a:p>
          <a:p>
            <a:r>
              <a:rPr lang="en-GB" dirty="0">
                <a:latin typeface="+mj-lt"/>
                <a:ea typeface="Roboto" panose="02000000000000000000" pitchFamily="2" charset="0"/>
              </a:rPr>
              <a:t>Border Security | Lead | JES Prog</a:t>
            </a:r>
          </a:p>
          <a:p>
            <a:r>
              <a:rPr lang="en-GB" dirty="0">
                <a:latin typeface="+mj-lt"/>
                <a:ea typeface="Roboto" panose="02000000000000000000" pitchFamily="2" charset="0"/>
              </a:rPr>
              <a:t>Procurement | Lead | Def &amp; PS Progs</a:t>
            </a:r>
          </a:p>
          <a:p>
            <a:r>
              <a:rPr lang="en-GB" dirty="0">
                <a:latin typeface="+mj-lt"/>
                <a:ea typeface="Roboto" panose="02000000000000000000" pitchFamily="2" charset="0"/>
              </a:rPr>
              <a:t>Digital Transformation | Lead | Def &amp; PS Progs</a:t>
            </a:r>
          </a:p>
          <a:p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B17281-FDE9-661F-D094-EC372E77A0C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GB" b="1" dirty="0">
                <a:latin typeface="+mj-lt"/>
              </a:rPr>
              <a:t>Overlap and clear responsibility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0B6360-F3BB-F755-B2D7-C865442C3C17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096000" y="1160461"/>
            <a:ext cx="5497286" cy="5447168"/>
          </a:xfrm>
        </p:spPr>
        <p:txBody>
          <a:bodyPr/>
          <a:lstStyle/>
          <a:p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Stakeholders</a:t>
            </a:r>
          </a:p>
          <a:p>
            <a:r>
              <a:rPr lang="en-GB" sz="1800" dirty="0">
                <a:latin typeface="+mj-lt"/>
                <a:ea typeface="Roboto" panose="02000000000000000000" pitchFamily="2" charset="0"/>
              </a:rPr>
              <a:t>Cabinet Office &amp; GSG | Lead | NS/Cyber Progs &amp; Policy Team</a:t>
            </a:r>
          </a:p>
          <a:p>
            <a:r>
              <a:rPr lang="en-GB" sz="1800" dirty="0">
                <a:latin typeface="+mj-lt"/>
                <a:ea typeface="Roboto" panose="02000000000000000000" pitchFamily="2" charset="0"/>
              </a:rPr>
              <a:t>Trade Associations &amp; Think Tanks: </a:t>
            </a:r>
          </a:p>
          <a:p>
            <a:pPr marL="514350" indent="-285750">
              <a:buFontTx/>
              <a:buChar char="-"/>
            </a:pPr>
            <a:r>
              <a:rPr lang="en-GB" sz="1800" dirty="0">
                <a:latin typeface="+mj-lt"/>
                <a:ea typeface="Roboto" panose="02000000000000000000" pitchFamily="2" charset="0"/>
              </a:rPr>
              <a:t>RUSI | Lead | Def Prog</a:t>
            </a:r>
          </a:p>
          <a:p>
            <a:pPr marL="514350" indent="-285750">
              <a:buFontTx/>
              <a:buChar char="-"/>
            </a:pPr>
            <a:r>
              <a:rPr lang="en-GB" sz="1800" dirty="0">
                <a:latin typeface="+mj-lt"/>
                <a:ea typeface="Roboto" panose="02000000000000000000" pitchFamily="2" charset="0"/>
              </a:rPr>
              <a:t>ADS/SMI/MakeUK/TDI | Lead | Def Prog</a:t>
            </a:r>
          </a:p>
          <a:p>
            <a:pPr marL="228600" indent="0"/>
            <a:r>
              <a:rPr lang="en-GB" sz="1800" dirty="0">
                <a:latin typeface="+mj-lt"/>
                <a:ea typeface="Roboto" panose="02000000000000000000" pitchFamily="2" charset="0"/>
              </a:rPr>
              <a:t>Cyber Resilience Centres | Lead | Cyber Prog</a:t>
            </a:r>
          </a:p>
          <a:p>
            <a:pPr marL="228600" indent="0"/>
            <a:r>
              <a:rPr lang="en-GB" sz="1800" dirty="0">
                <a:latin typeface="+mj-lt"/>
                <a:ea typeface="Roboto" panose="02000000000000000000" pitchFamily="2" charset="0"/>
              </a:rPr>
              <a:t>UKIC &amp; NCF | Lead | NS Prog</a:t>
            </a:r>
          </a:p>
          <a:p>
            <a:pPr marL="228600" indent="0"/>
            <a:r>
              <a:rPr lang="en-GB" sz="1800" dirty="0">
                <a:latin typeface="+mj-lt"/>
                <a:ea typeface="Roboto" panose="02000000000000000000" pitchFamily="2" charset="0"/>
              </a:rPr>
              <a:t>MOD | Lead | Def Prog</a:t>
            </a:r>
          </a:p>
          <a:p>
            <a:pPr marL="228600" indent="0"/>
            <a:r>
              <a:rPr lang="en-GB" sz="1800" dirty="0">
                <a:latin typeface="+mj-lt"/>
                <a:ea typeface="Roboto" panose="02000000000000000000" pitchFamily="2" charset="0"/>
              </a:rPr>
              <a:t>DSIT | Lead | Cyber Prog &amp; Policy Team</a:t>
            </a:r>
          </a:p>
          <a:p>
            <a:pPr marL="228600" indent="0"/>
            <a:r>
              <a:rPr lang="en-GB" sz="1800" dirty="0">
                <a:latin typeface="+mj-lt"/>
                <a:ea typeface="Roboto" panose="02000000000000000000" pitchFamily="2" charset="0"/>
              </a:rPr>
              <a:t>MOJ &amp; Blue Light | Lead | JES Prog</a:t>
            </a:r>
          </a:p>
          <a:p>
            <a:pPr marL="228600" indent="0"/>
            <a:r>
              <a:rPr lang="en-GB" sz="1800" dirty="0">
                <a:latin typeface="+mj-lt"/>
                <a:ea typeface="Roboto" panose="02000000000000000000" pitchFamily="2" charset="0"/>
              </a:rPr>
              <a:t>DBT | Lead | Policy Team &amp; Def/Cyber/NS Progs</a:t>
            </a:r>
          </a:p>
          <a:p>
            <a:pPr marL="228600" indent="0"/>
            <a:r>
              <a:rPr lang="en-GB" sz="1800" dirty="0">
                <a:latin typeface="+mj-lt"/>
                <a:ea typeface="Roboto" panose="02000000000000000000" pitchFamily="2" charset="0"/>
              </a:rPr>
              <a:t>NCSC | Cyber/NS Progs</a:t>
            </a:r>
          </a:p>
          <a:p>
            <a:pPr marL="228600" indent="0"/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28600" indent="0"/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28600" indent="0"/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55883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1_Office Theme">
  <a:themeElements>
    <a:clrScheme name="Custom 1">
      <a:dk1>
        <a:srgbClr val="74D1EA"/>
      </a:dk1>
      <a:lt1>
        <a:srgbClr val="FFFFFF"/>
      </a:lt1>
      <a:dk2>
        <a:srgbClr val="000000"/>
      </a:dk2>
      <a:lt2>
        <a:srgbClr val="00263E"/>
      </a:lt2>
      <a:accent1>
        <a:srgbClr val="2CD5C3"/>
      </a:accent1>
      <a:accent2>
        <a:srgbClr val="AA004C"/>
      </a:accent2>
      <a:accent3>
        <a:srgbClr val="D7501C"/>
      </a:accent3>
      <a:accent4>
        <a:srgbClr val="FEB300"/>
      </a:accent4>
      <a:accent5>
        <a:srgbClr val="774FC3"/>
      </a:accent5>
      <a:accent6>
        <a:srgbClr val="007EC5"/>
      </a:accent6>
      <a:hlink>
        <a:srgbClr val="774FC3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1127</Words>
  <Application>Microsoft Office PowerPoint</Application>
  <PresentationFormat>Widescreen</PresentationFormat>
  <Paragraphs>239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Roboto</vt:lpstr>
      <vt:lpstr>Roboto Light</vt:lpstr>
      <vt:lpstr>Roboto Medium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Raya Tsolova</dc:creator>
  <cp:lastModifiedBy>Fred Sugden</cp:lastModifiedBy>
  <cp:revision>3</cp:revision>
  <dcterms:created xsi:type="dcterms:W3CDTF">2024-08-28T15:02:13Z</dcterms:created>
  <dcterms:modified xsi:type="dcterms:W3CDTF">2024-10-14T13:54:55Z</dcterms:modified>
</cp:coreProperties>
</file>