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2"/>
  </p:notesMasterIdLst>
  <p:sldIdLst>
    <p:sldId id="256" r:id="rId5"/>
    <p:sldId id="258" r:id="rId6"/>
    <p:sldId id="264" r:id="rId7"/>
    <p:sldId id="259" r:id="rId8"/>
    <p:sldId id="262" r:id="rId9"/>
    <p:sldId id="261" r:id="rId10"/>
    <p:sldId id="263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1pPr>
    <a:lvl2pPr marL="0" marR="0" indent="3429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2pPr>
    <a:lvl3pPr marL="0" marR="0" indent="6858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3pPr>
    <a:lvl4pPr marL="0" marR="0" indent="10287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4pPr>
    <a:lvl5pPr marL="0" marR="0" indent="13716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5pPr>
    <a:lvl6pPr marL="0" marR="0" indent="17145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6pPr>
    <a:lvl7pPr marL="0" marR="0" indent="20574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7pPr>
    <a:lvl8pPr marL="0" marR="0" indent="24003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8pPr>
    <a:lvl9pPr marL="0" marR="0" indent="2743200" algn="l" defTabSz="914400" rtl="0" fontAlgn="auto" latinLnBrk="0" hangingPunct="0">
      <a:lnSpc>
        <a:spcPct val="100000"/>
      </a:lnSpc>
      <a:spcBef>
        <a:spcPts val="2800"/>
      </a:spcBef>
      <a:spcAft>
        <a:spcPts val="0"/>
      </a:spcAft>
      <a:buClrTx/>
      <a:buSzTx/>
      <a:buFontTx/>
      <a:buNone/>
      <a:tabLst/>
      <a:defRPr kumimoji="0" sz="4800" b="0" i="0" u="none" strike="noStrike" cap="none" spc="-48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SF Hello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709F4571-14E2-4292-9FC1-665261E7F3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454D52"/>
              </a:solidFill>
              <a:prstDash val="solid"/>
              <a:miter lim="400000"/>
            </a:ln>
          </a:left>
          <a:right>
            <a:ln w="12700" cap="flat">
              <a:solidFill>
                <a:srgbClr val="454D52"/>
              </a:solidFill>
              <a:prstDash val="solid"/>
              <a:miter lim="400000"/>
            </a:ln>
          </a:right>
          <a:top>
            <a:ln w="12700" cap="flat">
              <a:solidFill>
                <a:srgbClr val="6F7980"/>
              </a:solidFill>
              <a:prstDash val="solid"/>
              <a:miter lim="400000"/>
            </a:ln>
          </a:top>
          <a:bottom>
            <a:ln w="12700" cap="flat">
              <a:solidFill>
                <a:srgbClr val="6F7980"/>
              </a:solidFill>
              <a:prstDash val="solid"/>
              <a:miter lim="400000"/>
            </a:ln>
          </a:bottom>
          <a:insideH>
            <a:ln w="12700" cap="flat">
              <a:solidFill>
                <a:srgbClr val="6F7980"/>
              </a:solidFill>
              <a:prstDash val="solid"/>
              <a:miter lim="400000"/>
            </a:ln>
          </a:insideH>
          <a:insideV>
            <a:ln w="12700" cap="flat">
              <a:solidFill>
                <a:srgbClr val="454D52"/>
              </a:solidFill>
              <a:prstDash val="solid"/>
              <a:miter lim="400000"/>
            </a:ln>
          </a:insideV>
        </a:tcBdr>
        <a:fill>
          <a:solidFill>
            <a:srgbClr val="D1DADE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6F7980"/>
              </a:solidFill>
              <a:prstDash val="solid"/>
              <a:miter lim="400000"/>
            </a:ln>
          </a:right>
          <a:top>
            <a:ln w="12700" cap="flat">
              <a:solidFill>
                <a:srgbClr val="6F7980"/>
              </a:solidFill>
              <a:prstDash val="solid"/>
              <a:miter lim="400000"/>
            </a:ln>
          </a:top>
          <a:bottom>
            <a:ln w="12700" cap="flat">
              <a:solidFill>
                <a:srgbClr val="6F7980"/>
              </a:solidFill>
              <a:prstDash val="solid"/>
              <a:miter lim="400000"/>
            </a:ln>
          </a:bottom>
          <a:insideH>
            <a:ln w="12700" cap="flat">
              <a:solidFill>
                <a:srgbClr val="6F7980"/>
              </a:solidFill>
              <a:prstDash val="solid"/>
              <a:miter lim="400000"/>
            </a:ln>
          </a:insideH>
          <a:insideV>
            <a:ln w="12700" cap="flat">
              <a:solidFill>
                <a:srgbClr val="A3BCC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3BCCC"/>
              </a:solidFill>
              <a:prstDash val="solid"/>
              <a:miter lim="400000"/>
            </a:ln>
          </a:left>
          <a:right>
            <a:ln w="12700" cap="flat">
              <a:solidFill>
                <a:srgbClr val="A3BCCC"/>
              </a:solidFill>
              <a:prstDash val="solid"/>
              <a:miter lim="400000"/>
            </a:ln>
          </a:right>
          <a:top>
            <a:ln w="25400" cap="flat">
              <a:solidFill>
                <a:srgbClr val="6F798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3BCCC"/>
              </a:solidFill>
              <a:prstDash val="solid"/>
              <a:miter lim="400000"/>
            </a:ln>
          </a:insideH>
          <a:insideV>
            <a:ln w="12700" cap="flat">
              <a:solidFill>
                <a:srgbClr val="A3BCCC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F7980"/>
              </a:solidFill>
              <a:prstDash val="solid"/>
              <a:miter lim="400000"/>
            </a:ln>
          </a:left>
          <a:right>
            <a:ln w="12700" cap="flat">
              <a:solidFill>
                <a:srgbClr val="6F79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F7980"/>
              </a:solidFill>
              <a:prstDash val="solid"/>
              <a:miter lim="400000"/>
            </a:ln>
          </a:bottom>
          <a:insideH>
            <a:ln w="12700" cap="flat">
              <a:solidFill>
                <a:srgbClr val="A3BCCC"/>
              </a:solidFill>
              <a:prstDash val="solid"/>
              <a:miter lim="400000"/>
            </a:ln>
          </a:insideH>
          <a:insideV>
            <a:ln w="12700" cap="flat">
              <a:solidFill>
                <a:srgbClr val="6F798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29" d="100"/>
          <a:sy n="29" d="100"/>
        </p:scale>
        <p:origin x="12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3000">
        <a:latin typeface="+mj-lt"/>
        <a:ea typeface="+mj-ea"/>
        <a:cs typeface="+mj-cs"/>
        <a:sym typeface="SF Hello Regular"/>
      </a:defRPr>
    </a:lvl1pPr>
    <a:lvl2pPr indent="228600" defTabSz="457200" latinLnBrk="0">
      <a:defRPr sz="3000">
        <a:latin typeface="+mj-lt"/>
        <a:ea typeface="+mj-ea"/>
        <a:cs typeface="+mj-cs"/>
        <a:sym typeface="SF Hello Regular"/>
      </a:defRPr>
    </a:lvl2pPr>
    <a:lvl3pPr indent="457200" defTabSz="457200" latinLnBrk="0">
      <a:defRPr sz="3000">
        <a:latin typeface="+mj-lt"/>
        <a:ea typeface="+mj-ea"/>
        <a:cs typeface="+mj-cs"/>
        <a:sym typeface="SF Hello Regular"/>
      </a:defRPr>
    </a:lvl3pPr>
    <a:lvl4pPr indent="685800" defTabSz="457200" latinLnBrk="0">
      <a:defRPr sz="3000">
        <a:latin typeface="+mj-lt"/>
        <a:ea typeface="+mj-ea"/>
        <a:cs typeface="+mj-cs"/>
        <a:sym typeface="SF Hello Regular"/>
      </a:defRPr>
    </a:lvl4pPr>
    <a:lvl5pPr indent="914400" defTabSz="457200" latinLnBrk="0">
      <a:defRPr sz="3000">
        <a:latin typeface="+mj-lt"/>
        <a:ea typeface="+mj-ea"/>
        <a:cs typeface="+mj-cs"/>
        <a:sym typeface="SF Hello Regular"/>
      </a:defRPr>
    </a:lvl5pPr>
    <a:lvl6pPr indent="1143000" defTabSz="457200" latinLnBrk="0">
      <a:defRPr sz="3000">
        <a:latin typeface="+mj-lt"/>
        <a:ea typeface="+mj-ea"/>
        <a:cs typeface="+mj-cs"/>
        <a:sym typeface="SF Hello Regular"/>
      </a:defRPr>
    </a:lvl6pPr>
    <a:lvl7pPr indent="1371600" defTabSz="457200" latinLnBrk="0">
      <a:defRPr sz="3000">
        <a:latin typeface="+mj-lt"/>
        <a:ea typeface="+mj-ea"/>
        <a:cs typeface="+mj-cs"/>
        <a:sym typeface="SF Hello Regular"/>
      </a:defRPr>
    </a:lvl7pPr>
    <a:lvl8pPr indent="1600200" defTabSz="457200" latinLnBrk="0">
      <a:defRPr sz="3000">
        <a:latin typeface="+mj-lt"/>
        <a:ea typeface="+mj-ea"/>
        <a:cs typeface="+mj-cs"/>
        <a:sym typeface="SF Hello Regular"/>
      </a:defRPr>
    </a:lvl8pPr>
    <a:lvl9pPr indent="1828800" defTabSz="457200" latinLnBrk="0">
      <a:defRPr sz="3000">
        <a:latin typeface="+mj-lt"/>
        <a:ea typeface="+mj-ea"/>
        <a:cs typeface="+mj-cs"/>
        <a:sym typeface="SF Hello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"/>
          <p:cNvSpPr txBox="1">
            <a:spLocks noGrp="1"/>
          </p:cNvSpPr>
          <p:nvPr>
            <p:ph type="body" sz="quarter" idx="21"/>
          </p:nvPr>
        </p:nvSpPr>
        <p:spPr>
          <a:xfrm>
            <a:off x="95095863" y="58293000"/>
            <a:ext cx="22072601" cy="1003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825500">
              <a:spcBef>
                <a:spcPts val="6800"/>
              </a:spcBef>
              <a:buSzTx/>
              <a:buNone/>
              <a:defRPr sz="6000" spc="0">
                <a:solidFill>
                  <a:srgbClr val="94A8B2"/>
                </a:solidFill>
                <a:latin typeface="+mn-lt"/>
                <a:ea typeface="+mn-ea"/>
                <a:cs typeface="+mn-cs"/>
                <a:sym typeface="SF Hello Bold"/>
              </a:defRPr>
            </a:lvl1pPr>
          </a:lstStyle>
          <a:p>
            <a:r>
              <a:t> </a:t>
            </a:r>
          </a:p>
        </p:txBody>
      </p:sp>
      <p:sp>
        <p:nvSpPr>
          <p:cNvPr id="13" name="Text"/>
          <p:cNvSpPr txBox="1">
            <a:spLocks noGrp="1"/>
          </p:cNvSpPr>
          <p:nvPr>
            <p:ph type="body" sz="quarter" idx="22"/>
          </p:nvPr>
        </p:nvSpPr>
        <p:spPr>
          <a:xfrm>
            <a:off x="95097600" y="59423300"/>
            <a:ext cx="19291300" cy="2413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1600" spc="-8">
                <a:solidFill>
                  <a:srgbClr val="94A8B2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142999" y="10972800"/>
            <a:ext cx="22098001" cy="138430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Bef>
                <a:spcPts val="300"/>
              </a:spcBef>
              <a:defRPr sz="3600" spc="-72">
                <a:latin typeface="+mj-lt"/>
                <a:ea typeface="+mj-ea"/>
                <a:cs typeface="+mj-cs"/>
                <a:sym typeface="SF Hell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/>
          </p:nvPr>
        </p:nvSpPr>
        <p:spPr>
          <a:xfrm>
            <a:off x="1142999" y="2743200"/>
            <a:ext cx="22098001" cy="822960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spcBef>
                <a:spcPts val="0"/>
              </a:spcBef>
              <a:buClr>
                <a:srgbClr val="FFFFFF">
                  <a:alpha val="0"/>
                </a:srgbClr>
              </a:buClr>
              <a:buSzPct val="25000"/>
              <a:defRPr sz="10000" spc="-200">
                <a:latin typeface="+mn-lt"/>
                <a:ea typeface="+mn-ea"/>
                <a:cs typeface="+mn-cs"/>
                <a:sym typeface="SF Hello Bold"/>
              </a:defRPr>
            </a:lvl1pPr>
            <a:lvl2pPr marL="0" indent="0" defTabSz="825500">
              <a:spcBef>
                <a:spcPts val="10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10000" spc="-200"/>
            </a:lvl2pPr>
            <a:lvl3pPr marL="76200" indent="-76200" defTabSz="825500">
              <a:spcBef>
                <a:spcPts val="3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3200" spc="-64"/>
            </a:lvl3pPr>
            <a:lvl4pPr marL="76200" indent="-76200" defTabSz="825500">
              <a:spcBef>
                <a:spcPts val="3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3200" spc="-64"/>
            </a:lvl4pPr>
            <a:lvl5pPr marL="76200" indent="-76200" defTabSz="825500">
              <a:spcBef>
                <a:spcPts val="3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3200" spc="-6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160927 Apple Logo Black JB.ai" descr="160927 Apple Logo Black JB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63" y="877653"/>
            <a:ext cx="1320549" cy="132054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974025" y="13042900"/>
            <a:ext cx="318381" cy="330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s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"/>
          <p:cNvSpPr txBox="1">
            <a:spLocks noGrp="1"/>
          </p:cNvSpPr>
          <p:nvPr>
            <p:ph type="body" sz="quarter" idx="21"/>
          </p:nvPr>
        </p:nvSpPr>
        <p:spPr>
          <a:xfrm>
            <a:off x="1143000" y="2057400"/>
            <a:ext cx="22098001" cy="1130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6800" spc="-136"/>
            </a:pPr>
            <a:endParaRPr/>
          </a:p>
        </p:txBody>
      </p:sp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" name="Footer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14165" y="13373100"/>
            <a:ext cx="19291301" cy="2286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tabLst>
                <a:tab pos="914400" algn="l"/>
              </a:tabLst>
              <a:defRPr sz="1500" spc="0">
                <a:solidFill>
                  <a:srgbClr val="87939D"/>
                </a:solidFill>
              </a:defRPr>
            </a:lvl1pPr>
          </a:lstStyle>
          <a:p>
            <a:r>
              <a:t>Footer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4165" y="13373100"/>
            <a:ext cx="19291301" cy="2286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tabLst>
                <a:tab pos="914400" algn="l"/>
              </a:tabLst>
              <a:defRPr sz="1500" spc="0">
                <a:solidFill>
                  <a:srgbClr val="87939D"/>
                </a:solidFill>
              </a:defRPr>
            </a:lvl1pPr>
          </a:lstStyle>
          <a:p>
            <a:r>
              <a:t>Footer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"/>
          <p:cNvSpPr txBox="1">
            <a:spLocks noGrp="1"/>
          </p:cNvSpPr>
          <p:nvPr>
            <p:ph type="body" sz="quarter" idx="21"/>
          </p:nvPr>
        </p:nvSpPr>
        <p:spPr>
          <a:xfrm>
            <a:off x="95095863" y="58293000"/>
            <a:ext cx="22072601" cy="1003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825500">
              <a:spcBef>
                <a:spcPts val="6800"/>
              </a:spcBef>
              <a:buSzTx/>
              <a:buNone/>
              <a:defRPr sz="6000" spc="0">
                <a:solidFill>
                  <a:srgbClr val="94A8B2"/>
                </a:solidFill>
                <a:latin typeface="+mn-lt"/>
                <a:ea typeface="+mn-ea"/>
                <a:cs typeface="+mn-cs"/>
                <a:sym typeface="SF Hello Bold"/>
              </a:defRPr>
            </a:lvl1pPr>
          </a:lstStyle>
          <a:p>
            <a:r>
              <a:t> </a:t>
            </a:r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1143000" y="2743200"/>
            <a:ext cx="22098000" cy="8229600"/>
          </a:xfrm>
          <a:prstGeom prst="rect">
            <a:avLst/>
          </a:prstGeom>
        </p:spPr>
        <p:txBody>
          <a:bodyPr anchor="ctr"/>
          <a:lstStyle>
            <a:lvl1pPr defTabSz="914400">
              <a:lnSpc>
                <a:spcPts val="11200"/>
              </a:lnSpc>
              <a:defRPr sz="10000" spc="-200"/>
            </a:lvl1pPr>
          </a:lstStyle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21"/>
          </p:nvPr>
        </p:nvSpPr>
        <p:spPr>
          <a:xfrm>
            <a:off x="95299063" y="58978800"/>
            <a:ext cx="22072601" cy="1003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825500">
              <a:spcBef>
                <a:spcPts val="6800"/>
              </a:spcBef>
              <a:buSzTx/>
              <a:buNone/>
              <a:defRPr sz="6000" spc="0">
                <a:solidFill>
                  <a:srgbClr val="94A8B2"/>
                </a:solidFill>
                <a:latin typeface="+mn-lt"/>
                <a:ea typeface="+mn-ea"/>
                <a:cs typeface="+mn-cs"/>
                <a:sym typeface="SF Hello Bold"/>
              </a:defRPr>
            </a:lvl1pPr>
          </a:lstStyle>
          <a:p>
            <a:r>
              <a:t> 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708894" y="2085032"/>
            <a:ext cx="20966212" cy="8229601"/>
          </a:xfrm>
          <a:prstGeom prst="rect">
            <a:avLst/>
          </a:prstGeom>
        </p:spPr>
        <p:txBody>
          <a:bodyPr anchor="ctr"/>
          <a:lstStyle>
            <a:lvl1pPr marL="508000" indent="-355934" defTabSz="914400">
              <a:lnSpc>
                <a:spcPct val="100000"/>
              </a:lnSpc>
              <a:defRPr sz="7200" spc="-144">
                <a:latin typeface="+mj-lt"/>
                <a:ea typeface="+mj-ea"/>
                <a:cs typeface="+mj-cs"/>
                <a:sym typeface="SF Hell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14500" y="10314632"/>
            <a:ext cx="20955000" cy="2673748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0"/>
              </a:spcBef>
              <a:buClr>
                <a:srgbClr val="94A8B2">
                  <a:alpha val="0"/>
                </a:srgbClr>
              </a:buClr>
              <a:buSzPct val="25000"/>
              <a:defRPr sz="3600" spc="0"/>
            </a:lvl1pPr>
            <a:lvl2pPr marL="533400" indent="-533400">
              <a:spcBef>
                <a:spcPts val="0"/>
              </a:spcBef>
              <a:buClr>
                <a:srgbClr val="94A8B2">
                  <a:alpha val="0"/>
                </a:srgbClr>
              </a:buClr>
              <a:buSzPct val="25000"/>
              <a:buChar char="•"/>
              <a:defRPr sz="3600" spc="0"/>
            </a:lvl2pPr>
            <a:lvl3pPr marL="533400" indent="-533400">
              <a:spcBef>
                <a:spcPts val="0"/>
              </a:spcBef>
              <a:buClr>
                <a:srgbClr val="94A8B2">
                  <a:alpha val="0"/>
                </a:srgbClr>
              </a:buClr>
              <a:buSzPct val="25000"/>
              <a:buChar char="•"/>
              <a:defRPr sz="3600" spc="0"/>
            </a:lvl3pPr>
            <a:lvl4pPr marL="533400" indent="-533400">
              <a:spcBef>
                <a:spcPts val="0"/>
              </a:spcBef>
              <a:buClr>
                <a:srgbClr val="94A8B2">
                  <a:alpha val="0"/>
                </a:srgbClr>
              </a:buClr>
              <a:buSzPct val="25000"/>
              <a:buChar char="•"/>
              <a:defRPr sz="3600" spc="0"/>
            </a:lvl4pPr>
            <a:lvl5pPr marL="0" indent="0">
              <a:spcBef>
                <a:spcPts val="0"/>
              </a:spcBef>
              <a:buClr>
                <a:srgbClr val="94A8B2">
                  <a:alpha val="0"/>
                </a:srgbClr>
              </a:buClr>
              <a:buSzPct val="25000"/>
              <a:buChar char="•"/>
              <a:defRPr sz="3600" spc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Footer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14165" y="13373100"/>
            <a:ext cx="19291301" cy="2286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SzTx/>
              <a:buNone/>
              <a:tabLst>
                <a:tab pos="914400" algn="l"/>
              </a:tabLst>
              <a:defRPr sz="1500" spc="0">
                <a:solidFill>
                  <a:srgbClr val="87939D"/>
                </a:solidFill>
              </a:defRPr>
            </a:lvl1pPr>
          </a:lstStyle>
          <a:p>
            <a:r>
              <a:t>Footer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"/>
          <p:cNvSpPr txBox="1">
            <a:spLocks noGrp="1"/>
          </p:cNvSpPr>
          <p:nvPr>
            <p:ph type="body" sz="quarter" idx="21"/>
          </p:nvPr>
        </p:nvSpPr>
        <p:spPr>
          <a:xfrm>
            <a:off x="94867263" y="58166000"/>
            <a:ext cx="22072601" cy="1003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825500">
              <a:spcBef>
                <a:spcPts val="6800"/>
              </a:spcBef>
              <a:buSzTx/>
              <a:buNone/>
              <a:defRPr sz="6000" spc="0">
                <a:solidFill>
                  <a:srgbClr val="94A8B2"/>
                </a:solidFill>
                <a:latin typeface="+mn-lt"/>
                <a:ea typeface="+mn-ea"/>
                <a:cs typeface="+mn-cs"/>
                <a:sym typeface="SF Hello Bold"/>
              </a:defRPr>
            </a:lvl1pPr>
          </a:lstStyle>
          <a:p>
            <a:r>
              <a:t> </a:t>
            </a:r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1143000" y="2742803"/>
            <a:ext cx="22098000" cy="8229601"/>
          </a:xfrm>
          <a:prstGeom prst="rect">
            <a:avLst/>
          </a:prstGeom>
        </p:spPr>
        <p:txBody>
          <a:bodyPr anchor="ctr"/>
          <a:lstStyle>
            <a:lvl1pPr algn="ctr" defTabSz="914400">
              <a:lnSpc>
                <a:spcPct val="100000"/>
              </a:lnSpc>
              <a:defRPr sz="10000" spc="-200">
                <a:latin typeface="+mj-lt"/>
                <a:ea typeface="+mj-ea"/>
                <a:cs typeface="+mj-cs"/>
                <a:sym typeface="SF Hello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"/>
          <p:cNvSpPr txBox="1">
            <a:spLocks noGrp="1"/>
          </p:cNvSpPr>
          <p:nvPr>
            <p:ph type="body" sz="quarter" idx="21"/>
          </p:nvPr>
        </p:nvSpPr>
        <p:spPr>
          <a:xfrm>
            <a:off x="95210163" y="58293000"/>
            <a:ext cx="22072601" cy="1003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825500">
              <a:spcBef>
                <a:spcPts val="6800"/>
              </a:spcBef>
              <a:buSzTx/>
              <a:buNone/>
              <a:defRPr sz="6000" spc="0">
                <a:solidFill>
                  <a:srgbClr val="94A8B2"/>
                </a:solidFill>
                <a:latin typeface="+mn-lt"/>
                <a:ea typeface="+mn-ea"/>
                <a:cs typeface="+mn-cs"/>
                <a:sym typeface="SF Hello Bold"/>
              </a:defRPr>
            </a:lvl1pPr>
          </a:lstStyle>
          <a:p>
            <a:r>
              <a:t> </a:t>
            </a:r>
          </a:p>
        </p:txBody>
      </p:sp>
      <p:sp>
        <p:nvSpPr>
          <p:cNvPr id="83" name="Text"/>
          <p:cNvSpPr txBox="1">
            <a:spLocks noGrp="1"/>
          </p:cNvSpPr>
          <p:nvPr>
            <p:ph type="body" sz="quarter" idx="22"/>
          </p:nvPr>
        </p:nvSpPr>
        <p:spPr>
          <a:xfrm>
            <a:off x="95211900" y="59423300"/>
            <a:ext cx="19291300" cy="2413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1600" spc="-8">
                <a:solidFill>
                  <a:srgbClr val="94A8B2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xfrm>
            <a:off x="1143000" y="0"/>
            <a:ext cx="22098001" cy="2057400"/>
          </a:xfrm>
          <a:prstGeom prst="rect">
            <a:avLst/>
          </a:prstGeom>
        </p:spPr>
        <p:txBody>
          <a:bodyPr>
            <a:normAutofit/>
          </a:bodyPr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1143000" y="2743559"/>
            <a:ext cx="22098001" cy="960120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defTabSz="825500">
              <a:spcBef>
                <a:spcPts val="1000"/>
              </a:spcBef>
              <a:buClr>
                <a:srgbClr val="FFFFFF">
                  <a:alpha val="0"/>
                </a:srgbClr>
              </a:buClr>
              <a:buSzPct val="25000"/>
              <a:defRPr sz="6800" spc="-136"/>
            </a:lvl1pPr>
            <a:lvl2pPr marL="0" indent="0" defTabSz="825500">
              <a:spcBef>
                <a:spcPts val="10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6800" spc="-136">
                <a:solidFill>
                  <a:srgbClr val="C3C8CD"/>
                </a:solidFill>
              </a:defRPr>
            </a:lvl2pPr>
            <a:lvl3pPr marL="596900" indent="0" defTabSz="825500">
              <a:spcBef>
                <a:spcPts val="10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6800" spc="-136"/>
            </a:lvl3pPr>
            <a:lvl4pPr marL="596900" indent="0" defTabSz="825500">
              <a:spcBef>
                <a:spcPts val="10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6800" spc="-136">
                <a:solidFill>
                  <a:srgbClr val="C3C8CD"/>
                </a:solidFill>
              </a:defRPr>
            </a:lvl4pPr>
            <a:lvl5pPr marL="1333500" indent="0" defTabSz="825500">
              <a:spcBef>
                <a:spcPts val="1000"/>
              </a:spcBef>
              <a:buClr>
                <a:srgbClr val="FFFFFF">
                  <a:alpha val="0"/>
                </a:srgbClr>
              </a:buClr>
              <a:buSzPct val="25000"/>
              <a:buChar char="•"/>
              <a:defRPr sz="6800" spc="-136">
                <a:solidFill>
                  <a:srgbClr val="C3C8C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" name="Table 1"/>
          <p:cNvGraphicFramePr/>
          <p:nvPr/>
        </p:nvGraphicFramePr>
        <p:xfrm>
          <a:off x="8551267" y="13233400"/>
          <a:ext cx="7281465" cy="508000"/>
        </p:xfrm>
        <a:graphic>
          <a:graphicData uri="http://schemas.openxmlformats.org/drawingml/2006/table">
            <a:tbl>
              <a:tblPr>
                <a:tableStyleId>{709F4571-14E2-4292-9FC1-665261E7F3EE}</a:tableStyleId>
              </a:tblPr>
              <a:tblGrid>
                <a:gridCol w="7281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>
                        <a:tabLst>
                          <a:tab pos="1651000" algn="l"/>
                        </a:tabLst>
                        <a:defRPr sz="1800"/>
                      </a:pPr>
                      <a:r>
                        <a:rPr sz="1500">
                          <a:solidFill>
                            <a:srgbClr val="454D52"/>
                          </a:solidFill>
                        </a:rPr>
                        <a:t>TM and © 2022 Apple Inc. All rights reserved.</a:t>
                      </a:r>
                    </a:p>
                  </a:txBody>
                  <a:tcPr marL="76200" marR="76200" marT="76200" marB="762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4" name="Text"/>
          <p:cNvSpPr txBox="1">
            <a:spLocks noGrp="1"/>
          </p:cNvSpPr>
          <p:nvPr>
            <p:ph type="body" sz="quarter" idx="21"/>
          </p:nvPr>
        </p:nvSpPr>
        <p:spPr>
          <a:xfrm>
            <a:off x="94752963" y="58293000"/>
            <a:ext cx="22072601" cy="1003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825500">
              <a:spcBef>
                <a:spcPts val="6800"/>
              </a:spcBef>
              <a:buSzTx/>
              <a:buNone/>
              <a:defRPr sz="6000" spc="0">
                <a:solidFill>
                  <a:srgbClr val="94A8B2"/>
                </a:solidFill>
                <a:latin typeface="+mn-lt"/>
                <a:ea typeface="+mn-ea"/>
                <a:cs typeface="+mn-cs"/>
                <a:sym typeface="SF Hello Bold"/>
              </a:defRPr>
            </a:lvl1pPr>
          </a:lstStyle>
          <a:p>
            <a:r>
              <a:t> </a:t>
            </a:r>
          </a:p>
        </p:txBody>
      </p:sp>
      <p:sp>
        <p:nvSpPr>
          <p:cNvPr id="95" name="Text"/>
          <p:cNvSpPr txBox="1">
            <a:spLocks noGrp="1"/>
          </p:cNvSpPr>
          <p:nvPr>
            <p:ph type="body" sz="quarter" idx="22"/>
          </p:nvPr>
        </p:nvSpPr>
        <p:spPr>
          <a:xfrm>
            <a:off x="94754700" y="59423300"/>
            <a:ext cx="19291300" cy="2413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0" indent="0" defTabSz="825500">
              <a:spcBef>
                <a:spcPts val="0"/>
              </a:spcBef>
              <a:buSzTx/>
              <a:buNone/>
              <a:defRPr sz="1600" spc="-8">
                <a:solidFill>
                  <a:srgbClr val="94A8B2"/>
                </a:solidFill>
              </a:defRPr>
            </a:lvl1pPr>
          </a:lstStyle>
          <a:p>
            <a:r>
              <a:t> </a:t>
            </a:r>
          </a:p>
        </p:txBody>
      </p:sp>
      <p:pic>
        <p:nvPicPr>
          <p:cNvPr id="96" name="160927 Apple Logo Black JB.ai" descr="160927 Apple Logo Black JB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0" y="3683000"/>
            <a:ext cx="6350000" cy="63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971646" y="13335000"/>
            <a:ext cx="318382" cy="330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"/>
          <p:cNvSpPr txBox="1">
            <a:spLocks noGrp="1"/>
          </p:cNvSpPr>
          <p:nvPr>
            <p:ph type="body" sz="quarter" idx="21"/>
          </p:nvPr>
        </p:nvSpPr>
        <p:spPr>
          <a:xfrm>
            <a:off x="1143000" y="2057400"/>
            <a:ext cx="22098001" cy="1130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6800" spc="-136"/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36072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43000" y="0"/>
            <a:ext cx="22098000" cy="20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153965" y="3911600"/>
            <a:ext cx="22098001" cy="911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635000" indent="-304800">
              <a:spcBef>
                <a:spcPts val="2500"/>
              </a:spcBef>
              <a:buSzPct val="80000"/>
              <a:buChar char="-"/>
            </a:lvl2pPr>
            <a:lvl3pPr marL="947419" indent="-299719">
              <a:spcBef>
                <a:spcPts val="2200"/>
              </a:spcBef>
              <a:buSzPct val="80000"/>
              <a:buChar char="-"/>
            </a:lvl3pPr>
            <a:lvl4pPr marL="1252219" indent="-287019">
              <a:spcBef>
                <a:spcPts val="2200"/>
              </a:spcBef>
              <a:buSzPct val="80000"/>
              <a:buChar char="-"/>
            </a:lvl4pPr>
            <a:lvl5pPr marL="1550669" indent="-280669">
              <a:spcBef>
                <a:spcPts val="2200"/>
              </a:spcBef>
              <a:buSzPct val="80000"/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971646" y="13042900"/>
            <a:ext cx="318382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tabLst>
                <a:tab pos="914400" algn="l"/>
              </a:tabLst>
              <a:defRPr sz="1500" spc="0">
                <a:solidFill>
                  <a:srgbClr val="87939D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1pPr>
      <a:lvl2pPr marL="0" marR="0" indent="2286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2pPr>
      <a:lvl3pPr marL="0" marR="0" indent="4572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3pPr>
      <a:lvl4pPr marL="0" marR="0" indent="6858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4pPr>
      <a:lvl5pPr marL="0" marR="0" indent="9144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5pPr>
      <a:lvl6pPr marL="0" marR="0" indent="11430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6pPr>
      <a:lvl7pPr marL="0" marR="0" indent="13716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7pPr>
      <a:lvl8pPr marL="0" marR="0" indent="16002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8pPr>
      <a:lvl9pPr marL="0" marR="0" indent="1828800" algn="l" defTabSz="825500" rtl="0" latinLnBrk="0">
        <a:lnSpc>
          <a:spcPts val="73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-136" baseline="0">
          <a:solidFill>
            <a:srgbClr val="000000"/>
          </a:solidFill>
          <a:uFillTx/>
          <a:latin typeface="+mn-lt"/>
          <a:ea typeface="+mn-ea"/>
          <a:cs typeface="+mn-cs"/>
          <a:sym typeface="SF Hello Bold"/>
        </a:defRPr>
      </a:lvl9pPr>
    </p:titleStyle>
    <p:bodyStyle>
      <a:lvl1pPr marL="317500" marR="0" indent="-317500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1pPr>
      <a:lvl2pPr marL="611909" marR="0" indent="-332509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2pPr>
      <a:lvl3pPr marL="952137" marR="0" indent="-342537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3pPr>
      <a:lvl4pPr marL="1258823" marR="0" indent="-344423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4pPr>
      <a:lvl5pPr marL="1573730" marR="0" indent="-354530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5pPr>
      <a:lvl6pPr marL="1878530" marR="0" indent="-354530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6pPr>
      <a:lvl7pPr marL="2183330" marR="0" indent="-354530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7pPr>
      <a:lvl8pPr marL="2488130" marR="0" indent="-354530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8pPr>
      <a:lvl9pPr marL="2792930" marR="0" indent="-354530" algn="l" defTabSz="914400" rtl="0" latinLnBrk="0">
        <a:lnSpc>
          <a:spcPct val="100000"/>
        </a:lnSpc>
        <a:spcBef>
          <a:spcPts val="2800"/>
        </a:spcBef>
        <a:spcAft>
          <a:spcPts val="0"/>
        </a:spcAft>
        <a:buClrTx/>
        <a:buSzPct val="90000"/>
        <a:buFontTx/>
        <a:buChar char="•"/>
        <a:tabLst/>
        <a:defRPr sz="4800" b="0" i="0" u="none" strike="noStrike" cap="none" spc="-48" baseline="0">
          <a:solidFill>
            <a:srgbClr val="000000"/>
          </a:solidFill>
          <a:uFillTx/>
          <a:latin typeface="+mj-lt"/>
          <a:ea typeface="+mj-ea"/>
          <a:cs typeface="+mj-cs"/>
          <a:sym typeface="SF Hello Regular"/>
        </a:defRPr>
      </a:lvl9pPr>
    </p:bodyStyle>
    <p:otherStyle>
      <a:lvl1pPr marL="0" marR="0" indent="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1pPr>
      <a:lvl2pPr marL="0" marR="0" indent="2286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2pPr>
      <a:lvl3pPr marL="0" marR="0" indent="4572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3pPr>
      <a:lvl4pPr marL="0" marR="0" indent="6858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4pPr>
      <a:lvl5pPr marL="0" marR="0" indent="9144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5pPr>
      <a:lvl6pPr marL="0" marR="0" indent="11430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6pPr>
      <a:lvl7pPr marL="0" marR="0" indent="13716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7pPr>
      <a:lvl8pPr marL="0" marR="0" indent="16002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8pPr>
      <a:lvl9pPr marL="0" marR="0" indent="1828800" algn="r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914400" algn="l"/>
        </a:tabLst>
        <a:defRPr sz="15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F Hell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V35jHAkpUIk?feature=oembed" TargetMode="External"/><Relationship Id="rId1" Type="http://schemas.openxmlformats.org/officeDocument/2006/relationships/video" Target="https://www.youtube.com/embed/41EdCXjotmo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107" name="Text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108" name="CEPT workshop on satellite innovations and regulatory challenges, 21-22 November 20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UK SPF Cluster 1 workshop: Connectivity from the Sky – 15 December 2022</a:t>
            </a:r>
            <a:endParaRPr dirty="0"/>
          </a:p>
        </p:txBody>
      </p:sp>
      <p:sp>
        <p:nvSpPr>
          <p:cNvPr id="109" name="Emergency SOS via Satellit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Emergency SOS via Satellite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Phone 14 Announcemen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lvl="1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6800" spc="-136"/>
            </a:pPr>
            <a:r>
              <a:t>iPhone 14 Announcement</a:t>
            </a:r>
          </a:p>
        </p:txBody>
      </p:sp>
      <p:sp>
        <p:nvSpPr>
          <p:cNvPr id="115" name="Emergency SOS via Satelli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Emergency SOS via Satellite</a:t>
            </a:r>
          </a:p>
        </p:txBody>
      </p:sp>
      <p:sp>
        <p:nvSpPr>
          <p:cNvPr id="116" name="7 September 2022 Apple Event announced new Emergency SOS via Satellite feature in iPhone 14…"/>
          <p:cNvSpPr txBox="1">
            <a:spLocks noGrp="1"/>
          </p:cNvSpPr>
          <p:nvPr>
            <p:ph type="body" idx="1"/>
          </p:nvPr>
        </p:nvSpPr>
        <p:spPr>
          <a:xfrm>
            <a:off x="1143000" y="3421880"/>
            <a:ext cx="15118368" cy="43628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7 September 2022 Apple Event announced new Emergency SOS via Satellite feature in iPhone 14</a:t>
            </a:r>
          </a:p>
          <a:p>
            <a:r>
              <a:rPr dirty="0"/>
              <a:t>Allows iPhone 14 to connect directly to a satellite, enabling messaging with emergency services when outside of cellular or Wi-Fi coverage. 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132" y="1215595"/>
            <a:ext cx="5547066" cy="112848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7 September 2022 Apple Event announced new Emergency SOS via Satellite feature in iPhone 14…">
            <a:extLst>
              <a:ext uri="{FF2B5EF4-FFF2-40B4-BE49-F238E27FC236}">
                <a16:creationId xmlns:a16="http://schemas.microsoft.com/office/drawing/2014/main" id="{0E234A43-13BD-82D2-D333-58434ACC2176}"/>
              </a:ext>
            </a:extLst>
          </p:cNvPr>
          <p:cNvSpPr txBox="1">
            <a:spLocks/>
          </p:cNvSpPr>
          <p:nvPr/>
        </p:nvSpPr>
        <p:spPr>
          <a:xfrm>
            <a:off x="1143000" y="7879922"/>
            <a:ext cx="15118368" cy="436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317500" marR="0" indent="-317500" algn="l" defTabSz="914400" rtl="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1pPr>
            <a:lvl2pPr marL="635000" marR="0" indent="-304800" algn="l" defTabSz="914400" rtl="0" latinLnBrk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Pct val="80000"/>
              <a:buFontTx/>
              <a:buChar char="-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2pPr>
            <a:lvl3pPr marL="947419" marR="0" indent="-299719" algn="l" defTabSz="914400" rtl="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-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3pPr>
            <a:lvl4pPr marL="1252219" marR="0" indent="-287019" algn="l" defTabSz="914400" rtl="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-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4pPr>
            <a:lvl5pPr marL="1550669" marR="0" indent="-280669" algn="l" defTabSz="914400" rtl="0" latinLnBrk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-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5pPr>
            <a:lvl6pPr marL="1878530" marR="0" indent="-354530" algn="l" defTabSz="914400" rtl="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6pPr>
            <a:lvl7pPr marL="2183330" marR="0" indent="-354530" algn="l" defTabSz="914400" rtl="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7pPr>
            <a:lvl8pPr marL="2488130" marR="0" indent="-354530" algn="l" defTabSz="914400" rtl="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8pPr>
            <a:lvl9pPr marL="2792930" marR="0" indent="-354530" algn="l" defTabSz="914400" rtl="0" latinLnBrk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4800" b="0" i="0" u="none" strike="noStrike" cap="none" spc="-48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SF Hello Regular"/>
              </a:defRPr>
            </a:lvl9pPr>
          </a:lstStyle>
          <a:p>
            <a:r>
              <a:rPr lang="en-US" dirty="0"/>
              <a:t>Also allows users to manually share their location over satellite with Find My when there is no cellular or Wi-Fi connection, providing a sense of security when hiking or camping off the grid.</a:t>
            </a:r>
          </a:p>
          <a:p>
            <a:r>
              <a:rPr lang="en-US" dirty="0"/>
              <a:t>Service will run over </a:t>
            </a:r>
            <a:r>
              <a:rPr lang="en-US" dirty="0" err="1"/>
              <a:t>Globalstar</a:t>
            </a:r>
            <a:r>
              <a:rPr lang="en-US" dirty="0"/>
              <a:t> NGSO MSS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8E243-A693-D913-C568-637B2F024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114" y="1215594"/>
            <a:ext cx="5572083" cy="114177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" descr="Image"/>
          <p:cNvPicPr>
            <a:picLocks noChangeAspect="1"/>
          </p:cNvPicPr>
          <p:nvPr/>
        </p:nvPicPr>
        <p:blipFill rotWithShape="1">
          <a:blip r:embed="rId2"/>
          <a:srcRect l="20478" t="7089" r="19721" b="7137"/>
          <a:stretch/>
        </p:blipFill>
        <p:spPr>
          <a:xfrm>
            <a:off x="17155051" y="1316692"/>
            <a:ext cx="4638937" cy="9697004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User Interfac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6800" spc="-136"/>
            </a:lvl1pPr>
          </a:lstStyle>
          <a:p>
            <a:r>
              <a:t>User Interface</a:t>
            </a:r>
          </a:p>
        </p:txBody>
      </p:sp>
      <p:sp>
        <p:nvSpPr>
          <p:cNvPr id="122" name="Emergency SOS via Satelli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Emergency SOS via Satellite</a:t>
            </a:r>
          </a:p>
        </p:txBody>
      </p:sp>
      <p:sp>
        <p:nvSpPr>
          <p:cNvPr id="123" name="Since every second counts, iPhone will show the user where to point their phone to connect to — and stay connected with — a satellite while they message with emergency services."/>
          <p:cNvSpPr txBox="1">
            <a:spLocks noGrp="1"/>
          </p:cNvSpPr>
          <p:nvPr>
            <p:ph type="body" sz="quarter" idx="1"/>
          </p:nvPr>
        </p:nvSpPr>
        <p:spPr>
          <a:xfrm>
            <a:off x="1288914" y="8347513"/>
            <a:ext cx="13638047" cy="3392524"/>
          </a:xfrm>
          <a:prstGeom prst="rect">
            <a:avLst/>
          </a:prstGeom>
        </p:spPr>
        <p:txBody>
          <a:bodyPr/>
          <a:lstStyle/>
          <a:p>
            <a:r>
              <a:rPr dirty="0"/>
              <a:t>Since every second counts, iPhone will show the user where to point their phone to connect to — and stay connected with — a satellite while they message with emergency services.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6231C7-6B8C-8DF2-3864-9E6DE8814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2" t="2733" r="16528" b="6849"/>
          <a:stretch/>
        </p:blipFill>
        <p:spPr>
          <a:xfrm>
            <a:off x="17155051" y="1331656"/>
            <a:ext cx="4638937" cy="9697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FA906A-8F4E-7EC7-5BC4-F6CEF4260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6" t="3957" r="11587" b="7352"/>
          <a:stretch/>
        </p:blipFill>
        <p:spPr>
          <a:xfrm>
            <a:off x="17117119" y="1423687"/>
            <a:ext cx="4676869" cy="9619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FA139-5049-E554-2A4E-D187237FF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7" t="3940" r="15426" b="4263"/>
          <a:stretch/>
        </p:blipFill>
        <p:spPr>
          <a:xfrm>
            <a:off x="17088079" y="1423335"/>
            <a:ext cx="4705569" cy="9619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3ADE72-6636-B3BF-5EB0-7B45663087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05" t="2766" r="11524" b="7635"/>
          <a:stretch/>
        </p:blipFill>
        <p:spPr>
          <a:xfrm>
            <a:off x="17045148" y="1383917"/>
            <a:ext cx="4748500" cy="9676304"/>
          </a:xfrm>
          <a:prstGeom prst="rect">
            <a:avLst/>
          </a:prstGeom>
        </p:spPr>
      </p:pic>
      <p:pic>
        <p:nvPicPr>
          <p:cNvPr id="125" name="Image" descr="Image"/>
          <p:cNvPicPr>
            <a:picLocks noChangeAspect="1"/>
          </p:cNvPicPr>
          <p:nvPr/>
        </p:nvPicPr>
        <p:blipFill rotWithShape="1">
          <a:blip r:embed="rId7"/>
          <a:srcRect l="20037" t="6945" r="21001" b="7172"/>
          <a:stretch/>
        </p:blipFill>
        <p:spPr>
          <a:xfrm>
            <a:off x="16949201" y="1383917"/>
            <a:ext cx="4748500" cy="968117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Emergency SOS via satellite includes a simple questionnaire to help quickly assess a user’s situation and relay vital information directly to the PSAP where Text to emergency services is supported, or to ground stations staffed by Apple-trained specialis"/>
          <p:cNvSpPr txBox="1"/>
          <p:nvPr/>
        </p:nvSpPr>
        <p:spPr>
          <a:xfrm>
            <a:off x="1076471" y="3507006"/>
            <a:ext cx="14476751" cy="452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17500" indent="-317500">
              <a:buSzPct val="90000"/>
              <a:buChar char="•"/>
            </a:lvl1pPr>
          </a:lstStyle>
          <a:p>
            <a:r>
              <a:rPr dirty="0"/>
              <a:t>Emergency SOS via satellite includes a simple questionnaire to help quickly assess a user’s situation and relay vital information directly to the PSAP where Text to emergency services is supported, or to ground stations staffed by Apple-trained specialists when it is not.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Network dia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Network diagram</a:t>
            </a:r>
          </a:p>
        </p:txBody>
      </p:sp>
      <p:sp>
        <p:nvSpPr>
          <p:cNvPr id="126" name="Footer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650" y="2694340"/>
            <a:ext cx="21173776" cy="78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lobalstar"/>
          <p:cNvSpPr txBox="1"/>
          <p:nvPr/>
        </p:nvSpPr>
        <p:spPr>
          <a:xfrm>
            <a:off x="7378221" y="6781826"/>
            <a:ext cx="198996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spcBef>
                <a:spcPts val="0"/>
              </a:spcBef>
              <a:defRPr sz="3000" b="1" spc="0">
                <a:solidFill>
                  <a:srgbClr val="B517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Globalstar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gulatory Statu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lvl="1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6800" spc="-136"/>
            </a:pPr>
            <a:r>
              <a:rPr dirty="0"/>
              <a:t>Regulatory Status</a:t>
            </a:r>
          </a:p>
        </p:txBody>
      </p:sp>
      <p:sp>
        <p:nvSpPr>
          <p:cNvPr id="134" name="Emergency SOS via Satelli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Emergency SOS via Satellite</a:t>
            </a:r>
          </a:p>
        </p:txBody>
      </p:sp>
      <p:sp>
        <p:nvSpPr>
          <p:cNvPr id="135" name="Emergency SOS via Satellite service fully compliant with existing allocations and MSS licensing rul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Emergency SOS via Satellite service fully compliant with existing allocations and MSS licensing rules</a:t>
            </a:r>
          </a:p>
          <a:p>
            <a:r>
              <a:rPr dirty="0"/>
              <a:t>iPhone 14 will be tested to all relevant MS and MSS standards</a:t>
            </a:r>
          </a:p>
          <a:p>
            <a:r>
              <a:rPr dirty="0"/>
              <a:t>Service will operate in compliance with ECC/DEC(09)02 covering 1.6/2.4 GHz MSS terminals</a:t>
            </a:r>
          </a:p>
          <a:p>
            <a:r>
              <a:rPr lang="en-US" dirty="0"/>
              <a:t>Feature</a:t>
            </a:r>
            <a:r>
              <a:rPr dirty="0"/>
              <a:t> will be disabled in countries where </a:t>
            </a:r>
            <a:r>
              <a:rPr dirty="0" err="1"/>
              <a:t>Globalstar</a:t>
            </a:r>
            <a:r>
              <a:rPr dirty="0"/>
              <a:t> service is not authorized</a:t>
            </a:r>
            <a:endParaRPr lang="en-US" dirty="0"/>
          </a:p>
          <a:p>
            <a:r>
              <a:rPr lang="en-US" dirty="0"/>
              <a:t>Live in the US and Canada as of 15 November 2022.  </a:t>
            </a:r>
          </a:p>
          <a:p>
            <a:r>
              <a:rPr lang="en-US" dirty="0"/>
              <a:t>Live in France, Germany, UK and Ireland as of 13 December 2022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oote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Emergency SOS via Satellite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Emergency SOS via Satellite</a:t>
            </a:r>
          </a:p>
        </p:txBody>
      </p:sp>
      <p:sp>
        <p:nvSpPr>
          <p:cNvPr id="137" name="iPhone 14 videos"/>
          <p:cNvSpPr txBox="1"/>
          <p:nvPr/>
        </p:nvSpPr>
        <p:spPr>
          <a:xfrm>
            <a:off x="1143000" y="2057400"/>
            <a:ext cx="22098001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defTabSz="825500">
              <a:lnSpc>
                <a:spcPct val="90000"/>
              </a:lnSpc>
              <a:spcBef>
                <a:spcPts val="0"/>
              </a:spcBef>
              <a:defRPr sz="6800" spc="-136"/>
            </a:pPr>
            <a:r>
              <a:t>iPhone 14 videos</a:t>
            </a:r>
          </a:p>
        </p:txBody>
      </p:sp>
      <p:pic>
        <p:nvPicPr>
          <p:cNvPr id="138" name="Introducing Emergency SOS via satellite | Apple" descr="Introducing Emergency SOS via satellite | Apple"/>
          <p:cNvPicPr>
            <a:picLocks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925455" y="4540030"/>
            <a:ext cx="10650395" cy="5990849"/>
          </a:xfrm>
          <a:prstGeom prst="rect">
            <a:avLst/>
          </a:prstGeom>
        </p:spPr>
      </p:pic>
      <p:pic>
        <p:nvPicPr>
          <p:cNvPr id="139" name="How to use Emergency SOS via satellite on iPhone 14 | Apple Support" descr="How to use Emergency SOS via satellite on iPhone 14 | Apple Support"/>
          <p:cNvPicPr>
            <a:picLocks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58939" y="4581998"/>
            <a:ext cx="10501177" cy="59069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16690-ED8C-19CD-941E-843D594D3A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860B1-9DF1-54A5-F721-1772F1ABD4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0180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62ACDB"/>
      </a:lt1>
      <a:dk2>
        <a:srgbClr val="000000"/>
      </a:dk2>
      <a:lt2>
        <a:srgbClr val="BF832E"/>
      </a:lt2>
      <a:accent1>
        <a:srgbClr val="A8A8A8"/>
      </a:accent1>
      <a:accent2>
        <a:srgbClr val="E9E9E9"/>
      </a:accent2>
      <a:accent3>
        <a:srgbClr val="D3D3D3"/>
      </a:accent3>
      <a:accent4>
        <a:srgbClr val="BEBEBE"/>
      </a:accent4>
      <a:accent5>
        <a:srgbClr val="8C8C8C"/>
      </a:accent5>
      <a:accent6>
        <a:srgbClr val="666666"/>
      </a:accent6>
      <a:hlink>
        <a:srgbClr val="0000FF"/>
      </a:hlink>
      <a:folHlink>
        <a:srgbClr val="FF00FF"/>
      </a:folHlink>
    </a:clrScheme>
    <a:fontScheme name="White">
      <a:majorFont>
        <a:latin typeface="SF Hello Regular"/>
        <a:ea typeface="SF Hello Regular"/>
        <a:cs typeface="SF Hello Regular"/>
      </a:majorFont>
      <a:minorFont>
        <a:latin typeface="SF Hello Bold"/>
        <a:ea typeface="SF Hello Bold"/>
        <a:cs typeface="SF Hello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497C1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3500" tIns="63500" rIns="63500" bIns="63500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SF Hell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497C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-48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SF Hell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000000"/>
      </a:dk2>
      <a:lt2>
        <a:srgbClr val="BF832E"/>
      </a:lt2>
      <a:accent1>
        <a:srgbClr val="A8A8A8"/>
      </a:accent1>
      <a:accent2>
        <a:srgbClr val="E9E9E9"/>
      </a:accent2>
      <a:accent3>
        <a:srgbClr val="D3D3D3"/>
      </a:accent3>
      <a:accent4>
        <a:srgbClr val="BEBEBE"/>
      </a:accent4>
      <a:accent5>
        <a:srgbClr val="8C8C8C"/>
      </a:accent5>
      <a:accent6>
        <a:srgbClr val="666666"/>
      </a:accent6>
      <a:hlink>
        <a:srgbClr val="0000FF"/>
      </a:hlink>
      <a:folHlink>
        <a:srgbClr val="FF00FF"/>
      </a:folHlink>
    </a:clrScheme>
    <a:fontScheme name="White">
      <a:majorFont>
        <a:latin typeface="SF Hello Regular"/>
        <a:ea typeface="SF Hello Regular"/>
        <a:cs typeface="SF Hello Regular"/>
      </a:majorFont>
      <a:minorFont>
        <a:latin typeface="SF Hello Bold"/>
        <a:ea typeface="SF Hello Bold"/>
        <a:cs typeface="SF Hello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497C1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63500" tIns="63500" rIns="63500" bIns="63500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SF Hell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497C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28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-48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SF Hell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F8E05675D7B4F85EF887F774070E6" ma:contentTypeVersion="17" ma:contentTypeDescription="Create a new document." ma:contentTypeScope="" ma:versionID="b4fd859a47bee52db2d44a6ae4fd178e">
  <xsd:schema xmlns:xsd="http://www.w3.org/2001/XMLSchema" xmlns:xs="http://www.w3.org/2001/XMLSchema" xmlns:p="http://schemas.microsoft.com/office/2006/metadata/properties" xmlns:ns2="8e27b02f-614c-4e59-bd95-2db16e9187d1" xmlns:ns3="95096f47-cf50-4d7e-8303-9a957fd7003e" targetNamespace="http://schemas.microsoft.com/office/2006/metadata/properties" ma:root="true" ma:fieldsID="dfe02f6cecf8be78409deec64f938d37" ns2:_="" ns3:_="">
    <xsd:import namespace="8e27b02f-614c-4e59-bd95-2db16e9187d1"/>
    <xsd:import namespace="95096f47-cf50-4d7e-8303-9a957fd700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7b02f-614c-4e59-bd95-2db16e9187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18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be41c1d-3341-4fc7-b55a-8b75683c60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096f47-cf50-4d7e-8303-9a957fd70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21f5515-aa1b-41e8-859c-d522391f8b69}" ma:internalName="TaxCatchAll" ma:showField="CatchAllData" ma:web="95096f47-cf50-4d7e-8303-9a957fd700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27b02f-614c-4e59-bd95-2db16e9187d1">
      <Terms xmlns="http://schemas.microsoft.com/office/infopath/2007/PartnerControls"/>
    </lcf76f155ced4ddcb4097134ff3c332f>
    <TaxCatchAll xmlns="95096f47-cf50-4d7e-8303-9a957fd7003e" xsi:nil="true"/>
    <_Flow_SignoffStatus xmlns="8e27b02f-614c-4e59-bd95-2db16e9187d1" xsi:nil="true"/>
  </documentManagement>
</p:properties>
</file>

<file path=customXml/itemProps1.xml><?xml version="1.0" encoding="utf-8"?>
<ds:datastoreItem xmlns:ds="http://schemas.openxmlformats.org/officeDocument/2006/customXml" ds:itemID="{C4FB582E-378E-4DDD-9C99-CCE5036BF8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7b02f-614c-4e59-bd95-2db16e9187d1"/>
    <ds:schemaRef ds:uri="95096f47-cf50-4d7e-8303-9a957fd70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DE2510-6E75-4520-87BB-6E1E31802D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2502FA-0CD1-4C9A-93E1-C2FDA831726A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95096f47-cf50-4d7e-8303-9a957fd7003e"/>
    <ds:schemaRef ds:uri="http://purl.org/dc/elements/1.1/"/>
    <ds:schemaRef ds:uri="8e27b02f-614c-4e59-bd95-2db16e9187d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287</Words>
  <Application>Microsoft Office PowerPoint</Application>
  <PresentationFormat>Custom</PresentationFormat>
  <Paragraphs>26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Helvetica Neue</vt:lpstr>
      <vt:lpstr>SF Hello Bold</vt:lpstr>
      <vt:lpstr>SF Hello Regular</vt:lpstr>
      <vt:lpstr>White</vt:lpstr>
      <vt:lpstr>UK SPF Cluster 1 workshop: Connectivity from the Sky – 15 December 2022</vt:lpstr>
      <vt:lpstr>Emergency SOS via Satellite</vt:lpstr>
      <vt:lpstr>Emergency SOS via Satellite</vt:lpstr>
      <vt:lpstr>Network diagram</vt:lpstr>
      <vt:lpstr>Emergency SOS via Satellite</vt:lpstr>
      <vt:lpstr>Emergency SOS via Satellite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 SPF Cluster 1 workshop: Connectivity from the Sky – 15 December 2022</dc:title>
  <cp:lastModifiedBy>Archie Breare</cp:lastModifiedBy>
  <cp:revision>3</cp:revision>
  <dcterms:modified xsi:type="dcterms:W3CDTF">2022-12-12T14:25:07Z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0x010100688F8E05675D7B4F85EF887F774070E6</vt:lpwstr>
  </property>
  <property fmtid="{D5CDD505-2E9C-101B-9397-08002B2CF9AE}" pid="3" name="MediaServiceImageTags">
    <vt:lpwstr/>
  </property>
</Properties>
</file>