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notesMasterIdLst>
    <p:notesMasterId r:id="rId7"/>
  </p:notesMasterIdLst>
  <p:sldIdLst>
    <p:sldId id="535" r:id="rId5"/>
    <p:sldId id="536" r:id="rId6"/>
  </p:sldIdLst>
  <p:sldSz cx="7561263" cy="10693400"/>
  <p:notesSz cx="6805613" cy="9944100"/>
  <p:defaultText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479" userDrawn="1">
          <p15:clr>
            <a:srgbClr val="A4A3A4"/>
          </p15:clr>
        </p15:guide>
        <p15:guide id="2" orient="horz" pos="6125" userDrawn="1">
          <p15:clr>
            <a:srgbClr val="A4A3A4"/>
          </p15:clr>
        </p15:guide>
        <p15:guide id="3" orient="horz" pos="5998" userDrawn="1">
          <p15:clr>
            <a:srgbClr val="A4A3A4"/>
          </p15:clr>
        </p15:guide>
        <p15:guide id="4" orient="horz" pos="1123" userDrawn="1">
          <p15:clr>
            <a:srgbClr val="A4A3A4"/>
          </p15:clr>
        </p15:guide>
        <p15:guide id="5" orient="horz" pos="3560" userDrawn="1">
          <p15:clr>
            <a:srgbClr val="A4A3A4"/>
          </p15:clr>
        </p15:guide>
        <p15:guide id="6" orient="horz" pos="3688" userDrawn="1">
          <p15:clr>
            <a:srgbClr val="A4A3A4"/>
          </p15:clr>
        </p15:guide>
        <p15:guide id="7" pos="2350" userDrawn="1">
          <p15:clr>
            <a:srgbClr val="A4A3A4"/>
          </p15:clr>
        </p15:guide>
        <p15:guide id="8" pos="249" userDrawn="1">
          <p15:clr>
            <a:srgbClr val="A4A3A4"/>
          </p15:clr>
        </p15:guide>
        <p15:guide id="9" pos="4530" userDrawn="1">
          <p15:clr>
            <a:srgbClr val="A4A3A4"/>
          </p15:clr>
        </p15:guide>
        <p15:guide id="10" pos="241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mma Fryer" initials="EF" lastIdx="1" clrIdx="0">
    <p:extLst>
      <p:ext uri="{19B8F6BF-5375-455C-9EA6-DF929625EA0E}">
        <p15:presenceInfo xmlns:p15="http://schemas.microsoft.com/office/powerpoint/2012/main" userId="S::Emma.Fryer@techUK.org::74ba3dd1-bc84-462e-8e5a-b75aa67c162c" providerId="AD"/>
      </p:ext>
    </p:extLst>
  </p:cmAuthor>
  <p:cmAuthor id="2" name="Alex Tilley" initials="AT" lastIdx="1" clrIdx="1">
    <p:extLst>
      <p:ext uri="{19B8F6BF-5375-455C-9EA6-DF929625EA0E}">
        <p15:presenceInfo xmlns:p15="http://schemas.microsoft.com/office/powerpoint/2012/main" userId="S::atilley@cloudhq.com::a6f3d224-e6b2-48a1-b018-a9fdf4018c0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7764"/>
    <a:srgbClr val="65B727"/>
    <a:srgbClr val="FFD1D2"/>
    <a:srgbClr val="808080"/>
    <a:srgbClr val="86D947"/>
    <a:srgbClr val="006A4D"/>
    <a:srgbClr val="C0C0C0"/>
    <a:srgbClr val="FFC9CA"/>
    <a:srgbClr val="FF7C8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6" autoAdjust="0"/>
    <p:restoredTop sz="96353" autoAdjust="0"/>
  </p:normalViewPr>
  <p:slideViewPr>
    <p:cSldViewPr snapToObjects="1">
      <p:cViewPr>
        <p:scale>
          <a:sx n="68" d="100"/>
          <a:sy n="68" d="100"/>
        </p:scale>
        <p:origin x="1564" y="-1712"/>
      </p:cViewPr>
      <p:guideLst>
        <p:guide orient="horz" pos="6479"/>
        <p:guide orient="horz" pos="6125"/>
        <p:guide orient="horz" pos="5998"/>
        <p:guide orient="horz" pos="1123"/>
        <p:guide orient="horz" pos="3560"/>
        <p:guide orient="horz" pos="3688"/>
        <p:guide pos="2350"/>
        <p:guide pos="249"/>
        <p:guide pos="4530"/>
        <p:guide pos="2413"/>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7205"/>
          </a:xfrm>
          <a:prstGeom prst="rect">
            <a:avLst/>
          </a:prstGeom>
        </p:spPr>
        <p:txBody>
          <a:bodyPr vert="horz" lIns="92409" tIns="46205" rIns="92409" bIns="46205" rtlCol="0"/>
          <a:lstStyle>
            <a:lvl1pPr algn="l">
              <a:defRPr sz="1200"/>
            </a:lvl1pPr>
          </a:lstStyle>
          <a:p>
            <a:endParaRPr lang="en-GB" dirty="0"/>
          </a:p>
        </p:txBody>
      </p:sp>
      <p:sp>
        <p:nvSpPr>
          <p:cNvPr id="3" name="Date Placeholder 2"/>
          <p:cNvSpPr>
            <a:spLocks noGrp="1"/>
          </p:cNvSpPr>
          <p:nvPr>
            <p:ph type="dt" idx="1"/>
          </p:nvPr>
        </p:nvSpPr>
        <p:spPr>
          <a:xfrm>
            <a:off x="3854939" y="0"/>
            <a:ext cx="2949099" cy="497205"/>
          </a:xfrm>
          <a:prstGeom prst="rect">
            <a:avLst/>
          </a:prstGeom>
        </p:spPr>
        <p:txBody>
          <a:bodyPr vert="horz" lIns="92409" tIns="46205" rIns="92409" bIns="46205" rtlCol="0"/>
          <a:lstStyle>
            <a:lvl1pPr algn="r">
              <a:defRPr sz="1200"/>
            </a:lvl1pPr>
          </a:lstStyle>
          <a:p>
            <a:fld id="{8CA7891D-33CB-4C0C-8181-22A4EB6EEDBA}" type="datetimeFigureOut">
              <a:rPr lang="en-GB" smtClean="0"/>
              <a:pPr/>
              <a:t>30/03/2022</a:t>
            </a:fld>
            <a:endParaRPr lang="en-GB" dirty="0"/>
          </a:p>
        </p:txBody>
      </p:sp>
      <p:sp>
        <p:nvSpPr>
          <p:cNvPr id="4" name="Slide Image Placeholder 3"/>
          <p:cNvSpPr>
            <a:spLocks noGrp="1" noRot="1" noChangeAspect="1"/>
          </p:cNvSpPr>
          <p:nvPr>
            <p:ph type="sldImg" idx="2"/>
          </p:nvPr>
        </p:nvSpPr>
        <p:spPr>
          <a:xfrm>
            <a:off x="2084388" y="746125"/>
            <a:ext cx="2636837" cy="3729038"/>
          </a:xfrm>
          <a:prstGeom prst="rect">
            <a:avLst/>
          </a:prstGeom>
          <a:noFill/>
          <a:ln w="12700">
            <a:solidFill>
              <a:prstClr val="black"/>
            </a:solidFill>
          </a:ln>
        </p:spPr>
        <p:txBody>
          <a:bodyPr vert="horz" lIns="92409" tIns="46205" rIns="92409" bIns="46205" rtlCol="0" anchor="ctr"/>
          <a:lstStyle/>
          <a:p>
            <a:endParaRPr lang="en-GB" dirty="0"/>
          </a:p>
        </p:txBody>
      </p:sp>
      <p:sp>
        <p:nvSpPr>
          <p:cNvPr id="5" name="Notes Placeholder 4"/>
          <p:cNvSpPr>
            <a:spLocks noGrp="1"/>
          </p:cNvSpPr>
          <p:nvPr>
            <p:ph type="body" sz="quarter" idx="3"/>
          </p:nvPr>
        </p:nvSpPr>
        <p:spPr>
          <a:xfrm>
            <a:off x="680562" y="4723448"/>
            <a:ext cx="5444490" cy="4474845"/>
          </a:xfrm>
          <a:prstGeom prst="rect">
            <a:avLst/>
          </a:prstGeom>
        </p:spPr>
        <p:txBody>
          <a:bodyPr vert="horz" lIns="92409" tIns="46205" rIns="92409" bIns="4620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5170"/>
            <a:ext cx="2949099" cy="497205"/>
          </a:xfrm>
          <a:prstGeom prst="rect">
            <a:avLst/>
          </a:prstGeom>
        </p:spPr>
        <p:txBody>
          <a:bodyPr vert="horz" lIns="92409" tIns="46205" rIns="92409" bIns="46205"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4939" y="9445170"/>
            <a:ext cx="2949099" cy="497205"/>
          </a:xfrm>
          <a:prstGeom prst="rect">
            <a:avLst/>
          </a:prstGeom>
        </p:spPr>
        <p:txBody>
          <a:bodyPr vert="horz" lIns="92409" tIns="46205" rIns="92409" bIns="46205" rtlCol="0" anchor="b"/>
          <a:lstStyle>
            <a:lvl1pPr algn="r">
              <a:defRPr sz="1200"/>
            </a:lvl1pPr>
          </a:lstStyle>
          <a:p>
            <a:fld id="{35798C9A-036B-4A99-A543-0FB39A90D3A0}" type="slidenum">
              <a:rPr lang="en-GB" smtClean="0"/>
              <a:pPr/>
              <a:t>‹#›</a:t>
            </a:fld>
            <a:endParaRPr lang="en-GB" dirty="0"/>
          </a:p>
        </p:txBody>
      </p:sp>
    </p:spTree>
    <p:extLst>
      <p:ext uri="{BB962C8B-B14F-4D97-AF65-F5344CB8AC3E}">
        <p14:creationId xmlns:p14="http://schemas.microsoft.com/office/powerpoint/2010/main" val="599448825"/>
      </p:ext>
    </p:extLst>
  </p:cSld>
  <p:clrMap bg1="lt1" tx1="dk1" bg2="lt2" tx2="dk2" accent1="accent1" accent2="accent2" accent3="accent3" accent4="accent4" accent5="accent5" accent6="accent6" hlink="hlink" folHlink="folHlink"/>
  <p:notesStyle>
    <a:lvl1pPr marL="0" algn="l" defTabSz="1043056" rtl="0" eaLnBrk="1" latinLnBrk="0" hangingPunct="1">
      <a:defRPr sz="1400" kern="1200">
        <a:solidFill>
          <a:schemeClr val="tx1"/>
        </a:solidFill>
        <a:latin typeface="+mn-lt"/>
        <a:ea typeface="+mn-ea"/>
        <a:cs typeface="+mn-cs"/>
      </a:defRPr>
    </a:lvl1pPr>
    <a:lvl2pPr marL="521528" algn="l" defTabSz="1043056" rtl="0" eaLnBrk="1" latinLnBrk="0" hangingPunct="1">
      <a:defRPr sz="1400" kern="1200">
        <a:solidFill>
          <a:schemeClr val="tx1"/>
        </a:solidFill>
        <a:latin typeface="+mn-lt"/>
        <a:ea typeface="+mn-ea"/>
        <a:cs typeface="+mn-cs"/>
      </a:defRPr>
    </a:lvl2pPr>
    <a:lvl3pPr marL="1043056" algn="l" defTabSz="1043056" rtl="0" eaLnBrk="1" latinLnBrk="0" hangingPunct="1">
      <a:defRPr sz="1400" kern="1200">
        <a:solidFill>
          <a:schemeClr val="tx1"/>
        </a:solidFill>
        <a:latin typeface="+mn-lt"/>
        <a:ea typeface="+mn-ea"/>
        <a:cs typeface="+mn-cs"/>
      </a:defRPr>
    </a:lvl3pPr>
    <a:lvl4pPr marL="1564584" algn="l" defTabSz="1043056" rtl="0" eaLnBrk="1" latinLnBrk="0" hangingPunct="1">
      <a:defRPr sz="1400" kern="1200">
        <a:solidFill>
          <a:schemeClr val="tx1"/>
        </a:solidFill>
        <a:latin typeface="+mn-lt"/>
        <a:ea typeface="+mn-ea"/>
        <a:cs typeface="+mn-cs"/>
      </a:defRPr>
    </a:lvl4pPr>
    <a:lvl5pPr marL="2086112" algn="l" defTabSz="1043056" rtl="0" eaLnBrk="1" latinLnBrk="0" hangingPunct="1">
      <a:defRPr sz="1400" kern="1200">
        <a:solidFill>
          <a:schemeClr val="tx1"/>
        </a:solidFill>
        <a:latin typeface="+mn-lt"/>
        <a:ea typeface="+mn-ea"/>
        <a:cs typeface="+mn-cs"/>
      </a:defRPr>
    </a:lvl5pPr>
    <a:lvl6pPr marL="2607640" algn="l" defTabSz="1043056" rtl="0" eaLnBrk="1" latinLnBrk="0" hangingPunct="1">
      <a:defRPr sz="1400" kern="1200">
        <a:solidFill>
          <a:schemeClr val="tx1"/>
        </a:solidFill>
        <a:latin typeface="+mn-lt"/>
        <a:ea typeface="+mn-ea"/>
        <a:cs typeface="+mn-cs"/>
      </a:defRPr>
    </a:lvl6pPr>
    <a:lvl7pPr marL="3129168" algn="l" defTabSz="1043056" rtl="0" eaLnBrk="1" latinLnBrk="0" hangingPunct="1">
      <a:defRPr sz="1400" kern="1200">
        <a:solidFill>
          <a:schemeClr val="tx1"/>
        </a:solidFill>
        <a:latin typeface="+mn-lt"/>
        <a:ea typeface="+mn-ea"/>
        <a:cs typeface="+mn-cs"/>
      </a:defRPr>
    </a:lvl7pPr>
    <a:lvl8pPr marL="3650696" algn="l" defTabSz="1043056" rtl="0" eaLnBrk="1" latinLnBrk="0" hangingPunct="1">
      <a:defRPr sz="1400" kern="1200">
        <a:solidFill>
          <a:schemeClr val="tx1"/>
        </a:solidFill>
        <a:latin typeface="+mn-lt"/>
        <a:ea typeface="+mn-ea"/>
        <a:cs typeface="+mn-cs"/>
      </a:defRPr>
    </a:lvl8pPr>
    <a:lvl9pPr marL="4172224" algn="l" defTabSz="1043056" rtl="0" eaLnBrk="1" latinLnBrk="0" hangingPunct="1">
      <a:defRPr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PRINT COVER">
    <p:spTree>
      <p:nvGrpSpPr>
        <p:cNvPr id="1" name=""/>
        <p:cNvGrpSpPr/>
        <p:nvPr/>
      </p:nvGrpSpPr>
      <p:grpSpPr>
        <a:xfrm>
          <a:off x="0" y="0"/>
          <a:ext cx="0" cy="0"/>
          <a:chOff x="0" y="0"/>
          <a:chExt cx="0" cy="0"/>
        </a:xfrm>
      </p:grpSpPr>
      <p:sp>
        <p:nvSpPr>
          <p:cNvPr id="3" name="Picture Placeholder 2"/>
          <p:cNvSpPr>
            <a:spLocks noGrp="1"/>
          </p:cNvSpPr>
          <p:nvPr>
            <p:ph type="pic" sz="quarter" idx="14" hasCustomPrompt="1"/>
          </p:nvPr>
        </p:nvSpPr>
        <p:spPr>
          <a:xfrm>
            <a:off x="1" y="0"/>
            <a:ext cx="7561263" cy="6861598"/>
          </a:xfrm>
          <a:solidFill>
            <a:schemeClr val="bg1">
              <a:lumMod val="95000"/>
            </a:schemeClr>
          </a:solidFill>
        </p:spPr>
        <p:txBody>
          <a:bodyPr anchor="ctr">
            <a:noAutofit/>
          </a:bodyPr>
          <a:lstStyle>
            <a:lvl1pPr algn="ctr">
              <a:defRPr b="0" baseline="0"/>
            </a:lvl1pPr>
          </a:lstStyle>
          <a:p>
            <a:r>
              <a:rPr lang="en-GB" dirty="0"/>
              <a:t>Click to add picture</a:t>
            </a:r>
          </a:p>
        </p:txBody>
      </p:sp>
      <p:sp>
        <p:nvSpPr>
          <p:cNvPr id="12" name="Title 11"/>
          <p:cNvSpPr>
            <a:spLocks noGrp="1"/>
          </p:cNvSpPr>
          <p:nvPr>
            <p:ph type="title" hasCustomPrompt="1"/>
          </p:nvPr>
        </p:nvSpPr>
        <p:spPr>
          <a:xfrm>
            <a:off x="395127" y="7946566"/>
            <a:ext cx="4585329" cy="221984"/>
          </a:xfrm>
        </p:spPr>
        <p:txBody>
          <a:bodyPr wrap="square" anchor="b" anchorCtr="0">
            <a:spAutoFit/>
          </a:bodyPr>
          <a:lstStyle>
            <a:lvl1pPr algn="l">
              <a:lnSpc>
                <a:spcPct val="85000"/>
              </a:lnSpc>
              <a:defRPr sz="1697" b="1" baseline="0">
                <a:solidFill>
                  <a:schemeClr val="tx1"/>
                </a:solidFill>
              </a:defRPr>
            </a:lvl1pPr>
          </a:lstStyle>
          <a:p>
            <a:r>
              <a:rPr lang="en-US" noProof="0" dirty="0"/>
              <a:t>COVER HEADING</a:t>
            </a:r>
            <a:endParaRPr lang="en-GB" noProof="0" dirty="0"/>
          </a:p>
        </p:txBody>
      </p:sp>
      <p:sp>
        <p:nvSpPr>
          <p:cNvPr id="14" name="Text Placeholder 13"/>
          <p:cNvSpPr>
            <a:spLocks noGrp="1"/>
          </p:cNvSpPr>
          <p:nvPr>
            <p:ph type="body" sz="quarter" idx="10" hasCustomPrompt="1"/>
          </p:nvPr>
        </p:nvSpPr>
        <p:spPr>
          <a:xfrm>
            <a:off x="395127" y="8221331"/>
            <a:ext cx="4585329" cy="195887"/>
          </a:xfrm>
        </p:spPr>
        <p:txBody>
          <a:bodyPr wrap="square">
            <a:spAutoFit/>
          </a:bodyPr>
          <a:lstStyle>
            <a:lvl1pPr>
              <a:defRPr sz="1273" b="0"/>
            </a:lvl1pPr>
          </a:lstStyle>
          <a:p>
            <a:pPr lvl="0"/>
            <a:r>
              <a:rPr lang="en-GB" noProof="0" dirty="0"/>
              <a:t>Cover subtitle</a:t>
            </a:r>
          </a:p>
        </p:txBody>
      </p:sp>
      <p:sp>
        <p:nvSpPr>
          <p:cNvPr id="20" name="Text Placeholder 19"/>
          <p:cNvSpPr>
            <a:spLocks noGrp="1"/>
          </p:cNvSpPr>
          <p:nvPr>
            <p:ph type="body" sz="quarter" idx="13" hasCustomPrompt="1"/>
          </p:nvPr>
        </p:nvSpPr>
        <p:spPr>
          <a:xfrm>
            <a:off x="395126" y="8656378"/>
            <a:ext cx="4584774" cy="174022"/>
          </a:xfrm>
        </p:spPr>
        <p:txBody>
          <a:bodyPr/>
          <a:lstStyle>
            <a:lvl1pPr>
              <a:defRPr sz="1131" b="0" baseline="0">
                <a:solidFill>
                  <a:schemeClr val="tx1"/>
                </a:solidFill>
              </a:defRPr>
            </a:lvl1pPr>
          </a:lstStyle>
          <a:p>
            <a:pPr lvl="0"/>
            <a:r>
              <a:rPr lang="en-GB" noProof="0" dirty="0"/>
              <a:t>Date</a:t>
            </a:r>
          </a:p>
        </p:txBody>
      </p:sp>
      <p:sp>
        <p:nvSpPr>
          <p:cNvPr id="18" name="Rectangle 17"/>
          <p:cNvSpPr/>
          <p:nvPr/>
        </p:nvSpPr>
        <p:spPr>
          <a:xfrm>
            <a:off x="1" y="10534981"/>
            <a:ext cx="7561263" cy="1584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73754" tIns="36877" rIns="73754" bIns="36877" rtlCol="0" anchor="ctr"/>
          <a:lstStyle/>
          <a:p>
            <a:pPr algn="ctr"/>
            <a:endParaRPr lang="en-GB" sz="1485" dirty="0"/>
          </a:p>
        </p:txBody>
      </p:sp>
      <p:pic>
        <p:nvPicPr>
          <p:cNvPr id="16" name="Picture 15" descr="C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83201" y="8375989"/>
            <a:ext cx="378063" cy="1335865"/>
          </a:xfrm>
          <a:prstGeom prst="rect">
            <a:avLst/>
          </a:prstGeom>
        </p:spPr>
      </p:pic>
      <p:sp>
        <p:nvSpPr>
          <p:cNvPr id="9" name="Rectangle 8"/>
          <p:cNvSpPr/>
          <p:nvPr userDrawn="1"/>
        </p:nvSpPr>
        <p:spPr>
          <a:xfrm>
            <a:off x="1" y="10534981"/>
            <a:ext cx="7561263" cy="1584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73754" tIns="36877" rIns="73754" bIns="36877" rtlCol="0" anchor="ctr"/>
          <a:lstStyle/>
          <a:p>
            <a:pPr algn="ctr"/>
            <a:endParaRPr lang="en-GB" sz="1485" dirty="0"/>
          </a:p>
        </p:txBody>
      </p:sp>
      <p:pic>
        <p:nvPicPr>
          <p:cNvPr id="15"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387254" y="9725550"/>
            <a:ext cx="976137" cy="680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5316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V layout_long">
    <p:spTree>
      <p:nvGrpSpPr>
        <p:cNvPr id="1" name=""/>
        <p:cNvGrpSpPr/>
        <p:nvPr/>
      </p:nvGrpSpPr>
      <p:grpSpPr>
        <a:xfrm>
          <a:off x="0" y="0"/>
          <a:ext cx="0" cy="0"/>
          <a:chOff x="0" y="0"/>
          <a:chExt cx="0" cy="0"/>
        </a:xfrm>
      </p:grpSpPr>
      <p:sp>
        <p:nvSpPr>
          <p:cNvPr id="22" name="Text Placeholder 21"/>
          <p:cNvSpPr>
            <a:spLocks noGrp="1"/>
          </p:cNvSpPr>
          <p:nvPr>
            <p:ph type="body" sz="quarter" idx="30" hasCustomPrompt="1"/>
          </p:nvPr>
        </p:nvSpPr>
        <p:spPr>
          <a:xfrm>
            <a:off x="395125" y="4404071"/>
            <a:ext cx="2189170" cy="476028"/>
          </a:xfrm>
        </p:spPr>
        <p:txBody>
          <a:bodyPr/>
          <a:lstStyle>
            <a:lvl1pPr>
              <a:lnSpc>
                <a:spcPct val="90000"/>
              </a:lnSpc>
              <a:spcBef>
                <a:spcPts val="0"/>
              </a:spcBef>
              <a:defRPr sz="1131">
                <a:solidFill>
                  <a:schemeClr val="tx2"/>
                </a:solidFill>
                <a:latin typeface="Arial Narrow" pitchFamily="34" charset="0"/>
              </a:defRPr>
            </a:lvl1pPr>
            <a:lvl2pPr marL="1281" indent="0">
              <a:lnSpc>
                <a:spcPct val="90000"/>
              </a:lnSpc>
              <a:spcBef>
                <a:spcPts val="242"/>
              </a:spcBef>
              <a:buNone/>
              <a:defRPr sz="990">
                <a:solidFill>
                  <a:schemeClr val="bg2"/>
                </a:solidFill>
                <a:latin typeface="Arial Narrow" pitchFamily="34" charset="0"/>
              </a:defRPr>
            </a:lvl2pPr>
          </a:lstStyle>
          <a:p>
            <a:pPr lvl="0"/>
            <a:r>
              <a:rPr lang="en-US" dirty="0"/>
              <a:t>FIRST NAME</a:t>
            </a:r>
            <a:br>
              <a:rPr lang="en-US" dirty="0"/>
            </a:br>
            <a:r>
              <a:rPr lang="en-US" dirty="0"/>
              <a:t>LAST NAME</a:t>
            </a:r>
          </a:p>
          <a:p>
            <a:pPr lvl="1"/>
            <a:r>
              <a:rPr lang="en-US" dirty="0"/>
              <a:t>Title</a:t>
            </a:r>
          </a:p>
        </p:txBody>
      </p:sp>
      <p:sp>
        <p:nvSpPr>
          <p:cNvPr id="3" name="Title 2"/>
          <p:cNvSpPr>
            <a:spLocks noGrp="1"/>
          </p:cNvSpPr>
          <p:nvPr>
            <p:ph type="title" hasCustomPrompt="1"/>
          </p:nvPr>
        </p:nvSpPr>
        <p:spPr/>
        <p:txBody>
          <a:bodyPr/>
          <a:lstStyle>
            <a:lvl1pPr>
              <a:defRPr/>
            </a:lvl1pPr>
          </a:lstStyle>
          <a:p>
            <a:r>
              <a:rPr lang="en-US" dirty="0"/>
              <a:t>Page heading</a:t>
            </a:r>
            <a:endParaRPr lang="en-GB" dirty="0"/>
          </a:p>
        </p:txBody>
      </p:sp>
      <p:cxnSp>
        <p:nvCxnSpPr>
          <p:cNvPr id="14" name="Straight Connector 13"/>
          <p:cNvCxnSpPr/>
          <p:nvPr/>
        </p:nvCxnSpPr>
        <p:spPr bwMode="auto">
          <a:xfrm>
            <a:off x="382349" y="5433355"/>
            <a:ext cx="2201682" cy="0"/>
          </a:xfrm>
          <a:prstGeom prst="line">
            <a:avLst/>
          </a:prstGeom>
          <a:ln w="19050">
            <a:solidFill>
              <a:schemeClr val="bg2"/>
            </a:solidFill>
            <a:tailEnd type="none"/>
          </a:ln>
        </p:spPr>
      </p:cxnSp>
      <p:sp>
        <p:nvSpPr>
          <p:cNvPr id="20" name="Text Placeholder 5"/>
          <p:cNvSpPr>
            <a:spLocks noGrp="1"/>
          </p:cNvSpPr>
          <p:nvPr>
            <p:ph type="body" sz="quarter" idx="29" hasCustomPrompt="1"/>
          </p:nvPr>
        </p:nvSpPr>
        <p:spPr>
          <a:xfrm>
            <a:off x="395125" y="6517274"/>
            <a:ext cx="2189170" cy="646652"/>
          </a:xfrm>
        </p:spPr>
        <p:txBody>
          <a:bodyPr/>
          <a:lstStyle>
            <a:lvl1pPr>
              <a:defRPr sz="707" b="1"/>
            </a:lvl1pPr>
            <a:lvl2pPr marL="127965" indent="-125720">
              <a:spcBef>
                <a:spcPts val="212"/>
              </a:spcBef>
              <a:defRPr sz="707"/>
            </a:lvl2pPr>
            <a:lvl3pPr>
              <a:spcBef>
                <a:spcPts val="212"/>
              </a:spcBef>
              <a:defRPr sz="707"/>
            </a:lvl3pPr>
            <a:lvl4pPr>
              <a:spcBef>
                <a:spcPts val="212"/>
              </a:spcBef>
              <a:defRPr sz="707"/>
            </a:lvl4pPr>
            <a:lvl5pPr>
              <a:spcBef>
                <a:spcPts val="212"/>
              </a:spcBef>
              <a:defRPr sz="707"/>
            </a:lvl5pPr>
          </a:lstStyle>
          <a:p>
            <a:pPr lvl="0"/>
            <a:r>
              <a:rPr lang="en-US" dirty="0"/>
              <a:t>CLIENTS REPRESENTED</a:t>
            </a:r>
          </a:p>
          <a:p>
            <a:pPr lvl="1"/>
            <a:r>
              <a:rPr lang="en-US" dirty="0"/>
              <a:t>Client</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quarter" idx="31" hasCustomPrompt="1"/>
          </p:nvPr>
        </p:nvSpPr>
        <p:spPr>
          <a:xfrm>
            <a:off x="395125" y="5581035"/>
            <a:ext cx="2189170" cy="392030"/>
          </a:xfrm>
        </p:spPr>
        <p:txBody>
          <a:bodyPr/>
          <a:lstStyle>
            <a:lvl1pPr>
              <a:spcBef>
                <a:spcPts val="0"/>
              </a:spcBef>
              <a:defRPr sz="849">
                <a:latin typeface="Arial Narrow" pitchFamily="34" charset="0"/>
              </a:defRPr>
            </a:lvl1pPr>
            <a:lvl2pPr marL="1281" indent="0">
              <a:spcBef>
                <a:spcPts val="0"/>
              </a:spcBef>
              <a:buFontTx/>
              <a:buNone/>
              <a:defRPr sz="849">
                <a:solidFill>
                  <a:schemeClr val="bg2"/>
                </a:solidFill>
                <a:latin typeface="Arial Narrow" pitchFamily="34" charset="0"/>
              </a:defRPr>
            </a:lvl2pPr>
          </a:lstStyle>
          <a:p>
            <a:pPr lvl="0"/>
            <a:r>
              <a:rPr lang="en-US" dirty="0"/>
              <a:t>T +1 555 555 5555</a:t>
            </a:r>
            <a:br>
              <a:rPr lang="en-US" dirty="0"/>
            </a:br>
            <a:r>
              <a:rPr lang="en-US" dirty="0"/>
              <a:t>F +1 555 555 5555</a:t>
            </a:r>
          </a:p>
          <a:p>
            <a:pPr lvl="1"/>
            <a:r>
              <a:rPr lang="en-US" dirty="0"/>
              <a:t>email.address@cbre.com </a:t>
            </a:r>
          </a:p>
        </p:txBody>
      </p:sp>
      <p:sp>
        <p:nvSpPr>
          <p:cNvPr id="10" name="Text Placeholder 5"/>
          <p:cNvSpPr>
            <a:spLocks noGrp="1"/>
          </p:cNvSpPr>
          <p:nvPr>
            <p:ph type="body" sz="quarter" idx="13" hasCustomPrompt="1"/>
          </p:nvPr>
        </p:nvSpPr>
        <p:spPr>
          <a:xfrm>
            <a:off x="395125" y="1222335"/>
            <a:ext cx="6771154" cy="174022"/>
          </a:xfrm>
        </p:spPr>
        <p:txBody>
          <a:bodyPr/>
          <a:lstStyle>
            <a:lvl1pPr algn="l">
              <a:defRPr sz="1131" b="0">
                <a:solidFill>
                  <a:schemeClr val="bg2"/>
                </a:solidFill>
              </a:defRPr>
            </a:lvl1pPr>
          </a:lstStyle>
          <a:p>
            <a:pPr lvl="0"/>
            <a:r>
              <a:rPr lang="en-US" dirty="0"/>
              <a:t>Subtitle</a:t>
            </a:r>
          </a:p>
        </p:txBody>
      </p:sp>
      <p:sp>
        <p:nvSpPr>
          <p:cNvPr id="11" name="Picture Placeholder 7"/>
          <p:cNvSpPr>
            <a:spLocks noGrp="1"/>
          </p:cNvSpPr>
          <p:nvPr>
            <p:ph type="pic" sz="quarter" idx="32"/>
          </p:nvPr>
        </p:nvSpPr>
        <p:spPr>
          <a:xfrm>
            <a:off x="395125" y="1933029"/>
            <a:ext cx="1102386" cy="2374441"/>
          </a:xfrm>
        </p:spPr>
        <p:txBody>
          <a:bodyPr>
            <a:noAutofit/>
          </a:bodyPr>
          <a:lstStyle>
            <a:lvl1pPr>
              <a:defRPr sz="849"/>
            </a:lvl1pPr>
          </a:lstStyle>
          <a:p>
            <a:r>
              <a:rPr lang="en-US" dirty="0"/>
              <a:t>Click icon to add picture</a:t>
            </a:r>
            <a:endParaRPr lang="en-NZ" dirty="0"/>
          </a:p>
        </p:txBody>
      </p:sp>
      <p:cxnSp>
        <p:nvCxnSpPr>
          <p:cNvPr id="9" name="Straight Connector 8"/>
          <p:cNvCxnSpPr/>
          <p:nvPr userDrawn="1"/>
        </p:nvCxnSpPr>
        <p:spPr bwMode="auto">
          <a:xfrm>
            <a:off x="382349" y="5433355"/>
            <a:ext cx="2201682" cy="0"/>
          </a:xfrm>
          <a:prstGeom prst="line">
            <a:avLst/>
          </a:prstGeom>
          <a:ln w="19050">
            <a:solidFill>
              <a:schemeClr val="bg2"/>
            </a:solidFill>
            <a:tailEnd type="none"/>
          </a:ln>
        </p:spPr>
      </p:cxnSp>
      <p:sp>
        <p:nvSpPr>
          <p:cNvPr id="12" name="Text Placeholder 7"/>
          <p:cNvSpPr>
            <a:spLocks noGrp="1"/>
          </p:cNvSpPr>
          <p:nvPr>
            <p:ph type="body" sz="quarter" idx="15" hasCustomPrompt="1"/>
          </p:nvPr>
        </p:nvSpPr>
        <p:spPr>
          <a:xfrm>
            <a:off x="2686117" y="1933031"/>
            <a:ext cx="4480162" cy="478577"/>
          </a:xfrm>
          <a:solidFill>
            <a:schemeClr val="tx2"/>
          </a:solidFill>
          <a:ln>
            <a:noFill/>
          </a:ln>
        </p:spPr>
        <p:txBody>
          <a:bodyPr lIns="72000" tIns="72000" rIns="72000" bIns="72000" anchor="ctr" anchorCtr="0">
            <a:noAutofit/>
          </a:bodyPr>
          <a:lstStyle>
            <a:lvl1pPr>
              <a:defRPr sz="849">
                <a:solidFill>
                  <a:schemeClr val="bg1"/>
                </a:solidFill>
              </a:defRPr>
            </a:lvl1pPr>
            <a:lvl2pPr>
              <a:defRPr sz="778">
                <a:solidFill>
                  <a:schemeClr val="bg1"/>
                </a:solidFill>
              </a:defRPr>
            </a:lvl2pPr>
            <a:lvl3pPr>
              <a:defRPr sz="778">
                <a:solidFill>
                  <a:schemeClr val="bg1"/>
                </a:solidFill>
              </a:defRPr>
            </a:lvl3pPr>
            <a:lvl4pPr>
              <a:defRPr sz="778">
                <a:solidFill>
                  <a:schemeClr val="bg1"/>
                </a:solidFill>
              </a:defRPr>
            </a:lvl4pPr>
            <a:lvl5pPr>
              <a:defRPr sz="778">
                <a:solidFill>
                  <a:schemeClr val="bg1"/>
                </a:solidFill>
              </a:defRPr>
            </a:lvl5pPr>
          </a:lstStyle>
          <a:p>
            <a:pPr lvl="0"/>
            <a:r>
              <a:rPr lang="en-US" dirty="0"/>
              <a:t>Header</a:t>
            </a:r>
            <a:endParaRPr lang="en-GB" dirty="0"/>
          </a:p>
        </p:txBody>
      </p:sp>
      <p:sp>
        <p:nvSpPr>
          <p:cNvPr id="13" name="Text Placeholder 9"/>
          <p:cNvSpPr>
            <a:spLocks noGrp="1"/>
          </p:cNvSpPr>
          <p:nvPr>
            <p:ph type="body" sz="quarter" idx="16"/>
          </p:nvPr>
        </p:nvSpPr>
        <p:spPr>
          <a:xfrm>
            <a:off x="2686117" y="2420826"/>
            <a:ext cx="4480162" cy="760144"/>
          </a:xfrm>
        </p:spPr>
        <p:txBody>
          <a:bodyPr/>
          <a:lstStyle>
            <a:lvl1pPr>
              <a:spcBef>
                <a:spcPts val="424"/>
              </a:spcBef>
              <a:defRPr sz="778"/>
            </a:lvl1pPr>
            <a:lvl2pPr marL="129088" indent="-127965">
              <a:spcBef>
                <a:spcPts val="424"/>
              </a:spcBef>
              <a:defRPr sz="707"/>
            </a:lvl2pPr>
            <a:lvl3pPr marL="252563" indent="-123475">
              <a:spcBef>
                <a:spcPts val="424"/>
              </a:spcBef>
              <a:defRPr sz="707"/>
            </a:lvl3pPr>
            <a:lvl4pPr marL="381649" indent="-129088">
              <a:spcBef>
                <a:spcPts val="424"/>
              </a:spcBef>
              <a:defRPr sz="707"/>
            </a:lvl4pPr>
            <a:lvl5pPr marL="504002" indent="-122352">
              <a:spcBef>
                <a:spcPts val="424"/>
              </a:spcBef>
              <a:defRPr sz="70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Rectangle 14"/>
          <p:cNvSpPr/>
          <p:nvPr userDrawn="1"/>
        </p:nvSpPr>
        <p:spPr>
          <a:xfrm>
            <a:off x="1" y="10534981"/>
            <a:ext cx="7561263" cy="1584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73754" tIns="36877" rIns="73754" bIns="36877" rtlCol="0" anchor="ctr"/>
          <a:lstStyle/>
          <a:p>
            <a:pPr algn="ctr"/>
            <a:endParaRPr lang="en-GB" sz="1485" dirty="0"/>
          </a:p>
        </p:txBody>
      </p:sp>
    </p:spTree>
    <p:extLst>
      <p:ext uri="{BB962C8B-B14F-4D97-AF65-F5344CB8AC3E}">
        <p14:creationId xmlns:p14="http://schemas.microsoft.com/office/powerpoint/2010/main" val="914364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 CV layout ">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lvl1pPr>
              <a:defRPr/>
            </a:lvl1pPr>
          </a:lstStyle>
          <a:p>
            <a:r>
              <a:rPr lang="en-US" dirty="0"/>
              <a:t>Page heading</a:t>
            </a:r>
            <a:endParaRPr lang="en-GB" dirty="0"/>
          </a:p>
        </p:txBody>
      </p:sp>
      <p:sp>
        <p:nvSpPr>
          <p:cNvPr id="19" name="Text Placeholder 5"/>
          <p:cNvSpPr>
            <a:spLocks noGrp="1"/>
          </p:cNvSpPr>
          <p:nvPr>
            <p:ph type="body" sz="quarter" idx="13" hasCustomPrompt="1"/>
          </p:nvPr>
        </p:nvSpPr>
        <p:spPr>
          <a:xfrm>
            <a:off x="395125" y="1222335"/>
            <a:ext cx="6771154" cy="174022"/>
          </a:xfrm>
        </p:spPr>
        <p:txBody>
          <a:bodyPr/>
          <a:lstStyle>
            <a:lvl1pPr algn="l">
              <a:defRPr sz="1131" b="0">
                <a:solidFill>
                  <a:schemeClr val="bg2"/>
                </a:solidFill>
              </a:defRPr>
            </a:lvl1pPr>
          </a:lstStyle>
          <a:p>
            <a:pPr lvl="0"/>
            <a:r>
              <a:rPr lang="en-US" dirty="0"/>
              <a:t>Subtitle</a:t>
            </a:r>
          </a:p>
        </p:txBody>
      </p:sp>
      <p:sp>
        <p:nvSpPr>
          <p:cNvPr id="20" name="Text Placeholder 21"/>
          <p:cNvSpPr>
            <a:spLocks noGrp="1"/>
          </p:cNvSpPr>
          <p:nvPr>
            <p:ph type="body" sz="quarter" idx="30" hasCustomPrompt="1"/>
          </p:nvPr>
        </p:nvSpPr>
        <p:spPr>
          <a:xfrm>
            <a:off x="395126" y="4409384"/>
            <a:ext cx="3334993" cy="476028"/>
          </a:xfrm>
        </p:spPr>
        <p:txBody>
          <a:bodyPr/>
          <a:lstStyle>
            <a:lvl1pPr>
              <a:lnSpc>
                <a:spcPct val="90000"/>
              </a:lnSpc>
              <a:spcBef>
                <a:spcPts val="0"/>
              </a:spcBef>
              <a:defRPr sz="1131">
                <a:solidFill>
                  <a:schemeClr val="tx2"/>
                </a:solidFill>
                <a:latin typeface="Arial Narrow" pitchFamily="34" charset="0"/>
              </a:defRPr>
            </a:lvl1pPr>
            <a:lvl2pPr marL="1281" indent="0">
              <a:lnSpc>
                <a:spcPct val="90000"/>
              </a:lnSpc>
              <a:spcBef>
                <a:spcPts val="242"/>
              </a:spcBef>
              <a:buNone/>
              <a:defRPr sz="990">
                <a:solidFill>
                  <a:schemeClr val="bg2"/>
                </a:solidFill>
                <a:latin typeface="Arial Narrow" pitchFamily="34" charset="0"/>
              </a:defRPr>
            </a:lvl2pPr>
          </a:lstStyle>
          <a:p>
            <a:pPr lvl="0"/>
            <a:r>
              <a:rPr lang="en-US" dirty="0"/>
              <a:t>FIRST NAME</a:t>
            </a:r>
            <a:br>
              <a:rPr lang="en-US" dirty="0"/>
            </a:br>
            <a:r>
              <a:rPr lang="en-US" dirty="0"/>
              <a:t>LAST NAME</a:t>
            </a:r>
          </a:p>
          <a:p>
            <a:pPr lvl="1"/>
            <a:r>
              <a:rPr lang="en-US" dirty="0"/>
              <a:t>Title</a:t>
            </a:r>
          </a:p>
        </p:txBody>
      </p:sp>
      <p:cxnSp>
        <p:nvCxnSpPr>
          <p:cNvPr id="21" name="Straight Connector 20"/>
          <p:cNvCxnSpPr/>
          <p:nvPr/>
        </p:nvCxnSpPr>
        <p:spPr bwMode="auto">
          <a:xfrm>
            <a:off x="395125" y="5433355"/>
            <a:ext cx="3334666" cy="0"/>
          </a:xfrm>
          <a:prstGeom prst="line">
            <a:avLst/>
          </a:prstGeom>
          <a:ln w="19050">
            <a:solidFill>
              <a:schemeClr val="bg2"/>
            </a:solidFill>
            <a:tailEnd type="none"/>
          </a:ln>
        </p:spPr>
      </p:cxnSp>
      <p:sp>
        <p:nvSpPr>
          <p:cNvPr id="25" name="Text Placeholder 5"/>
          <p:cNvSpPr>
            <a:spLocks noGrp="1"/>
          </p:cNvSpPr>
          <p:nvPr>
            <p:ph type="body" sz="quarter" idx="29" hasCustomPrompt="1"/>
          </p:nvPr>
        </p:nvSpPr>
        <p:spPr>
          <a:xfrm>
            <a:off x="395126" y="6522587"/>
            <a:ext cx="3334993" cy="646652"/>
          </a:xfrm>
        </p:spPr>
        <p:txBody>
          <a:bodyPr/>
          <a:lstStyle>
            <a:lvl1pPr>
              <a:defRPr sz="707" b="1"/>
            </a:lvl1pPr>
            <a:lvl2pPr marL="127965" indent="-125720">
              <a:spcBef>
                <a:spcPts val="242"/>
              </a:spcBef>
              <a:defRPr sz="707"/>
            </a:lvl2pPr>
            <a:lvl3pPr marL="252563" indent="-125720">
              <a:spcBef>
                <a:spcPts val="242"/>
              </a:spcBef>
              <a:defRPr lang="en-GB" sz="707" dirty="0" smtClean="0">
                <a:solidFill>
                  <a:schemeClr val="tx1"/>
                </a:solidFill>
                <a:latin typeface="+mn-lt"/>
              </a:defRPr>
            </a:lvl3pPr>
            <a:lvl4pPr marL="383895" indent="-131333">
              <a:spcBef>
                <a:spcPts val="242"/>
              </a:spcBef>
              <a:defRPr lang="en-GB" sz="707" dirty="0" smtClean="0">
                <a:solidFill>
                  <a:schemeClr val="tx1"/>
                </a:solidFill>
                <a:latin typeface="+mn-lt"/>
              </a:defRPr>
            </a:lvl4pPr>
            <a:lvl5pPr marL="505125" indent="-121230">
              <a:spcBef>
                <a:spcPts val="242"/>
              </a:spcBef>
              <a:defRPr lang="en-US" sz="707" dirty="0" smtClean="0">
                <a:solidFill>
                  <a:schemeClr val="tx1"/>
                </a:solidFill>
                <a:latin typeface="+mn-lt"/>
              </a:defRPr>
            </a:lvl5pPr>
          </a:lstStyle>
          <a:p>
            <a:pPr lvl="0"/>
            <a:r>
              <a:rPr lang="en-US" dirty="0"/>
              <a:t>PROJECT ROLE</a:t>
            </a:r>
          </a:p>
          <a:p>
            <a:pPr lvl="1"/>
            <a:r>
              <a:rPr lang="en-US" dirty="0"/>
              <a:t>Description</a:t>
            </a:r>
          </a:p>
          <a:p>
            <a:pPr marL="252563" lvl="2" indent="-125720" algn="l" rtl="0" eaLnBrk="1" fontAlgn="base" hangingPunct="1">
              <a:spcBef>
                <a:spcPts val="212"/>
              </a:spcBef>
              <a:spcAft>
                <a:spcPts val="0"/>
              </a:spcAft>
              <a:buClr>
                <a:schemeClr val="tx1"/>
              </a:buClr>
              <a:buFont typeface="Arial" pitchFamily="34" charset="0"/>
              <a:buChar char="•"/>
            </a:pPr>
            <a:r>
              <a:rPr lang="en-GB" dirty="0"/>
              <a:t>Third level</a:t>
            </a:r>
          </a:p>
          <a:p>
            <a:pPr marL="383895" lvl="3" indent="-131333" algn="l" rtl="0" eaLnBrk="1" fontAlgn="base" hangingPunct="1">
              <a:spcBef>
                <a:spcPts val="212"/>
              </a:spcBef>
              <a:spcAft>
                <a:spcPts val="0"/>
              </a:spcAft>
              <a:buClr>
                <a:schemeClr val="tx1"/>
              </a:buClr>
              <a:buFont typeface="Arial" pitchFamily="34" charset="0"/>
              <a:buChar char="–"/>
              <a:tabLst/>
            </a:pPr>
            <a:r>
              <a:rPr lang="en-GB" dirty="0"/>
              <a:t>Fourth level</a:t>
            </a:r>
          </a:p>
          <a:p>
            <a:pPr marL="505125" lvl="4" indent="-121230" algn="l" rtl="0" eaLnBrk="1" fontAlgn="base" hangingPunct="1">
              <a:spcBef>
                <a:spcPts val="212"/>
              </a:spcBef>
              <a:spcAft>
                <a:spcPts val="0"/>
              </a:spcAft>
              <a:buClr>
                <a:schemeClr val="tx1"/>
              </a:buClr>
              <a:buFont typeface="Arial" pitchFamily="34" charset="0"/>
              <a:buChar char="•"/>
            </a:pPr>
            <a:r>
              <a:rPr lang="en-GB" dirty="0"/>
              <a:t>Fifth level</a:t>
            </a:r>
            <a:endParaRPr lang="en-US" dirty="0"/>
          </a:p>
        </p:txBody>
      </p:sp>
      <p:sp>
        <p:nvSpPr>
          <p:cNvPr id="27" name="Text Placeholder 3"/>
          <p:cNvSpPr>
            <a:spLocks noGrp="1"/>
          </p:cNvSpPr>
          <p:nvPr>
            <p:ph type="body" sz="quarter" idx="31" hasCustomPrompt="1"/>
          </p:nvPr>
        </p:nvSpPr>
        <p:spPr>
          <a:xfrm>
            <a:off x="395126" y="5581035"/>
            <a:ext cx="3334993" cy="392030"/>
          </a:xfrm>
        </p:spPr>
        <p:txBody>
          <a:bodyPr/>
          <a:lstStyle>
            <a:lvl1pPr>
              <a:spcBef>
                <a:spcPts val="0"/>
              </a:spcBef>
              <a:defRPr sz="849">
                <a:latin typeface="Arial Narrow" pitchFamily="34" charset="0"/>
              </a:defRPr>
            </a:lvl1pPr>
            <a:lvl2pPr marL="1281" indent="0">
              <a:spcBef>
                <a:spcPts val="0"/>
              </a:spcBef>
              <a:buFontTx/>
              <a:buNone/>
              <a:defRPr sz="849">
                <a:solidFill>
                  <a:schemeClr val="bg2"/>
                </a:solidFill>
                <a:latin typeface="Arial Narrow" pitchFamily="34" charset="0"/>
              </a:defRPr>
            </a:lvl2pPr>
          </a:lstStyle>
          <a:p>
            <a:pPr lvl="0"/>
            <a:r>
              <a:rPr lang="en-US" dirty="0"/>
              <a:t>T +1 555 555 5555</a:t>
            </a:r>
            <a:br>
              <a:rPr lang="en-US" dirty="0"/>
            </a:br>
            <a:r>
              <a:rPr lang="en-US" dirty="0"/>
              <a:t>F +1 555 555 5555</a:t>
            </a:r>
          </a:p>
          <a:p>
            <a:pPr lvl="1"/>
            <a:r>
              <a:rPr lang="en-US" dirty="0"/>
              <a:t>email.address@cbre.com </a:t>
            </a:r>
          </a:p>
        </p:txBody>
      </p:sp>
      <p:sp>
        <p:nvSpPr>
          <p:cNvPr id="28" name="Picture Placeholder 7"/>
          <p:cNvSpPr>
            <a:spLocks noGrp="1"/>
          </p:cNvSpPr>
          <p:nvPr>
            <p:ph type="pic" sz="quarter" idx="32"/>
          </p:nvPr>
        </p:nvSpPr>
        <p:spPr>
          <a:xfrm>
            <a:off x="395125" y="1938344"/>
            <a:ext cx="1102386" cy="2374441"/>
          </a:xfrm>
        </p:spPr>
        <p:txBody>
          <a:bodyPr>
            <a:noAutofit/>
          </a:bodyPr>
          <a:lstStyle>
            <a:lvl1pPr>
              <a:defRPr sz="849"/>
            </a:lvl1pPr>
          </a:lstStyle>
          <a:p>
            <a:r>
              <a:rPr lang="en-US" dirty="0"/>
              <a:t>Click icon to add picture</a:t>
            </a:r>
            <a:endParaRPr lang="en-NZ" dirty="0"/>
          </a:p>
        </p:txBody>
      </p:sp>
      <p:sp>
        <p:nvSpPr>
          <p:cNvPr id="29" name="Text Placeholder 21"/>
          <p:cNvSpPr>
            <a:spLocks noGrp="1"/>
          </p:cNvSpPr>
          <p:nvPr>
            <p:ph type="body" sz="quarter" idx="33" hasCustomPrompt="1"/>
          </p:nvPr>
        </p:nvSpPr>
        <p:spPr>
          <a:xfrm>
            <a:off x="3831287" y="4409384"/>
            <a:ext cx="3334993" cy="476028"/>
          </a:xfrm>
        </p:spPr>
        <p:txBody>
          <a:bodyPr/>
          <a:lstStyle>
            <a:lvl1pPr>
              <a:lnSpc>
                <a:spcPct val="90000"/>
              </a:lnSpc>
              <a:spcBef>
                <a:spcPts val="0"/>
              </a:spcBef>
              <a:defRPr sz="1131">
                <a:solidFill>
                  <a:schemeClr val="tx2"/>
                </a:solidFill>
                <a:latin typeface="Arial Narrow" pitchFamily="34" charset="0"/>
              </a:defRPr>
            </a:lvl1pPr>
            <a:lvl2pPr marL="1281" indent="0">
              <a:lnSpc>
                <a:spcPct val="90000"/>
              </a:lnSpc>
              <a:spcBef>
                <a:spcPts val="242"/>
              </a:spcBef>
              <a:buNone/>
              <a:defRPr sz="990">
                <a:solidFill>
                  <a:schemeClr val="bg2"/>
                </a:solidFill>
                <a:latin typeface="Arial Narrow" pitchFamily="34" charset="0"/>
              </a:defRPr>
            </a:lvl2pPr>
          </a:lstStyle>
          <a:p>
            <a:pPr lvl="0"/>
            <a:r>
              <a:rPr lang="en-US" dirty="0"/>
              <a:t>FIRST NAME</a:t>
            </a:r>
            <a:br>
              <a:rPr lang="en-US" dirty="0"/>
            </a:br>
            <a:r>
              <a:rPr lang="en-US" dirty="0"/>
              <a:t>LAST NAME</a:t>
            </a:r>
          </a:p>
          <a:p>
            <a:pPr lvl="1"/>
            <a:r>
              <a:rPr lang="en-US" dirty="0"/>
              <a:t>Title</a:t>
            </a:r>
          </a:p>
        </p:txBody>
      </p:sp>
      <p:cxnSp>
        <p:nvCxnSpPr>
          <p:cNvPr id="30" name="Straight Connector 29"/>
          <p:cNvCxnSpPr/>
          <p:nvPr/>
        </p:nvCxnSpPr>
        <p:spPr bwMode="auto">
          <a:xfrm>
            <a:off x="3831613" y="5433355"/>
            <a:ext cx="3334666" cy="0"/>
          </a:xfrm>
          <a:prstGeom prst="line">
            <a:avLst/>
          </a:prstGeom>
          <a:ln w="19050">
            <a:solidFill>
              <a:schemeClr val="bg2"/>
            </a:solidFill>
            <a:tailEnd type="none"/>
          </a:ln>
        </p:spPr>
      </p:cxnSp>
      <p:sp>
        <p:nvSpPr>
          <p:cNvPr id="32" name="Text Placeholder 3"/>
          <p:cNvSpPr>
            <a:spLocks noGrp="1"/>
          </p:cNvSpPr>
          <p:nvPr>
            <p:ph type="body" sz="quarter" idx="35" hasCustomPrompt="1"/>
          </p:nvPr>
        </p:nvSpPr>
        <p:spPr>
          <a:xfrm>
            <a:off x="3831287" y="5581035"/>
            <a:ext cx="3334993" cy="392030"/>
          </a:xfrm>
        </p:spPr>
        <p:txBody>
          <a:bodyPr/>
          <a:lstStyle>
            <a:lvl1pPr>
              <a:spcBef>
                <a:spcPts val="0"/>
              </a:spcBef>
              <a:defRPr sz="849">
                <a:latin typeface="Arial Narrow" pitchFamily="34" charset="0"/>
              </a:defRPr>
            </a:lvl1pPr>
            <a:lvl2pPr marL="1281" indent="0">
              <a:spcBef>
                <a:spcPts val="0"/>
              </a:spcBef>
              <a:buFontTx/>
              <a:buNone/>
              <a:defRPr sz="849">
                <a:solidFill>
                  <a:schemeClr val="bg2"/>
                </a:solidFill>
                <a:latin typeface="Arial Narrow" pitchFamily="34" charset="0"/>
              </a:defRPr>
            </a:lvl2pPr>
          </a:lstStyle>
          <a:p>
            <a:pPr lvl="0"/>
            <a:r>
              <a:rPr lang="en-US" dirty="0"/>
              <a:t>T +1 555 555 5555</a:t>
            </a:r>
            <a:br>
              <a:rPr lang="en-US" dirty="0"/>
            </a:br>
            <a:r>
              <a:rPr lang="en-US" dirty="0"/>
              <a:t>F +1 555 555 5555</a:t>
            </a:r>
          </a:p>
          <a:p>
            <a:pPr lvl="1"/>
            <a:r>
              <a:rPr lang="en-US" dirty="0"/>
              <a:t>email.address@cbre.com </a:t>
            </a:r>
          </a:p>
        </p:txBody>
      </p:sp>
      <p:sp>
        <p:nvSpPr>
          <p:cNvPr id="33" name="Picture Placeholder 7"/>
          <p:cNvSpPr>
            <a:spLocks noGrp="1"/>
          </p:cNvSpPr>
          <p:nvPr>
            <p:ph type="pic" sz="quarter" idx="36"/>
          </p:nvPr>
        </p:nvSpPr>
        <p:spPr>
          <a:xfrm>
            <a:off x="3831286" y="1938344"/>
            <a:ext cx="1102386" cy="2374441"/>
          </a:xfrm>
        </p:spPr>
        <p:txBody>
          <a:bodyPr>
            <a:noAutofit/>
          </a:bodyPr>
          <a:lstStyle>
            <a:lvl1pPr>
              <a:defRPr sz="849"/>
            </a:lvl1pPr>
          </a:lstStyle>
          <a:p>
            <a:r>
              <a:rPr lang="en-US" dirty="0"/>
              <a:t>Click icon to add picture</a:t>
            </a:r>
            <a:endParaRPr lang="en-NZ" dirty="0"/>
          </a:p>
        </p:txBody>
      </p:sp>
      <p:sp>
        <p:nvSpPr>
          <p:cNvPr id="14" name="Text Placeholder 5"/>
          <p:cNvSpPr>
            <a:spLocks noGrp="1"/>
          </p:cNvSpPr>
          <p:nvPr>
            <p:ph type="body" sz="quarter" idx="37" hasCustomPrompt="1"/>
          </p:nvPr>
        </p:nvSpPr>
        <p:spPr>
          <a:xfrm>
            <a:off x="3831287" y="6522587"/>
            <a:ext cx="3334993" cy="646652"/>
          </a:xfrm>
        </p:spPr>
        <p:txBody>
          <a:bodyPr/>
          <a:lstStyle>
            <a:lvl1pPr>
              <a:defRPr sz="707" b="1"/>
            </a:lvl1pPr>
            <a:lvl2pPr marL="127965" indent="-125720">
              <a:spcBef>
                <a:spcPts val="242"/>
              </a:spcBef>
              <a:defRPr sz="707"/>
            </a:lvl2pPr>
            <a:lvl3pPr marL="252563" indent="-125720">
              <a:spcBef>
                <a:spcPts val="242"/>
              </a:spcBef>
              <a:defRPr lang="en-GB" sz="707" dirty="0" smtClean="0">
                <a:solidFill>
                  <a:schemeClr val="tx1"/>
                </a:solidFill>
                <a:latin typeface="+mn-lt"/>
              </a:defRPr>
            </a:lvl3pPr>
            <a:lvl4pPr marL="383895" indent="-131333">
              <a:spcBef>
                <a:spcPts val="242"/>
              </a:spcBef>
              <a:defRPr lang="en-GB" sz="707" dirty="0" smtClean="0">
                <a:solidFill>
                  <a:schemeClr val="tx1"/>
                </a:solidFill>
                <a:latin typeface="+mn-lt"/>
              </a:defRPr>
            </a:lvl4pPr>
            <a:lvl5pPr marL="505125" indent="-121230">
              <a:spcBef>
                <a:spcPts val="242"/>
              </a:spcBef>
              <a:defRPr lang="en-US" sz="707" dirty="0" smtClean="0">
                <a:solidFill>
                  <a:schemeClr val="tx1"/>
                </a:solidFill>
                <a:latin typeface="+mn-lt"/>
              </a:defRPr>
            </a:lvl5pPr>
          </a:lstStyle>
          <a:p>
            <a:pPr lvl="0"/>
            <a:r>
              <a:rPr lang="en-US" dirty="0"/>
              <a:t>PROJECT ROLE</a:t>
            </a:r>
          </a:p>
          <a:p>
            <a:pPr lvl="1"/>
            <a:r>
              <a:rPr lang="en-US" dirty="0"/>
              <a:t>Description</a:t>
            </a:r>
          </a:p>
          <a:p>
            <a:pPr marL="252563" lvl="2" indent="-125720" algn="l" rtl="0" eaLnBrk="1" fontAlgn="base" hangingPunct="1">
              <a:spcBef>
                <a:spcPts val="212"/>
              </a:spcBef>
              <a:spcAft>
                <a:spcPts val="0"/>
              </a:spcAft>
              <a:buClr>
                <a:schemeClr val="tx1"/>
              </a:buClr>
              <a:buFont typeface="Arial" pitchFamily="34" charset="0"/>
              <a:buChar char="•"/>
            </a:pPr>
            <a:r>
              <a:rPr lang="en-GB" dirty="0"/>
              <a:t>Third level</a:t>
            </a:r>
          </a:p>
          <a:p>
            <a:pPr marL="383895" lvl="3" indent="-131333" algn="l" rtl="0" eaLnBrk="1" fontAlgn="base" hangingPunct="1">
              <a:spcBef>
                <a:spcPts val="212"/>
              </a:spcBef>
              <a:spcAft>
                <a:spcPts val="0"/>
              </a:spcAft>
              <a:buClr>
                <a:schemeClr val="tx1"/>
              </a:buClr>
              <a:buFont typeface="Arial" pitchFamily="34" charset="0"/>
              <a:buChar char="–"/>
              <a:tabLst/>
            </a:pPr>
            <a:r>
              <a:rPr lang="en-GB" dirty="0"/>
              <a:t>Fourth level</a:t>
            </a:r>
          </a:p>
          <a:p>
            <a:pPr marL="505125" lvl="4" indent="-121230" algn="l" rtl="0" eaLnBrk="1" fontAlgn="base" hangingPunct="1">
              <a:spcBef>
                <a:spcPts val="212"/>
              </a:spcBef>
              <a:spcAft>
                <a:spcPts val="0"/>
              </a:spcAft>
              <a:buClr>
                <a:schemeClr val="tx1"/>
              </a:buClr>
              <a:buFont typeface="Arial" pitchFamily="34" charset="0"/>
              <a:buChar char="•"/>
            </a:pPr>
            <a:r>
              <a:rPr lang="en-GB" dirty="0"/>
              <a:t>Fifth level</a:t>
            </a:r>
            <a:endParaRPr lang="en-US" dirty="0"/>
          </a:p>
        </p:txBody>
      </p:sp>
      <p:cxnSp>
        <p:nvCxnSpPr>
          <p:cNvPr id="15" name="Straight Connector 14"/>
          <p:cNvCxnSpPr/>
          <p:nvPr userDrawn="1"/>
        </p:nvCxnSpPr>
        <p:spPr bwMode="auto">
          <a:xfrm>
            <a:off x="395125" y="5433355"/>
            <a:ext cx="3334666" cy="0"/>
          </a:xfrm>
          <a:prstGeom prst="line">
            <a:avLst/>
          </a:prstGeom>
          <a:ln w="19050">
            <a:solidFill>
              <a:schemeClr val="bg2"/>
            </a:solidFill>
            <a:tailEnd type="none"/>
          </a:ln>
        </p:spPr>
      </p:cxnSp>
      <p:cxnSp>
        <p:nvCxnSpPr>
          <p:cNvPr id="16" name="Straight Connector 15"/>
          <p:cNvCxnSpPr/>
          <p:nvPr userDrawn="1"/>
        </p:nvCxnSpPr>
        <p:spPr bwMode="auto">
          <a:xfrm>
            <a:off x="3831613" y="5433355"/>
            <a:ext cx="3334666" cy="0"/>
          </a:xfrm>
          <a:prstGeom prst="line">
            <a:avLst/>
          </a:prstGeom>
          <a:ln w="19050">
            <a:solidFill>
              <a:schemeClr val="bg2"/>
            </a:solidFill>
            <a:tailEnd type="none"/>
          </a:ln>
        </p:spPr>
      </p:cxnSp>
      <p:sp>
        <p:nvSpPr>
          <p:cNvPr id="17" name="Rectangle 16"/>
          <p:cNvSpPr/>
          <p:nvPr userDrawn="1"/>
        </p:nvSpPr>
        <p:spPr>
          <a:xfrm>
            <a:off x="1" y="10534981"/>
            <a:ext cx="7561263" cy="1584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73754" tIns="36877" rIns="73754" bIns="36877" rtlCol="0" anchor="ctr"/>
          <a:lstStyle/>
          <a:p>
            <a:pPr algn="ctr"/>
            <a:endParaRPr lang="en-GB" sz="1485" dirty="0"/>
          </a:p>
        </p:txBody>
      </p:sp>
    </p:spTree>
    <p:extLst>
      <p:ext uri="{BB962C8B-B14F-4D97-AF65-F5344CB8AC3E}">
        <p14:creationId xmlns:p14="http://schemas.microsoft.com/office/powerpoint/2010/main" val="37414718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 CV layout ">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lvl1pPr>
              <a:defRPr/>
            </a:lvl1pPr>
          </a:lstStyle>
          <a:p>
            <a:r>
              <a:rPr lang="en-US" dirty="0"/>
              <a:t>Page heading</a:t>
            </a:r>
            <a:endParaRPr lang="en-GB" dirty="0"/>
          </a:p>
        </p:txBody>
      </p:sp>
      <p:sp>
        <p:nvSpPr>
          <p:cNvPr id="24" name="Text Placeholder 5"/>
          <p:cNvSpPr>
            <a:spLocks noGrp="1"/>
          </p:cNvSpPr>
          <p:nvPr>
            <p:ph type="body" sz="quarter" idx="13" hasCustomPrompt="1"/>
          </p:nvPr>
        </p:nvSpPr>
        <p:spPr>
          <a:xfrm>
            <a:off x="395125" y="1222335"/>
            <a:ext cx="6771154" cy="174022"/>
          </a:xfrm>
        </p:spPr>
        <p:txBody>
          <a:bodyPr/>
          <a:lstStyle>
            <a:lvl1pPr algn="l">
              <a:defRPr sz="1131" b="0">
                <a:solidFill>
                  <a:schemeClr val="bg2"/>
                </a:solidFill>
              </a:defRPr>
            </a:lvl1pPr>
          </a:lstStyle>
          <a:p>
            <a:pPr lvl="0"/>
            <a:r>
              <a:rPr lang="en-US" dirty="0"/>
              <a:t>Subtitle</a:t>
            </a:r>
          </a:p>
        </p:txBody>
      </p:sp>
      <p:sp>
        <p:nvSpPr>
          <p:cNvPr id="26" name="Text Placeholder 21"/>
          <p:cNvSpPr>
            <a:spLocks noGrp="1"/>
          </p:cNvSpPr>
          <p:nvPr>
            <p:ph type="body" sz="quarter" idx="30" hasCustomPrompt="1"/>
          </p:nvPr>
        </p:nvSpPr>
        <p:spPr>
          <a:xfrm>
            <a:off x="395125" y="4404071"/>
            <a:ext cx="2189170" cy="476028"/>
          </a:xfrm>
        </p:spPr>
        <p:txBody>
          <a:bodyPr/>
          <a:lstStyle>
            <a:lvl1pPr>
              <a:lnSpc>
                <a:spcPct val="90000"/>
              </a:lnSpc>
              <a:spcBef>
                <a:spcPts val="0"/>
              </a:spcBef>
              <a:defRPr sz="1131">
                <a:solidFill>
                  <a:schemeClr val="tx2"/>
                </a:solidFill>
                <a:latin typeface="Arial Narrow" pitchFamily="34" charset="0"/>
              </a:defRPr>
            </a:lvl1pPr>
            <a:lvl2pPr marL="1281" indent="0">
              <a:lnSpc>
                <a:spcPct val="90000"/>
              </a:lnSpc>
              <a:spcBef>
                <a:spcPts val="242"/>
              </a:spcBef>
              <a:buNone/>
              <a:defRPr sz="990">
                <a:solidFill>
                  <a:schemeClr val="bg2"/>
                </a:solidFill>
                <a:latin typeface="Arial Narrow" pitchFamily="34" charset="0"/>
              </a:defRPr>
            </a:lvl2pPr>
          </a:lstStyle>
          <a:p>
            <a:pPr lvl="0"/>
            <a:r>
              <a:rPr lang="en-US" dirty="0"/>
              <a:t>FIRST NAME</a:t>
            </a:r>
            <a:br>
              <a:rPr lang="en-US" dirty="0"/>
            </a:br>
            <a:r>
              <a:rPr lang="en-US" dirty="0"/>
              <a:t>LAST NAME</a:t>
            </a:r>
          </a:p>
          <a:p>
            <a:pPr lvl="1"/>
            <a:r>
              <a:rPr lang="en-US" dirty="0"/>
              <a:t>Title</a:t>
            </a:r>
          </a:p>
        </p:txBody>
      </p:sp>
      <p:cxnSp>
        <p:nvCxnSpPr>
          <p:cNvPr id="27" name="Straight Connector 26"/>
          <p:cNvCxnSpPr/>
          <p:nvPr/>
        </p:nvCxnSpPr>
        <p:spPr bwMode="auto">
          <a:xfrm>
            <a:off x="382349" y="5433355"/>
            <a:ext cx="2201682" cy="0"/>
          </a:xfrm>
          <a:prstGeom prst="line">
            <a:avLst/>
          </a:prstGeom>
          <a:ln w="19050">
            <a:solidFill>
              <a:schemeClr val="bg2"/>
            </a:solidFill>
            <a:tailEnd type="none"/>
          </a:ln>
        </p:spPr>
      </p:cxnSp>
      <p:sp>
        <p:nvSpPr>
          <p:cNvPr id="29" name="Text Placeholder 5"/>
          <p:cNvSpPr>
            <a:spLocks noGrp="1"/>
          </p:cNvSpPr>
          <p:nvPr>
            <p:ph type="body" sz="quarter" idx="29" hasCustomPrompt="1"/>
          </p:nvPr>
        </p:nvSpPr>
        <p:spPr>
          <a:xfrm>
            <a:off x="395125" y="6517272"/>
            <a:ext cx="2189170" cy="646652"/>
          </a:xfrm>
        </p:spPr>
        <p:txBody>
          <a:bodyPr/>
          <a:lstStyle>
            <a:lvl1pPr>
              <a:defRPr sz="707" b="1"/>
            </a:lvl1pPr>
            <a:lvl2pPr marL="127965" indent="-125720">
              <a:spcBef>
                <a:spcPts val="242"/>
              </a:spcBef>
              <a:defRPr sz="707"/>
            </a:lvl2pPr>
            <a:lvl3pPr marL="252563" indent="-125720">
              <a:spcBef>
                <a:spcPts val="242"/>
              </a:spcBef>
              <a:defRPr lang="en-GB" sz="707" dirty="0" smtClean="0">
                <a:solidFill>
                  <a:schemeClr val="tx1"/>
                </a:solidFill>
                <a:latin typeface="+mn-lt"/>
              </a:defRPr>
            </a:lvl3pPr>
            <a:lvl4pPr marL="383895" indent="-131333">
              <a:spcBef>
                <a:spcPts val="242"/>
              </a:spcBef>
              <a:defRPr lang="en-GB" sz="707" dirty="0" smtClean="0">
                <a:solidFill>
                  <a:schemeClr val="tx1"/>
                </a:solidFill>
                <a:latin typeface="+mn-lt"/>
              </a:defRPr>
            </a:lvl4pPr>
            <a:lvl5pPr marL="505125" indent="-121230">
              <a:spcBef>
                <a:spcPts val="242"/>
              </a:spcBef>
              <a:defRPr lang="en-US" sz="707" dirty="0" smtClean="0">
                <a:solidFill>
                  <a:schemeClr val="tx1"/>
                </a:solidFill>
                <a:latin typeface="+mn-lt"/>
              </a:defRPr>
            </a:lvl5pPr>
          </a:lstStyle>
          <a:p>
            <a:pPr lvl="0"/>
            <a:r>
              <a:rPr lang="en-US" dirty="0"/>
              <a:t>PROJECT ROLE</a:t>
            </a:r>
          </a:p>
          <a:p>
            <a:pPr lvl="1"/>
            <a:r>
              <a:rPr lang="en-US" dirty="0"/>
              <a:t>Description</a:t>
            </a:r>
          </a:p>
          <a:p>
            <a:pPr marL="252563" lvl="2" indent="-125720" algn="l" rtl="0" eaLnBrk="1" fontAlgn="base" hangingPunct="1">
              <a:spcBef>
                <a:spcPts val="212"/>
              </a:spcBef>
              <a:spcAft>
                <a:spcPts val="0"/>
              </a:spcAft>
              <a:buClr>
                <a:schemeClr val="tx1"/>
              </a:buClr>
              <a:buFont typeface="Arial" pitchFamily="34" charset="0"/>
              <a:buChar char="•"/>
            </a:pPr>
            <a:r>
              <a:rPr lang="en-GB" dirty="0"/>
              <a:t>Third level</a:t>
            </a:r>
          </a:p>
          <a:p>
            <a:pPr marL="383895" lvl="3" indent="-131333" algn="l" rtl="0" eaLnBrk="1" fontAlgn="base" hangingPunct="1">
              <a:spcBef>
                <a:spcPts val="212"/>
              </a:spcBef>
              <a:spcAft>
                <a:spcPts val="0"/>
              </a:spcAft>
              <a:buClr>
                <a:schemeClr val="tx1"/>
              </a:buClr>
              <a:buFont typeface="Arial" pitchFamily="34" charset="0"/>
              <a:buChar char="–"/>
              <a:tabLst/>
            </a:pPr>
            <a:r>
              <a:rPr lang="en-GB" dirty="0"/>
              <a:t>Fourth level</a:t>
            </a:r>
          </a:p>
          <a:p>
            <a:pPr marL="505125" lvl="4" indent="-121230" algn="l" rtl="0" eaLnBrk="1" fontAlgn="base" hangingPunct="1">
              <a:spcBef>
                <a:spcPts val="212"/>
              </a:spcBef>
              <a:spcAft>
                <a:spcPts val="0"/>
              </a:spcAft>
              <a:buClr>
                <a:schemeClr val="tx1"/>
              </a:buClr>
              <a:buFont typeface="Arial" pitchFamily="34" charset="0"/>
              <a:buChar char="•"/>
            </a:pPr>
            <a:r>
              <a:rPr lang="en-GB" dirty="0"/>
              <a:t>Fifth level</a:t>
            </a:r>
            <a:endParaRPr lang="en-US" dirty="0"/>
          </a:p>
        </p:txBody>
      </p:sp>
      <p:sp>
        <p:nvSpPr>
          <p:cNvPr id="30" name="Text Placeholder 3"/>
          <p:cNvSpPr>
            <a:spLocks noGrp="1"/>
          </p:cNvSpPr>
          <p:nvPr>
            <p:ph type="body" sz="quarter" idx="31" hasCustomPrompt="1"/>
          </p:nvPr>
        </p:nvSpPr>
        <p:spPr>
          <a:xfrm>
            <a:off x="395125" y="5581035"/>
            <a:ext cx="2189170" cy="392030"/>
          </a:xfrm>
        </p:spPr>
        <p:txBody>
          <a:bodyPr/>
          <a:lstStyle>
            <a:lvl1pPr>
              <a:spcBef>
                <a:spcPts val="0"/>
              </a:spcBef>
              <a:defRPr sz="849">
                <a:latin typeface="Arial Narrow" pitchFamily="34" charset="0"/>
              </a:defRPr>
            </a:lvl1pPr>
            <a:lvl2pPr marL="1281" indent="0">
              <a:spcBef>
                <a:spcPts val="0"/>
              </a:spcBef>
              <a:buFontTx/>
              <a:buNone/>
              <a:defRPr sz="849">
                <a:solidFill>
                  <a:schemeClr val="bg2"/>
                </a:solidFill>
                <a:latin typeface="Arial Narrow" pitchFamily="34" charset="0"/>
              </a:defRPr>
            </a:lvl2pPr>
          </a:lstStyle>
          <a:p>
            <a:pPr lvl="0"/>
            <a:r>
              <a:rPr lang="en-US" dirty="0"/>
              <a:t>T +1 555 555 5555</a:t>
            </a:r>
            <a:br>
              <a:rPr lang="en-US" dirty="0"/>
            </a:br>
            <a:r>
              <a:rPr lang="en-US" dirty="0"/>
              <a:t>F +1 555 555 5555</a:t>
            </a:r>
          </a:p>
          <a:p>
            <a:pPr lvl="1"/>
            <a:r>
              <a:rPr lang="en-US" dirty="0"/>
              <a:t>email.address@cbre.com </a:t>
            </a:r>
          </a:p>
        </p:txBody>
      </p:sp>
      <p:sp>
        <p:nvSpPr>
          <p:cNvPr id="32" name="Picture Placeholder 7"/>
          <p:cNvSpPr>
            <a:spLocks noGrp="1"/>
          </p:cNvSpPr>
          <p:nvPr>
            <p:ph type="pic" sz="quarter" idx="32"/>
          </p:nvPr>
        </p:nvSpPr>
        <p:spPr>
          <a:xfrm>
            <a:off x="395125" y="1933029"/>
            <a:ext cx="1102386" cy="2374441"/>
          </a:xfrm>
        </p:spPr>
        <p:txBody>
          <a:bodyPr>
            <a:noAutofit/>
          </a:bodyPr>
          <a:lstStyle>
            <a:lvl1pPr>
              <a:defRPr sz="849"/>
            </a:lvl1pPr>
          </a:lstStyle>
          <a:p>
            <a:r>
              <a:rPr lang="en-US" dirty="0"/>
              <a:t>Click icon to add picture</a:t>
            </a:r>
            <a:endParaRPr lang="en-NZ" dirty="0"/>
          </a:p>
        </p:txBody>
      </p:sp>
      <p:sp>
        <p:nvSpPr>
          <p:cNvPr id="33" name="Text Placeholder 21"/>
          <p:cNvSpPr>
            <a:spLocks noGrp="1"/>
          </p:cNvSpPr>
          <p:nvPr>
            <p:ph type="body" sz="quarter" idx="33" hasCustomPrompt="1"/>
          </p:nvPr>
        </p:nvSpPr>
        <p:spPr>
          <a:xfrm>
            <a:off x="2686117" y="4404071"/>
            <a:ext cx="2189170" cy="476028"/>
          </a:xfrm>
        </p:spPr>
        <p:txBody>
          <a:bodyPr/>
          <a:lstStyle>
            <a:lvl1pPr>
              <a:lnSpc>
                <a:spcPct val="90000"/>
              </a:lnSpc>
              <a:spcBef>
                <a:spcPts val="0"/>
              </a:spcBef>
              <a:defRPr sz="1131">
                <a:solidFill>
                  <a:schemeClr val="tx2"/>
                </a:solidFill>
                <a:latin typeface="Arial Narrow" pitchFamily="34" charset="0"/>
              </a:defRPr>
            </a:lvl1pPr>
            <a:lvl2pPr marL="1281" indent="0">
              <a:lnSpc>
                <a:spcPct val="90000"/>
              </a:lnSpc>
              <a:spcBef>
                <a:spcPts val="242"/>
              </a:spcBef>
              <a:buNone/>
              <a:defRPr sz="990">
                <a:solidFill>
                  <a:schemeClr val="bg2"/>
                </a:solidFill>
                <a:latin typeface="Arial Narrow" pitchFamily="34" charset="0"/>
              </a:defRPr>
            </a:lvl2pPr>
          </a:lstStyle>
          <a:p>
            <a:pPr lvl="0"/>
            <a:r>
              <a:rPr lang="en-US" dirty="0"/>
              <a:t>FIRST NAME</a:t>
            </a:r>
            <a:br>
              <a:rPr lang="en-US" dirty="0"/>
            </a:br>
            <a:r>
              <a:rPr lang="en-US" dirty="0"/>
              <a:t>LAST NAME</a:t>
            </a:r>
          </a:p>
          <a:p>
            <a:pPr lvl="1"/>
            <a:r>
              <a:rPr lang="en-US" dirty="0"/>
              <a:t>Title</a:t>
            </a:r>
          </a:p>
        </p:txBody>
      </p:sp>
      <p:cxnSp>
        <p:nvCxnSpPr>
          <p:cNvPr id="37" name="Straight Connector 36"/>
          <p:cNvCxnSpPr/>
          <p:nvPr/>
        </p:nvCxnSpPr>
        <p:spPr bwMode="auto">
          <a:xfrm>
            <a:off x="2686118" y="5433355"/>
            <a:ext cx="2201682" cy="0"/>
          </a:xfrm>
          <a:prstGeom prst="line">
            <a:avLst/>
          </a:prstGeom>
          <a:ln w="19050">
            <a:solidFill>
              <a:schemeClr val="bg2"/>
            </a:solidFill>
            <a:tailEnd type="none"/>
          </a:ln>
        </p:spPr>
      </p:cxnSp>
      <p:sp>
        <p:nvSpPr>
          <p:cNvPr id="41" name="Text Placeholder 3"/>
          <p:cNvSpPr>
            <a:spLocks noGrp="1"/>
          </p:cNvSpPr>
          <p:nvPr>
            <p:ph type="body" sz="quarter" idx="35" hasCustomPrompt="1"/>
          </p:nvPr>
        </p:nvSpPr>
        <p:spPr>
          <a:xfrm>
            <a:off x="2686117" y="5581035"/>
            <a:ext cx="2189170" cy="392030"/>
          </a:xfrm>
        </p:spPr>
        <p:txBody>
          <a:bodyPr/>
          <a:lstStyle>
            <a:lvl1pPr>
              <a:spcBef>
                <a:spcPts val="0"/>
              </a:spcBef>
              <a:defRPr sz="849">
                <a:latin typeface="Arial Narrow" pitchFamily="34" charset="0"/>
              </a:defRPr>
            </a:lvl1pPr>
            <a:lvl2pPr marL="1281" indent="0">
              <a:spcBef>
                <a:spcPts val="0"/>
              </a:spcBef>
              <a:buFontTx/>
              <a:buNone/>
              <a:defRPr sz="849">
                <a:solidFill>
                  <a:schemeClr val="bg2"/>
                </a:solidFill>
                <a:latin typeface="Arial Narrow" pitchFamily="34" charset="0"/>
              </a:defRPr>
            </a:lvl2pPr>
          </a:lstStyle>
          <a:p>
            <a:pPr lvl="0"/>
            <a:r>
              <a:rPr lang="en-US" dirty="0"/>
              <a:t>T +1 555 555 5555</a:t>
            </a:r>
            <a:br>
              <a:rPr lang="en-US" dirty="0"/>
            </a:br>
            <a:r>
              <a:rPr lang="en-US" dirty="0"/>
              <a:t>F +1 555 555 5555</a:t>
            </a:r>
          </a:p>
          <a:p>
            <a:pPr lvl="1"/>
            <a:r>
              <a:rPr lang="en-US" dirty="0"/>
              <a:t>email.address@cbre.com </a:t>
            </a:r>
          </a:p>
        </p:txBody>
      </p:sp>
      <p:sp>
        <p:nvSpPr>
          <p:cNvPr id="42" name="Picture Placeholder 7"/>
          <p:cNvSpPr>
            <a:spLocks noGrp="1"/>
          </p:cNvSpPr>
          <p:nvPr>
            <p:ph type="pic" sz="quarter" idx="36"/>
          </p:nvPr>
        </p:nvSpPr>
        <p:spPr>
          <a:xfrm>
            <a:off x="2686117" y="1933029"/>
            <a:ext cx="1102386" cy="2374441"/>
          </a:xfrm>
        </p:spPr>
        <p:txBody>
          <a:bodyPr>
            <a:noAutofit/>
          </a:bodyPr>
          <a:lstStyle>
            <a:lvl1pPr>
              <a:defRPr sz="849"/>
            </a:lvl1pPr>
          </a:lstStyle>
          <a:p>
            <a:r>
              <a:rPr lang="en-US" dirty="0"/>
              <a:t>Click icon to add picture</a:t>
            </a:r>
            <a:endParaRPr lang="en-NZ" dirty="0"/>
          </a:p>
        </p:txBody>
      </p:sp>
      <p:sp>
        <p:nvSpPr>
          <p:cNvPr id="43" name="Text Placeholder 21"/>
          <p:cNvSpPr>
            <a:spLocks noGrp="1"/>
          </p:cNvSpPr>
          <p:nvPr>
            <p:ph type="body" sz="quarter" idx="37" hasCustomPrompt="1"/>
          </p:nvPr>
        </p:nvSpPr>
        <p:spPr>
          <a:xfrm>
            <a:off x="4977109" y="4404071"/>
            <a:ext cx="2189170" cy="476028"/>
          </a:xfrm>
        </p:spPr>
        <p:txBody>
          <a:bodyPr/>
          <a:lstStyle>
            <a:lvl1pPr>
              <a:lnSpc>
                <a:spcPct val="90000"/>
              </a:lnSpc>
              <a:spcBef>
                <a:spcPts val="0"/>
              </a:spcBef>
              <a:defRPr sz="1131">
                <a:solidFill>
                  <a:schemeClr val="tx2"/>
                </a:solidFill>
                <a:latin typeface="Arial Narrow" pitchFamily="34" charset="0"/>
              </a:defRPr>
            </a:lvl1pPr>
            <a:lvl2pPr marL="1281" indent="0">
              <a:lnSpc>
                <a:spcPct val="90000"/>
              </a:lnSpc>
              <a:spcBef>
                <a:spcPts val="242"/>
              </a:spcBef>
              <a:buNone/>
              <a:defRPr sz="990">
                <a:solidFill>
                  <a:schemeClr val="bg2"/>
                </a:solidFill>
                <a:latin typeface="Arial Narrow" pitchFamily="34" charset="0"/>
              </a:defRPr>
            </a:lvl2pPr>
          </a:lstStyle>
          <a:p>
            <a:pPr lvl="0"/>
            <a:r>
              <a:rPr lang="en-US" dirty="0"/>
              <a:t>FIRST NAME</a:t>
            </a:r>
            <a:br>
              <a:rPr lang="en-US" dirty="0"/>
            </a:br>
            <a:r>
              <a:rPr lang="en-US" dirty="0"/>
              <a:t>LAST NAME</a:t>
            </a:r>
          </a:p>
          <a:p>
            <a:pPr lvl="1"/>
            <a:r>
              <a:rPr lang="en-US" dirty="0"/>
              <a:t>Title</a:t>
            </a:r>
          </a:p>
        </p:txBody>
      </p:sp>
      <p:cxnSp>
        <p:nvCxnSpPr>
          <p:cNvPr id="44" name="Straight Connector 43"/>
          <p:cNvCxnSpPr/>
          <p:nvPr/>
        </p:nvCxnSpPr>
        <p:spPr bwMode="auto">
          <a:xfrm>
            <a:off x="4964597" y="5433355"/>
            <a:ext cx="2201682" cy="0"/>
          </a:xfrm>
          <a:prstGeom prst="line">
            <a:avLst/>
          </a:prstGeom>
          <a:ln w="19050">
            <a:solidFill>
              <a:schemeClr val="bg2"/>
            </a:solidFill>
            <a:tailEnd type="none"/>
          </a:ln>
        </p:spPr>
      </p:cxnSp>
      <p:sp>
        <p:nvSpPr>
          <p:cNvPr id="46" name="Text Placeholder 3"/>
          <p:cNvSpPr>
            <a:spLocks noGrp="1"/>
          </p:cNvSpPr>
          <p:nvPr>
            <p:ph type="body" sz="quarter" idx="39" hasCustomPrompt="1"/>
          </p:nvPr>
        </p:nvSpPr>
        <p:spPr>
          <a:xfrm>
            <a:off x="4977109" y="5581035"/>
            <a:ext cx="2189170" cy="392030"/>
          </a:xfrm>
        </p:spPr>
        <p:txBody>
          <a:bodyPr/>
          <a:lstStyle>
            <a:lvl1pPr>
              <a:spcBef>
                <a:spcPts val="0"/>
              </a:spcBef>
              <a:defRPr sz="849">
                <a:latin typeface="Arial Narrow" pitchFamily="34" charset="0"/>
              </a:defRPr>
            </a:lvl1pPr>
            <a:lvl2pPr marL="1281" indent="0">
              <a:spcBef>
                <a:spcPts val="0"/>
              </a:spcBef>
              <a:buFontTx/>
              <a:buNone/>
              <a:defRPr sz="849">
                <a:solidFill>
                  <a:schemeClr val="bg2"/>
                </a:solidFill>
                <a:latin typeface="Arial Narrow" pitchFamily="34" charset="0"/>
              </a:defRPr>
            </a:lvl2pPr>
          </a:lstStyle>
          <a:p>
            <a:pPr lvl="0"/>
            <a:r>
              <a:rPr lang="en-US" dirty="0"/>
              <a:t>T +1 555 555 5555</a:t>
            </a:r>
            <a:br>
              <a:rPr lang="en-US" dirty="0"/>
            </a:br>
            <a:r>
              <a:rPr lang="en-US" dirty="0"/>
              <a:t>F +1 555 555 5555</a:t>
            </a:r>
          </a:p>
          <a:p>
            <a:pPr lvl="1"/>
            <a:r>
              <a:rPr lang="en-US" dirty="0"/>
              <a:t>email.address@cbre.com </a:t>
            </a:r>
          </a:p>
        </p:txBody>
      </p:sp>
      <p:sp>
        <p:nvSpPr>
          <p:cNvPr id="47" name="Picture Placeholder 7"/>
          <p:cNvSpPr>
            <a:spLocks noGrp="1"/>
          </p:cNvSpPr>
          <p:nvPr>
            <p:ph type="pic" sz="quarter" idx="40"/>
          </p:nvPr>
        </p:nvSpPr>
        <p:spPr>
          <a:xfrm>
            <a:off x="4977109" y="1933029"/>
            <a:ext cx="1102386" cy="2374441"/>
          </a:xfrm>
        </p:spPr>
        <p:txBody>
          <a:bodyPr>
            <a:noAutofit/>
          </a:bodyPr>
          <a:lstStyle>
            <a:lvl1pPr>
              <a:defRPr sz="849"/>
            </a:lvl1pPr>
          </a:lstStyle>
          <a:p>
            <a:r>
              <a:rPr lang="en-US" dirty="0"/>
              <a:t>Click icon to add picture</a:t>
            </a:r>
            <a:endParaRPr lang="en-NZ" dirty="0"/>
          </a:p>
        </p:txBody>
      </p:sp>
      <p:sp>
        <p:nvSpPr>
          <p:cNvPr id="19" name="Text Placeholder 5"/>
          <p:cNvSpPr>
            <a:spLocks noGrp="1"/>
          </p:cNvSpPr>
          <p:nvPr>
            <p:ph type="body" sz="quarter" idx="41" hasCustomPrompt="1"/>
          </p:nvPr>
        </p:nvSpPr>
        <p:spPr>
          <a:xfrm>
            <a:off x="2686117" y="6517272"/>
            <a:ext cx="2189170" cy="646652"/>
          </a:xfrm>
        </p:spPr>
        <p:txBody>
          <a:bodyPr/>
          <a:lstStyle>
            <a:lvl1pPr>
              <a:defRPr sz="707" b="1"/>
            </a:lvl1pPr>
            <a:lvl2pPr marL="127965" indent="-125720">
              <a:spcBef>
                <a:spcPts val="242"/>
              </a:spcBef>
              <a:defRPr sz="707"/>
            </a:lvl2pPr>
            <a:lvl3pPr marL="252563" indent="-125720">
              <a:spcBef>
                <a:spcPts val="242"/>
              </a:spcBef>
              <a:defRPr lang="en-GB" sz="707" dirty="0" smtClean="0">
                <a:solidFill>
                  <a:schemeClr val="tx1"/>
                </a:solidFill>
                <a:latin typeface="+mn-lt"/>
              </a:defRPr>
            </a:lvl3pPr>
            <a:lvl4pPr marL="383895" indent="-131333">
              <a:spcBef>
                <a:spcPts val="242"/>
              </a:spcBef>
              <a:defRPr lang="en-GB" sz="707" dirty="0" smtClean="0">
                <a:solidFill>
                  <a:schemeClr val="tx1"/>
                </a:solidFill>
                <a:latin typeface="+mn-lt"/>
              </a:defRPr>
            </a:lvl4pPr>
            <a:lvl5pPr marL="505125" indent="-121230">
              <a:spcBef>
                <a:spcPts val="242"/>
              </a:spcBef>
              <a:defRPr lang="en-US" sz="707" dirty="0" smtClean="0">
                <a:solidFill>
                  <a:schemeClr val="tx1"/>
                </a:solidFill>
                <a:latin typeface="+mn-lt"/>
              </a:defRPr>
            </a:lvl5pPr>
          </a:lstStyle>
          <a:p>
            <a:pPr lvl="0"/>
            <a:r>
              <a:rPr lang="en-US" dirty="0"/>
              <a:t>PROJECT ROLE</a:t>
            </a:r>
          </a:p>
          <a:p>
            <a:pPr lvl="1"/>
            <a:r>
              <a:rPr lang="en-US" dirty="0"/>
              <a:t>Description</a:t>
            </a:r>
          </a:p>
          <a:p>
            <a:pPr marL="252563" lvl="2" indent="-125720" algn="l" rtl="0" eaLnBrk="1" fontAlgn="base" hangingPunct="1">
              <a:spcBef>
                <a:spcPts val="212"/>
              </a:spcBef>
              <a:spcAft>
                <a:spcPts val="0"/>
              </a:spcAft>
              <a:buClr>
                <a:schemeClr val="tx1"/>
              </a:buClr>
              <a:buFont typeface="Arial" pitchFamily="34" charset="0"/>
              <a:buChar char="•"/>
            </a:pPr>
            <a:r>
              <a:rPr lang="en-GB" dirty="0"/>
              <a:t>Third level</a:t>
            </a:r>
          </a:p>
          <a:p>
            <a:pPr marL="383895" lvl="3" indent="-131333" algn="l" rtl="0" eaLnBrk="1" fontAlgn="base" hangingPunct="1">
              <a:spcBef>
                <a:spcPts val="212"/>
              </a:spcBef>
              <a:spcAft>
                <a:spcPts val="0"/>
              </a:spcAft>
              <a:buClr>
                <a:schemeClr val="tx1"/>
              </a:buClr>
              <a:buFont typeface="Arial" pitchFamily="34" charset="0"/>
              <a:buChar char="–"/>
              <a:tabLst/>
            </a:pPr>
            <a:r>
              <a:rPr lang="en-GB" dirty="0"/>
              <a:t>Fourth level</a:t>
            </a:r>
          </a:p>
          <a:p>
            <a:pPr marL="505125" lvl="4" indent="-121230" algn="l" rtl="0" eaLnBrk="1" fontAlgn="base" hangingPunct="1">
              <a:spcBef>
                <a:spcPts val="212"/>
              </a:spcBef>
              <a:spcAft>
                <a:spcPts val="0"/>
              </a:spcAft>
              <a:buClr>
                <a:schemeClr val="tx1"/>
              </a:buClr>
              <a:buFont typeface="Arial" pitchFamily="34" charset="0"/>
              <a:buChar char="•"/>
            </a:pPr>
            <a:r>
              <a:rPr lang="en-GB" dirty="0"/>
              <a:t>Fifth level</a:t>
            </a:r>
            <a:endParaRPr lang="en-US" dirty="0"/>
          </a:p>
        </p:txBody>
      </p:sp>
      <p:sp>
        <p:nvSpPr>
          <p:cNvPr id="20" name="Text Placeholder 5"/>
          <p:cNvSpPr>
            <a:spLocks noGrp="1"/>
          </p:cNvSpPr>
          <p:nvPr>
            <p:ph type="body" sz="quarter" idx="42" hasCustomPrompt="1"/>
          </p:nvPr>
        </p:nvSpPr>
        <p:spPr>
          <a:xfrm>
            <a:off x="4977109" y="6517272"/>
            <a:ext cx="2189170" cy="646652"/>
          </a:xfrm>
        </p:spPr>
        <p:txBody>
          <a:bodyPr/>
          <a:lstStyle>
            <a:lvl1pPr>
              <a:defRPr sz="707" b="1"/>
            </a:lvl1pPr>
            <a:lvl2pPr marL="127965" indent="-125720">
              <a:spcBef>
                <a:spcPts val="242"/>
              </a:spcBef>
              <a:defRPr sz="707"/>
            </a:lvl2pPr>
            <a:lvl3pPr marL="252563" indent="-125720">
              <a:spcBef>
                <a:spcPts val="242"/>
              </a:spcBef>
              <a:defRPr lang="en-GB" sz="707" dirty="0" smtClean="0">
                <a:solidFill>
                  <a:schemeClr val="tx1"/>
                </a:solidFill>
                <a:latin typeface="+mn-lt"/>
              </a:defRPr>
            </a:lvl3pPr>
            <a:lvl4pPr marL="383895" indent="-131333">
              <a:spcBef>
                <a:spcPts val="242"/>
              </a:spcBef>
              <a:defRPr lang="en-GB" sz="707" dirty="0" smtClean="0">
                <a:solidFill>
                  <a:schemeClr val="tx1"/>
                </a:solidFill>
                <a:latin typeface="+mn-lt"/>
              </a:defRPr>
            </a:lvl4pPr>
            <a:lvl5pPr marL="505125" indent="-121230">
              <a:spcBef>
                <a:spcPts val="242"/>
              </a:spcBef>
              <a:defRPr lang="en-US" sz="707" dirty="0" smtClean="0">
                <a:solidFill>
                  <a:schemeClr val="tx1"/>
                </a:solidFill>
                <a:latin typeface="+mn-lt"/>
              </a:defRPr>
            </a:lvl5pPr>
          </a:lstStyle>
          <a:p>
            <a:pPr lvl="0"/>
            <a:r>
              <a:rPr lang="en-US" dirty="0"/>
              <a:t>PROJECT ROLE</a:t>
            </a:r>
          </a:p>
          <a:p>
            <a:pPr lvl="1"/>
            <a:r>
              <a:rPr lang="en-US" dirty="0"/>
              <a:t>Description</a:t>
            </a:r>
          </a:p>
          <a:p>
            <a:pPr marL="252563" lvl="2" indent="-125720" algn="l" rtl="0" eaLnBrk="1" fontAlgn="base" hangingPunct="1">
              <a:spcBef>
                <a:spcPts val="212"/>
              </a:spcBef>
              <a:spcAft>
                <a:spcPts val="0"/>
              </a:spcAft>
              <a:buClr>
                <a:schemeClr val="tx1"/>
              </a:buClr>
              <a:buFont typeface="Arial" pitchFamily="34" charset="0"/>
              <a:buChar char="•"/>
            </a:pPr>
            <a:r>
              <a:rPr lang="en-GB" dirty="0"/>
              <a:t>Third level</a:t>
            </a:r>
          </a:p>
          <a:p>
            <a:pPr marL="383895" lvl="3" indent="-131333" algn="l" rtl="0" eaLnBrk="1" fontAlgn="base" hangingPunct="1">
              <a:spcBef>
                <a:spcPts val="212"/>
              </a:spcBef>
              <a:spcAft>
                <a:spcPts val="0"/>
              </a:spcAft>
              <a:buClr>
                <a:schemeClr val="tx1"/>
              </a:buClr>
              <a:buFont typeface="Arial" pitchFamily="34" charset="0"/>
              <a:buChar char="–"/>
              <a:tabLst/>
            </a:pPr>
            <a:r>
              <a:rPr lang="en-GB" dirty="0"/>
              <a:t>Fourth level</a:t>
            </a:r>
          </a:p>
          <a:p>
            <a:pPr marL="505125" lvl="4" indent="-121230" algn="l" rtl="0" eaLnBrk="1" fontAlgn="base" hangingPunct="1">
              <a:spcBef>
                <a:spcPts val="212"/>
              </a:spcBef>
              <a:spcAft>
                <a:spcPts val="0"/>
              </a:spcAft>
              <a:buClr>
                <a:schemeClr val="tx1"/>
              </a:buClr>
              <a:buFont typeface="Arial" pitchFamily="34" charset="0"/>
              <a:buChar char="•"/>
            </a:pPr>
            <a:r>
              <a:rPr lang="en-GB" dirty="0"/>
              <a:t>Fifth level</a:t>
            </a:r>
            <a:endParaRPr lang="en-US" dirty="0"/>
          </a:p>
        </p:txBody>
      </p:sp>
      <p:cxnSp>
        <p:nvCxnSpPr>
          <p:cNvPr id="21" name="Straight Connector 20"/>
          <p:cNvCxnSpPr/>
          <p:nvPr userDrawn="1"/>
        </p:nvCxnSpPr>
        <p:spPr bwMode="auto">
          <a:xfrm>
            <a:off x="382349" y="5433355"/>
            <a:ext cx="2201682" cy="0"/>
          </a:xfrm>
          <a:prstGeom prst="line">
            <a:avLst/>
          </a:prstGeom>
          <a:ln w="19050">
            <a:solidFill>
              <a:schemeClr val="bg2"/>
            </a:solidFill>
            <a:tailEnd type="none"/>
          </a:ln>
        </p:spPr>
      </p:cxnSp>
      <p:cxnSp>
        <p:nvCxnSpPr>
          <p:cNvPr id="22" name="Straight Connector 21"/>
          <p:cNvCxnSpPr/>
          <p:nvPr userDrawn="1"/>
        </p:nvCxnSpPr>
        <p:spPr bwMode="auto">
          <a:xfrm>
            <a:off x="2686118" y="5433355"/>
            <a:ext cx="2201682" cy="0"/>
          </a:xfrm>
          <a:prstGeom prst="line">
            <a:avLst/>
          </a:prstGeom>
          <a:ln w="19050">
            <a:solidFill>
              <a:schemeClr val="bg2"/>
            </a:solidFill>
            <a:tailEnd type="none"/>
          </a:ln>
        </p:spPr>
      </p:cxnSp>
      <p:cxnSp>
        <p:nvCxnSpPr>
          <p:cNvPr id="23" name="Straight Connector 22"/>
          <p:cNvCxnSpPr/>
          <p:nvPr userDrawn="1"/>
        </p:nvCxnSpPr>
        <p:spPr bwMode="auto">
          <a:xfrm>
            <a:off x="4964597" y="5433355"/>
            <a:ext cx="2201682" cy="0"/>
          </a:xfrm>
          <a:prstGeom prst="line">
            <a:avLst/>
          </a:prstGeom>
          <a:ln w="19050">
            <a:solidFill>
              <a:schemeClr val="bg2"/>
            </a:solidFill>
            <a:tailEnd type="none"/>
          </a:ln>
        </p:spPr>
      </p:cxnSp>
      <p:sp>
        <p:nvSpPr>
          <p:cNvPr id="25" name="Rectangle 24"/>
          <p:cNvSpPr/>
          <p:nvPr userDrawn="1"/>
        </p:nvSpPr>
        <p:spPr>
          <a:xfrm>
            <a:off x="1" y="10534981"/>
            <a:ext cx="7561263" cy="1584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73754" tIns="36877" rIns="73754" bIns="36877" rtlCol="0" anchor="ctr"/>
          <a:lstStyle/>
          <a:p>
            <a:pPr algn="ctr"/>
            <a:endParaRPr lang="en-GB" sz="1485" dirty="0"/>
          </a:p>
        </p:txBody>
      </p:sp>
    </p:spTree>
    <p:extLst>
      <p:ext uri="{BB962C8B-B14F-4D97-AF65-F5344CB8AC3E}">
        <p14:creationId xmlns:p14="http://schemas.microsoft.com/office/powerpoint/2010/main" val="22393894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4 CV layout ">
    <p:spTree>
      <p:nvGrpSpPr>
        <p:cNvPr id="1" name=""/>
        <p:cNvGrpSpPr/>
        <p:nvPr/>
      </p:nvGrpSpPr>
      <p:grpSpPr>
        <a:xfrm>
          <a:off x="0" y="0"/>
          <a:ext cx="0" cy="0"/>
          <a:chOff x="0" y="0"/>
          <a:chExt cx="0" cy="0"/>
        </a:xfrm>
      </p:grpSpPr>
      <p:sp>
        <p:nvSpPr>
          <p:cNvPr id="3" name="Title 2"/>
          <p:cNvSpPr>
            <a:spLocks noGrp="1"/>
          </p:cNvSpPr>
          <p:nvPr>
            <p:ph type="title" hasCustomPrompt="1"/>
          </p:nvPr>
        </p:nvSpPr>
        <p:spPr>
          <a:xfrm>
            <a:off x="395126" y="960795"/>
            <a:ext cx="6771012" cy="208903"/>
          </a:xfrm>
        </p:spPr>
        <p:txBody>
          <a:bodyPr/>
          <a:lstStyle>
            <a:lvl1pPr>
              <a:defRPr/>
            </a:lvl1pPr>
          </a:lstStyle>
          <a:p>
            <a:r>
              <a:rPr lang="en-US" dirty="0"/>
              <a:t>Page heading</a:t>
            </a:r>
            <a:endParaRPr lang="en-GB" dirty="0"/>
          </a:p>
        </p:txBody>
      </p:sp>
      <p:sp>
        <p:nvSpPr>
          <p:cNvPr id="25" name="Text Placeholder 5"/>
          <p:cNvSpPr>
            <a:spLocks noGrp="1"/>
          </p:cNvSpPr>
          <p:nvPr>
            <p:ph type="body" sz="quarter" idx="13" hasCustomPrompt="1"/>
          </p:nvPr>
        </p:nvSpPr>
        <p:spPr>
          <a:xfrm>
            <a:off x="395126" y="1222335"/>
            <a:ext cx="6771012" cy="174022"/>
          </a:xfrm>
        </p:spPr>
        <p:txBody>
          <a:bodyPr/>
          <a:lstStyle>
            <a:lvl1pPr algn="l">
              <a:defRPr sz="1131" b="0">
                <a:solidFill>
                  <a:schemeClr val="bg2"/>
                </a:solidFill>
              </a:defRPr>
            </a:lvl1pPr>
          </a:lstStyle>
          <a:p>
            <a:pPr lvl="0"/>
            <a:r>
              <a:rPr lang="en-US" dirty="0"/>
              <a:t>Subtitle</a:t>
            </a:r>
          </a:p>
        </p:txBody>
      </p:sp>
      <p:sp>
        <p:nvSpPr>
          <p:cNvPr id="30" name="Text Placeholder 21"/>
          <p:cNvSpPr>
            <a:spLocks noGrp="1"/>
          </p:cNvSpPr>
          <p:nvPr>
            <p:ph type="body" sz="quarter" idx="30" hasCustomPrompt="1"/>
          </p:nvPr>
        </p:nvSpPr>
        <p:spPr>
          <a:xfrm>
            <a:off x="395125" y="4404071"/>
            <a:ext cx="1616422" cy="476028"/>
          </a:xfrm>
        </p:spPr>
        <p:txBody>
          <a:bodyPr/>
          <a:lstStyle>
            <a:lvl1pPr>
              <a:lnSpc>
                <a:spcPct val="90000"/>
              </a:lnSpc>
              <a:spcBef>
                <a:spcPts val="0"/>
              </a:spcBef>
              <a:defRPr sz="1131">
                <a:solidFill>
                  <a:schemeClr val="tx2"/>
                </a:solidFill>
                <a:latin typeface="Arial Narrow" pitchFamily="34" charset="0"/>
              </a:defRPr>
            </a:lvl1pPr>
            <a:lvl2pPr marL="1281" indent="0">
              <a:lnSpc>
                <a:spcPct val="90000"/>
              </a:lnSpc>
              <a:spcBef>
                <a:spcPts val="242"/>
              </a:spcBef>
              <a:buNone/>
              <a:defRPr sz="990">
                <a:solidFill>
                  <a:schemeClr val="bg2"/>
                </a:solidFill>
                <a:latin typeface="Arial Narrow" pitchFamily="34" charset="0"/>
              </a:defRPr>
            </a:lvl2pPr>
          </a:lstStyle>
          <a:p>
            <a:pPr lvl="0"/>
            <a:r>
              <a:rPr lang="en-US" dirty="0"/>
              <a:t>FIRST NAME</a:t>
            </a:r>
            <a:br>
              <a:rPr lang="en-US" dirty="0"/>
            </a:br>
            <a:r>
              <a:rPr lang="en-US" dirty="0"/>
              <a:t>LAST NAME</a:t>
            </a:r>
          </a:p>
          <a:p>
            <a:pPr lvl="1"/>
            <a:r>
              <a:rPr lang="en-US" dirty="0"/>
              <a:t>Title</a:t>
            </a:r>
          </a:p>
        </p:txBody>
      </p:sp>
      <p:cxnSp>
        <p:nvCxnSpPr>
          <p:cNvPr id="37" name="Straight Connector 36"/>
          <p:cNvCxnSpPr/>
          <p:nvPr/>
        </p:nvCxnSpPr>
        <p:spPr bwMode="auto">
          <a:xfrm>
            <a:off x="395125" y="5433355"/>
            <a:ext cx="1616422" cy="0"/>
          </a:xfrm>
          <a:prstGeom prst="line">
            <a:avLst/>
          </a:prstGeom>
          <a:ln w="19050">
            <a:solidFill>
              <a:schemeClr val="bg2"/>
            </a:solidFill>
            <a:tailEnd type="none"/>
          </a:ln>
        </p:spPr>
      </p:cxnSp>
      <p:sp>
        <p:nvSpPr>
          <p:cNvPr id="39" name="Text Placeholder 5"/>
          <p:cNvSpPr>
            <a:spLocks noGrp="1"/>
          </p:cNvSpPr>
          <p:nvPr>
            <p:ph type="body" sz="quarter" idx="29" hasCustomPrompt="1"/>
          </p:nvPr>
        </p:nvSpPr>
        <p:spPr>
          <a:xfrm>
            <a:off x="395125" y="6517272"/>
            <a:ext cx="1616422" cy="646652"/>
          </a:xfrm>
        </p:spPr>
        <p:txBody>
          <a:bodyPr/>
          <a:lstStyle>
            <a:lvl1pPr>
              <a:defRPr sz="707" b="1"/>
            </a:lvl1pPr>
            <a:lvl2pPr marL="127965" indent="-125720">
              <a:spcBef>
                <a:spcPts val="242"/>
              </a:spcBef>
              <a:defRPr sz="707"/>
            </a:lvl2pPr>
            <a:lvl3pPr marL="252563" indent="-125720">
              <a:spcBef>
                <a:spcPts val="242"/>
              </a:spcBef>
              <a:defRPr lang="en-GB" sz="707" dirty="0" smtClean="0">
                <a:solidFill>
                  <a:schemeClr val="tx1"/>
                </a:solidFill>
                <a:latin typeface="+mn-lt"/>
              </a:defRPr>
            </a:lvl3pPr>
            <a:lvl4pPr marL="383895" indent="-131333">
              <a:spcBef>
                <a:spcPts val="242"/>
              </a:spcBef>
              <a:defRPr lang="en-GB" sz="707" dirty="0" smtClean="0">
                <a:solidFill>
                  <a:schemeClr val="tx1"/>
                </a:solidFill>
                <a:latin typeface="+mn-lt"/>
              </a:defRPr>
            </a:lvl4pPr>
            <a:lvl5pPr marL="505125" indent="-121230">
              <a:spcBef>
                <a:spcPts val="242"/>
              </a:spcBef>
              <a:defRPr lang="en-US" sz="707" dirty="0" smtClean="0">
                <a:solidFill>
                  <a:schemeClr val="tx1"/>
                </a:solidFill>
                <a:latin typeface="+mn-lt"/>
              </a:defRPr>
            </a:lvl5pPr>
          </a:lstStyle>
          <a:p>
            <a:pPr lvl="0"/>
            <a:r>
              <a:rPr lang="en-US" dirty="0"/>
              <a:t>PROJECT ROLE</a:t>
            </a:r>
          </a:p>
          <a:p>
            <a:pPr lvl="1"/>
            <a:r>
              <a:rPr lang="en-US" dirty="0"/>
              <a:t>Description</a:t>
            </a:r>
          </a:p>
          <a:p>
            <a:pPr marL="252563" lvl="2" indent="-125720" algn="l" rtl="0" eaLnBrk="1" fontAlgn="base" hangingPunct="1">
              <a:spcBef>
                <a:spcPts val="212"/>
              </a:spcBef>
              <a:spcAft>
                <a:spcPts val="0"/>
              </a:spcAft>
              <a:buClr>
                <a:schemeClr val="tx1"/>
              </a:buClr>
              <a:buFont typeface="Arial" pitchFamily="34" charset="0"/>
              <a:buChar char="•"/>
            </a:pPr>
            <a:r>
              <a:rPr lang="en-GB" dirty="0"/>
              <a:t>Third level</a:t>
            </a:r>
          </a:p>
          <a:p>
            <a:pPr marL="383895" lvl="3" indent="-131333" algn="l" rtl="0" eaLnBrk="1" fontAlgn="base" hangingPunct="1">
              <a:spcBef>
                <a:spcPts val="212"/>
              </a:spcBef>
              <a:spcAft>
                <a:spcPts val="0"/>
              </a:spcAft>
              <a:buClr>
                <a:schemeClr val="tx1"/>
              </a:buClr>
              <a:buFont typeface="Arial" pitchFamily="34" charset="0"/>
              <a:buChar char="–"/>
              <a:tabLst/>
            </a:pPr>
            <a:r>
              <a:rPr lang="en-GB" dirty="0"/>
              <a:t>Fourth level</a:t>
            </a:r>
          </a:p>
          <a:p>
            <a:pPr marL="505125" lvl="4" indent="-121230" algn="l" rtl="0" eaLnBrk="1" fontAlgn="base" hangingPunct="1">
              <a:spcBef>
                <a:spcPts val="212"/>
              </a:spcBef>
              <a:spcAft>
                <a:spcPts val="0"/>
              </a:spcAft>
              <a:buClr>
                <a:schemeClr val="tx1"/>
              </a:buClr>
              <a:buFont typeface="Arial" pitchFamily="34" charset="0"/>
              <a:buChar char="•"/>
            </a:pPr>
            <a:r>
              <a:rPr lang="en-GB" dirty="0"/>
              <a:t>Fifth level</a:t>
            </a:r>
            <a:endParaRPr lang="en-US" dirty="0"/>
          </a:p>
        </p:txBody>
      </p:sp>
      <p:sp>
        <p:nvSpPr>
          <p:cNvPr id="40" name="Text Placeholder 3"/>
          <p:cNvSpPr>
            <a:spLocks noGrp="1"/>
          </p:cNvSpPr>
          <p:nvPr>
            <p:ph type="body" sz="quarter" idx="31" hasCustomPrompt="1"/>
          </p:nvPr>
        </p:nvSpPr>
        <p:spPr>
          <a:xfrm>
            <a:off x="395125" y="5581035"/>
            <a:ext cx="1616422" cy="392030"/>
          </a:xfrm>
        </p:spPr>
        <p:txBody>
          <a:bodyPr/>
          <a:lstStyle>
            <a:lvl1pPr>
              <a:spcBef>
                <a:spcPts val="0"/>
              </a:spcBef>
              <a:defRPr sz="849">
                <a:latin typeface="Arial Narrow" pitchFamily="34" charset="0"/>
              </a:defRPr>
            </a:lvl1pPr>
            <a:lvl2pPr marL="1281" indent="0">
              <a:spcBef>
                <a:spcPts val="0"/>
              </a:spcBef>
              <a:buFontTx/>
              <a:buNone/>
              <a:defRPr sz="849">
                <a:solidFill>
                  <a:schemeClr val="bg2"/>
                </a:solidFill>
                <a:latin typeface="Arial Narrow" pitchFamily="34" charset="0"/>
              </a:defRPr>
            </a:lvl2pPr>
          </a:lstStyle>
          <a:p>
            <a:pPr lvl="0"/>
            <a:r>
              <a:rPr lang="en-US" dirty="0"/>
              <a:t>T +1 555 555 5555</a:t>
            </a:r>
            <a:br>
              <a:rPr lang="en-US" dirty="0"/>
            </a:br>
            <a:r>
              <a:rPr lang="en-US" dirty="0"/>
              <a:t>F +1 555 555 5555</a:t>
            </a:r>
          </a:p>
          <a:p>
            <a:pPr lvl="1"/>
            <a:r>
              <a:rPr lang="en-US" dirty="0"/>
              <a:t>email.address@cbre.com </a:t>
            </a:r>
          </a:p>
        </p:txBody>
      </p:sp>
      <p:sp>
        <p:nvSpPr>
          <p:cNvPr id="41" name="Picture Placeholder 7"/>
          <p:cNvSpPr>
            <a:spLocks noGrp="1"/>
          </p:cNvSpPr>
          <p:nvPr>
            <p:ph type="pic" sz="quarter" idx="32"/>
          </p:nvPr>
        </p:nvSpPr>
        <p:spPr>
          <a:xfrm>
            <a:off x="395125" y="1933029"/>
            <a:ext cx="1102386" cy="2374441"/>
          </a:xfrm>
        </p:spPr>
        <p:txBody>
          <a:bodyPr>
            <a:noAutofit/>
          </a:bodyPr>
          <a:lstStyle>
            <a:lvl1pPr>
              <a:defRPr sz="849"/>
            </a:lvl1pPr>
          </a:lstStyle>
          <a:p>
            <a:r>
              <a:rPr lang="en-US" dirty="0"/>
              <a:t>Click icon to add picture</a:t>
            </a:r>
            <a:endParaRPr lang="en-NZ" dirty="0"/>
          </a:p>
        </p:txBody>
      </p:sp>
      <p:sp>
        <p:nvSpPr>
          <p:cNvPr id="43" name="Text Placeholder 21"/>
          <p:cNvSpPr>
            <a:spLocks noGrp="1"/>
          </p:cNvSpPr>
          <p:nvPr>
            <p:ph type="body" sz="quarter" idx="33" hasCustomPrompt="1"/>
          </p:nvPr>
        </p:nvSpPr>
        <p:spPr>
          <a:xfrm>
            <a:off x="2113369" y="4404071"/>
            <a:ext cx="1616422" cy="476028"/>
          </a:xfrm>
        </p:spPr>
        <p:txBody>
          <a:bodyPr/>
          <a:lstStyle>
            <a:lvl1pPr>
              <a:lnSpc>
                <a:spcPct val="90000"/>
              </a:lnSpc>
              <a:spcBef>
                <a:spcPts val="0"/>
              </a:spcBef>
              <a:defRPr sz="1131">
                <a:solidFill>
                  <a:schemeClr val="tx2"/>
                </a:solidFill>
                <a:latin typeface="Arial Narrow" pitchFamily="34" charset="0"/>
              </a:defRPr>
            </a:lvl1pPr>
            <a:lvl2pPr marL="1281" indent="0">
              <a:lnSpc>
                <a:spcPct val="90000"/>
              </a:lnSpc>
              <a:spcBef>
                <a:spcPts val="242"/>
              </a:spcBef>
              <a:buNone/>
              <a:defRPr sz="990">
                <a:solidFill>
                  <a:schemeClr val="bg2"/>
                </a:solidFill>
                <a:latin typeface="Arial Narrow" pitchFamily="34" charset="0"/>
              </a:defRPr>
            </a:lvl2pPr>
          </a:lstStyle>
          <a:p>
            <a:pPr lvl="0"/>
            <a:r>
              <a:rPr lang="en-US" dirty="0"/>
              <a:t>FIRST NAME</a:t>
            </a:r>
            <a:br>
              <a:rPr lang="en-US" dirty="0"/>
            </a:br>
            <a:r>
              <a:rPr lang="en-US" dirty="0"/>
              <a:t>LAST NAME</a:t>
            </a:r>
          </a:p>
          <a:p>
            <a:pPr lvl="1"/>
            <a:r>
              <a:rPr lang="en-US" dirty="0"/>
              <a:t>Title</a:t>
            </a:r>
          </a:p>
        </p:txBody>
      </p:sp>
      <p:cxnSp>
        <p:nvCxnSpPr>
          <p:cNvPr id="44" name="Straight Connector 43"/>
          <p:cNvCxnSpPr/>
          <p:nvPr/>
        </p:nvCxnSpPr>
        <p:spPr bwMode="auto">
          <a:xfrm>
            <a:off x="2113369" y="5433355"/>
            <a:ext cx="1616422" cy="0"/>
          </a:xfrm>
          <a:prstGeom prst="line">
            <a:avLst/>
          </a:prstGeom>
          <a:ln w="19050">
            <a:solidFill>
              <a:schemeClr val="bg2"/>
            </a:solidFill>
            <a:tailEnd type="none"/>
          </a:ln>
        </p:spPr>
      </p:cxnSp>
      <p:sp>
        <p:nvSpPr>
          <p:cNvPr id="46" name="Text Placeholder 3"/>
          <p:cNvSpPr>
            <a:spLocks noGrp="1"/>
          </p:cNvSpPr>
          <p:nvPr>
            <p:ph type="body" sz="quarter" idx="35" hasCustomPrompt="1"/>
          </p:nvPr>
        </p:nvSpPr>
        <p:spPr>
          <a:xfrm>
            <a:off x="2113369" y="5581035"/>
            <a:ext cx="1616422" cy="392030"/>
          </a:xfrm>
        </p:spPr>
        <p:txBody>
          <a:bodyPr/>
          <a:lstStyle>
            <a:lvl1pPr>
              <a:spcBef>
                <a:spcPts val="0"/>
              </a:spcBef>
              <a:defRPr sz="849">
                <a:latin typeface="Arial Narrow" pitchFamily="34" charset="0"/>
              </a:defRPr>
            </a:lvl1pPr>
            <a:lvl2pPr marL="1281" indent="0">
              <a:spcBef>
                <a:spcPts val="0"/>
              </a:spcBef>
              <a:buFontTx/>
              <a:buNone/>
              <a:defRPr sz="849">
                <a:solidFill>
                  <a:schemeClr val="bg2"/>
                </a:solidFill>
                <a:latin typeface="Arial Narrow" pitchFamily="34" charset="0"/>
              </a:defRPr>
            </a:lvl2pPr>
          </a:lstStyle>
          <a:p>
            <a:pPr lvl="0"/>
            <a:r>
              <a:rPr lang="en-US" dirty="0"/>
              <a:t>T +1 555 555 5555</a:t>
            </a:r>
            <a:br>
              <a:rPr lang="en-US" dirty="0"/>
            </a:br>
            <a:r>
              <a:rPr lang="en-US" dirty="0"/>
              <a:t>F +1 555 555 5555</a:t>
            </a:r>
          </a:p>
          <a:p>
            <a:pPr lvl="1"/>
            <a:r>
              <a:rPr lang="en-US" dirty="0"/>
              <a:t>email.address@cbre.com </a:t>
            </a:r>
          </a:p>
        </p:txBody>
      </p:sp>
      <p:sp>
        <p:nvSpPr>
          <p:cNvPr id="47" name="Picture Placeholder 7"/>
          <p:cNvSpPr>
            <a:spLocks noGrp="1"/>
          </p:cNvSpPr>
          <p:nvPr>
            <p:ph type="pic" sz="quarter" idx="36"/>
          </p:nvPr>
        </p:nvSpPr>
        <p:spPr>
          <a:xfrm>
            <a:off x="2113369" y="1933029"/>
            <a:ext cx="1102386" cy="2374441"/>
          </a:xfrm>
        </p:spPr>
        <p:txBody>
          <a:bodyPr>
            <a:noAutofit/>
          </a:bodyPr>
          <a:lstStyle>
            <a:lvl1pPr>
              <a:defRPr sz="849"/>
            </a:lvl1pPr>
          </a:lstStyle>
          <a:p>
            <a:r>
              <a:rPr lang="en-US" dirty="0"/>
              <a:t>Click icon to add picture</a:t>
            </a:r>
            <a:endParaRPr lang="en-NZ" dirty="0"/>
          </a:p>
        </p:txBody>
      </p:sp>
      <p:sp>
        <p:nvSpPr>
          <p:cNvPr id="48" name="Text Placeholder 21"/>
          <p:cNvSpPr>
            <a:spLocks noGrp="1"/>
          </p:cNvSpPr>
          <p:nvPr>
            <p:ph type="body" sz="quarter" idx="37" hasCustomPrompt="1"/>
          </p:nvPr>
        </p:nvSpPr>
        <p:spPr>
          <a:xfrm>
            <a:off x="3831613" y="4404071"/>
            <a:ext cx="1616422" cy="476028"/>
          </a:xfrm>
        </p:spPr>
        <p:txBody>
          <a:bodyPr/>
          <a:lstStyle>
            <a:lvl1pPr>
              <a:lnSpc>
                <a:spcPct val="90000"/>
              </a:lnSpc>
              <a:spcBef>
                <a:spcPts val="0"/>
              </a:spcBef>
              <a:defRPr sz="1131">
                <a:solidFill>
                  <a:schemeClr val="tx2"/>
                </a:solidFill>
                <a:latin typeface="Arial Narrow" pitchFamily="34" charset="0"/>
              </a:defRPr>
            </a:lvl1pPr>
            <a:lvl2pPr marL="1281" indent="0">
              <a:lnSpc>
                <a:spcPct val="90000"/>
              </a:lnSpc>
              <a:spcBef>
                <a:spcPts val="242"/>
              </a:spcBef>
              <a:buNone/>
              <a:defRPr sz="990">
                <a:solidFill>
                  <a:schemeClr val="bg2"/>
                </a:solidFill>
                <a:latin typeface="Arial Narrow" pitchFamily="34" charset="0"/>
              </a:defRPr>
            </a:lvl2pPr>
          </a:lstStyle>
          <a:p>
            <a:pPr lvl="0"/>
            <a:r>
              <a:rPr lang="en-US" dirty="0"/>
              <a:t>FIRST NAME</a:t>
            </a:r>
            <a:br>
              <a:rPr lang="en-US" dirty="0"/>
            </a:br>
            <a:r>
              <a:rPr lang="en-US" dirty="0"/>
              <a:t>LAST NAME</a:t>
            </a:r>
          </a:p>
          <a:p>
            <a:pPr lvl="1"/>
            <a:r>
              <a:rPr lang="en-US" dirty="0"/>
              <a:t>Title</a:t>
            </a:r>
          </a:p>
        </p:txBody>
      </p:sp>
      <p:cxnSp>
        <p:nvCxnSpPr>
          <p:cNvPr id="49" name="Straight Connector 48"/>
          <p:cNvCxnSpPr/>
          <p:nvPr/>
        </p:nvCxnSpPr>
        <p:spPr bwMode="auto">
          <a:xfrm>
            <a:off x="3831613" y="5433355"/>
            <a:ext cx="1616422" cy="0"/>
          </a:xfrm>
          <a:prstGeom prst="line">
            <a:avLst/>
          </a:prstGeom>
          <a:ln w="19050">
            <a:solidFill>
              <a:schemeClr val="bg2"/>
            </a:solidFill>
            <a:tailEnd type="none"/>
          </a:ln>
        </p:spPr>
      </p:cxnSp>
      <p:sp>
        <p:nvSpPr>
          <p:cNvPr id="51" name="Text Placeholder 3"/>
          <p:cNvSpPr>
            <a:spLocks noGrp="1"/>
          </p:cNvSpPr>
          <p:nvPr>
            <p:ph type="body" sz="quarter" idx="39" hasCustomPrompt="1"/>
          </p:nvPr>
        </p:nvSpPr>
        <p:spPr>
          <a:xfrm>
            <a:off x="3831613" y="5581035"/>
            <a:ext cx="1616422" cy="392030"/>
          </a:xfrm>
        </p:spPr>
        <p:txBody>
          <a:bodyPr/>
          <a:lstStyle>
            <a:lvl1pPr>
              <a:spcBef>
                <a:spcPts val="0"/>
              </a:spcBef>
              <a:defRPr sz="849">
                <a:latin typeface="Arial Narrow" pitchFamily="34" charset="0"/>
              </a:defRPr>
            </a:lvl1pPr>
            <a:lvl2pPr marL="1281" indent="0">
              <a:spcBef>
                <a:spcPts val="0"/>
              </a:spcBef>
              <a:buFontTx/>
              <a:buNone/>
              <a:defRPr sz="849">
                <a:solidFill>
                  <a:schemeClr val="bg2"/>
                </a:solidFill>
                <a:latin typeface="Arial Narrow" pitchFamily="34" charset="0"/>
              </a:defRPr>
            </a:lvl2pPr>
          </a:lstStyle>
          <a:p>
            <a:pPr lvl="0"/>
            <a:r>
              <a:rPr lang="en-US" dirty="0"/>
              <a:t>T +1 555 555 5555</a:t>
            </a:r>
            <a:br>
              <a:rPr lang="en-US" dirty="0"/>
            </a:br>
            <a:r>
              <a:rPr lang="en-US" dirty="0"/>
              <a:t>F +1 555 555 5555</a:t>
            </a:r>
          </a:p>
          <a:p>
            <a:pPr lvl="1"/>
            <a:r>
              <a:rPr lang="en-US" dirty="0"/>
              <a:t>email.address@cbre.com </a:t>
            </a:r>
          </a:p>
        </p:txBody>
      </p:sp>
      <p:sp>
        <p:nvSpPr>
          <p:cNvPr id="52" name="Picture Placeholder 7"/>
          <p:cNvSpPr>
            <a:spLocks noGrp="1"/>
          </p:cNvSpPr>
          <p:nvPr>
            <p:ph type="pic" sz="quarter" idx="40"/>
          </p:nvPr>
        </p:nvSpPr>
        <p:spPr>
          <a:xfrm>
            <a:off x="3831613" y="1933029"/>
            <a:ext cx="1102386" cy="2374441"/>
          </a:xfrm>
        </p:spPr>
        <p:txBody>
          <a:bodyPr>
            <a:noAutofit/>
          </a:bodyPr>
          <a:lstStyle>
            <a:lvl1pPr>
              <a:defRPr sz="849"/>
            </a:lvl1pPr>
          </a:lstStyle>
          <a:p>
            <a:r>
              <a:rPr lang="en-US" dirty="0"/>
              <a:t>Click icon to add picture</a:t>
            </a:r>
            <a:endParaRPr lang="en-NZ" dirty="0"/>
          </a:p>
        </p:txBody>
      </p:sp>
      <p:sp>
        <p:nvSpPr>
          <p:cNvPr id="53" name="Text Placeholder 21"/>
          <p:cNvSpPr>
            <a:spLocks noGrp="1"/>
          </p:cNvSpPr>
          <p:nvPr>
            <p:ph type="body" sz="quarter" idx="41" hasCustomPrompt="1"/>
          </p:nvPr>
        </p:nvSpPr>
        <p:spPr>
          <a:xfrm>
            <a:off x="5549716" y="4404071"/>
            <a:ext cx="1616422" cy="476028"/>
          </a:xfrm>
        </p:spPr>
        <p:txBody>
          <a:bodyPr/>
          <a:lstStyle>
            <a:lvl1pPr>
              <a:lnSpc>
                <a:spcPct val="90000"/>
              </a:lnSpc>
              <a:spcBef>
                <a:spcPts val="0"/>
              </a:spcBef>
              <a:defRPr sz="1131">
                <a:solidFill>
                  <a:schemeClr val="tx2"/>
                </a:solidFill>
                <a:latin typeface="Arial Narrow" pitchFamily="34" charset="0"/>
              </a:defRPr>
            </a:lvl1pPr>
            <a:lvl2pPr marL="1281" indent="0">
              <a:lnSpc>
                <a:spcPct val="90000"/>
              </a:lnSpc>
              <a:spcBef>
                <a:spcPts val="242"/>
              </a:spcBef>
              <a:buNone/>
              <a:defRPr sz="990">
                <a:solidFill>
                  <a:schemeClr val="bg2"/>
                </a:solidFill>
                <a:latin typeface="Arial Narrow" pitchFamily="34" charset="0"/>
              </a:defRPr>
            </a:lvl2pPr>
          </a:lstStyle>
          <a:p>
            <a:pPr lvl="0"/>
            <a:r>
              <a:rPr lang="en-US" dirty="0"/>
              <a:t>FIRST NAME</a:t>
            </a:r>
            <a:br>
              <a:rPr lang="en-US" dirty="0"/>
            </a:br>
            <a:r>
              <a:rPr lang="en-US" dirty="0"/>
              <a:t>LAST NAME</a:t>
            </a:r>
          </a:p>
          <a:p>
            <a:pPr lvl="1"/>
            <a:r>
              <a:rPr lang="en-US" dirty="0"/>
              <a:t>Title</a:t>
            </a:r>
          </a:p>
        </p:txBody>
      </p:sp>
      <p:cxnSp>
        <p:nvCxnSpPr>
          <p:cNvPr id="54" name="Straight Connector 53"/>
          <p:cNvCxnSpPr/>
          <p:nvPr/>
        </p:nvCxnSpPr>
        <p:spPr bwMode="auto">
          <a:xfrm>
            <a:off x="5549857" y="5433355"/>
            <a:ext cx="1616422" cy="0"/>
          </a:xfrm>
          <a:prstGeom prst="line">
            <a:avLst/>
          </a:prstGeom>
          <a:ln w="19050">
            <a:solidFill>
              <a:schemeClr val="bg2"/>
            </a:solidFill>
            <a:tailEnd type="none"/>
          </a:ln>
        </p:spPr>
      </p:cxnSp>
      <p:sp>
        <p:nvSpPr>
          <p:cNvPr id="56" name="Text Placeholder 3"/>
          <p:cNvSpPr>
            <a:spLocks noGrp="1"/>
          </p:cNvSpPr>
          <p:nvPr>
            <p:ph type="body" sz="quarter" idx="43" hasCustomPrompt="1"/>
          </p:nvPr>
        </p:nvSpPr>
        <p:spPr>
          <a:xfrm>
            <a:off x="5549716" y="5581035"/>
            <a:ext cx="1616422" cy="392030"/>
          </a:xfrm>
        </p:spPr>
        <p:txBody>
          <a:bodyPr/>
          <a:lstStyle>
            <a:lvl1pPr>
              <a:spcBef>
                <a:spcPts val="0"/>
              </a:spcBef>
              <a:defRPr sz="849">
                <a:latin typeface="Arial Narrow" pitchFamily="34" charset="0"/>
              </a:defRPr>
            </a:lvl1pPr>
            <a:lvl2pPr marL="1281" indent="0">
              <a:spcBef>
                <a:spcPts val="0"/>
              </a:spcBef>
              <a:buFontTx/>
              <a:buNone/>
              <a:defRPr sz="849">
                <a:solidFill>
                  <a:schemeClr val="bg2"/>
                </a:solidFill>
                <a:latin typeface="Arial Narrow" pitchFamily="34" charset="0"/>
              </a:defRPr>
            </a:lvl2pPr>
          </a:lstStyle>
          <a:p>
            <a:pPr lvl="0"/>
            <a:r>
              <a:rPr lang="en-US" dirty="0"/>
              <a:t>T +1 555 555 5555</a:t>
            </a:r>
            <a:br>
              <a:rPr lang="en-US" dirty="0"/>
            </a:br>
            <a:r>
              <a:rPr lang="en-US" dirty="0"/>
              <a:t>F +1 555 555 5555</a:t>
            </a:r>
          </a:p>
          <a:p>
            <a:pPr lvl="1"/>
            <a:r>
              <a:rPr lang="en-US" dirty="0"/>
              <a:t>email.address@cbre.com </a:t>
            </a:r>
          </a:p>
        </p:txBody>
      </p:sp>
      <p:sp>
        <p:nvSpPr>
          <p:cNvPr id="57" name="Picture Placeholder 7"/>
          <p:cNvSpPr>
            <a:spLocks noGrp="1"/>
          </p:cNvSpPr>
          <p:nvPr>
            <p:ph type="pic" sz="quarter" idx="44"/>
          </p:nvPr>
        </p:nvSpPr>
        <p:spPr>
          <a:xfrm>
            <a:off x="5549715" y="1933029"/>
            <a:ext cx="1102386" cy="2374441"/>
          </a:xfrm>
        </p:spPr>
        <p:txBody>
          <a:bodyPr>
            <a:noAutofit/>
          </a:bodyPr>
          <a:lstStyle>
            <a:lvl1pPr>
              <a:defRPr sz="849"/>
            </a:lvl1pPr>
          </a:lstStyle>
          <a:p>
            <a:r>
              <a:rPr lang="en-US" dirty="0"/>
              <a:t>Click icon to add picture</a:t>
            </a:r>
            <a:endParaRPr lang="en-NZ" dirty="0"/>
          </a:p>
        </p:txBody>
      </p:sp>
      <p:sp>
        <p:nvSpPr>
          <p:cNvPr id="24" name="Text Placeholder 5"/>
          <p:cNvSpPr>
            <a:spLocks noGrp="1"/>
          </p:cNvSpPr>
          <p:nvPr>
            <p:ph type="body" sz="quarter" idx="45" hasCustomPrompt="1"/>
          </p:nvPr>
        </p:nvSpPr>
        <p:spPr>
          <a:xfrm>
            <a:off x="2113369" y="6517272"/>
            <a:ext cx="1616422" cy="646652"/>
          </a:xfrm>
        </p:spPr>
        <p:txBody>
          <a:bodyPr/>
          <a:lstStyle>
            <a:lvl1pPr>
              <a:defRPr sz="707" b="1"/>
            </a:lvl1pPr>
            <a:lvl2pPr marL="127965" indent="-125720">
              <a:spcBef>
                <a:spcPts val="242"/>
              </a:spcBef>
              <a:defRPr sz="707"/>
            </a:lvl2pPr>
            <a:lvl3pPr marL="252563" indent="-125720">
              <a:spcBef>
                <a:spcPts val="242"/>
              </a:spcBef>
              <a:defRPr lang="en-GB" sz="707" dirty="0" smtClean="0">
                <a:solidFill>
                  <a:schemeClr val="tx1"/>
                </a:solidFill>
                <a:latin typeface="+mn-lt"/>
              </a:defRPr>
            </a:lvl3pPr>
            <a:lvl4pPr marL="383895" indent="-131333">
              <a:spcBef>
                <a:spcPts val="242"/>
              </a:spcBef>
              <a:defRPr lang="en-GB" sz="707" dirty="0" smtClean="0">
                <a:solidFill>
                  <a:schemeClr val="tx1"/>
                </a:solidFill>
                <a:latin typeface="+mn-lt"/>
              </a:defRPr>
            </a:lvl4pPr>
            <a:lvl5pPr marL="505125" indent="-121230">
              <a:spcBef>
                <a:spcPts val="242"/>
              </a:spcBef>
              <a:defRPr lang="en-US" sz="707" dirty="0" smtClean="0">
                <a:solidFill>
                  <a:schemeClr val="tx1"/>
                </a:solidFill>
                <a:latin typeface="+mn-lt"/>
              </a:defRPr>
            </a:lvl5pPr>
          </a:lstStyle>
          <a:p>
            <a:pPr lvl="0"/>
            <a:r>
              <a:rPr lang="en-US" dirty="0"/>
              <a:t>PROJECT ROLE</a:t>
            </a:r>
          </a:p>
          <a:p>
            <a:pPr lvl="1"/>
            <a:r>
              <a:rPr lang="en-US" dirty="0"/>
              <a:t>Description</a:t>
            </a:r>
          </a:p>
          <a:p>
            <a:pPr marL="252563" lvl="2" indent="-125720" algn="l" rtl="0" eaLnBrk="1" fontAlgn="base" hangingPunct="1">
              <a:spcBef>
                <a:spcPts val="212"/>
              </a:spcBef>
              <a:spcAft>
                <a:spcPts val="0"/>
              </a:spcAft>
              <a:buClr>
                <a:schemeClr val="tx1"/>
              </a:buClr>
              <a:buFont typeface="Arial" pitchFamily="34" charset="0"/>
              <a:buChar char="•"/>
            </a:pPr>
            <a:r>
              <a:rPr lang="en-GB" dirty="0"/>
              <a:t>Third level</a:t>
            </a:r>
          </a:p>
          <a:p>
            <a:pPr marL="383895" lvl="3" indent="-131333" algn="l" rtl="0" eaLnBrk="1" fontAlgn="base" hangingPunct="1">
              <a:spcBef>
                <a:spcPts val="212"/>
              </a:spcBef>
              <a:spcAft>
                <a:spcPts val="0"/>
              </a:spcAft>
              <a:buClr>
                <a:schemeClr val="tx1"/>
              </a:buClr>
              <a:buFont typeface="Arial" pitchFamily="34" charset="0"/>
              <a:buChar char="–"/>
              <a:tabLst/>
            </a:pPr>
            <a:r>
              <a:rPr lang="en-GB" dirty="0"/>
              <a:t>Fourth level</a:t>
            </a:r>
          </a:p>
          <a:p>
            <a:pPr marL="505125" lvl="4" indent="-121230" algn="l" rtl="0" eaLnBrk="1" fontAlgn="base" hangingPunct="1">
              <a:spcBef>
                <a:spcPts val="212"/>
              </a:spcBef>
              <a:spcAft>
                <a:spcPts val="0"/>
              </a:spcAft>
              <a:buClr>
                <a:schemeClr val="tx1"/>
              </a:buClr>
              <a:buFont typeface="Arial" pitchFamily="34" charset="0"/>
              <a:buChar char="•"/>
            </a:pPr>
            <a:r>
              <a:rPr lang="en-GB" dirty="0"/>
              <a:t>Fifth level</a:t>
            </a:r>
            <a:endParaRPr lang="en-US" dirty="0"/>
          </a:p>
        </p:txBody>
      </p:sp>
      <p:sp>
        <p:nvSpPr>
          <p:cNvPr id="26" name="Text Placeholder 5"/>
          <p:cNvSpPr>
            <a:spLocks noGrp="1"/>
          </p:cNvSpPr>
          <p:nvPr>
            <p:ph type="body" sz="quarter" idx="46" hasCustomPrompt="1"/>
          </p:nvPr>
        </p:nvSpPr>
        <p:spPr>
          <a:xfrm>
            <a:off x="3831613" y="6517272"/>
            <a:ext cx="1616422" cy="646652"/>
          </a:xfrm>
        </p:spPr>
        <p:txBody>
          <a:bodyPr/>
          <a:lstStyle>
            <a:lvl1pPr>
              <a:defRPr sz="707" b="1"/>
            </a:lvl1pPr>
            <a:lvl2pPr marL="127965" indent="-125720">
              <a:spcBef>
                <a:spcPts val="242"/>
              </a:spcBef>
              <a:defRPr sz="707"/>
            </a:lvl2pPr>
            <a:lvl3pPr marL="252563" indent="-125720">
              <a:spcBef>
                <a:spcPts val="242"/>
              </a:spcBef>
              <a:defRPr lang="en-GB" sz="707" dirty="0" smtClean="0">
                <a:solidFill>
                  <a:schemeClr val="tx1"/>
                </a:solidFill>
                <a:latin typeface="+mn-lt"/>
              </a:defRPr>
            </a:lvl3pPr>
            <a:lvl4pPr marL="383895" indent="-131333">
              <a:spcBef>
                <a:spcPts val="242"/>
              </a:spcBef>
              <a:defRPr lang="en-GB" sz="707" dirty="0" smtClean="0">
                <a:solidFill>
                  <a:schemeClr val="tx1"/>
                </a:solidFill>
                <a:latin typeface="+mn-lt"/>
              </a:defRPr>
            </a:lvl4pPr>
            <a:lvl5pPr marL="505125" indent="-121230">
              <a:spcBef>
                <a:spcPts val="242"/>
              </a:spcBef>
              <a:defRPr lang="en-US" sz="707" dirty="0" smtClean="0">
                <a:solidFill>
                  <a:schemeClr val="tx1"/>
                </a:solidFill>
                <a:latin typeface="+mn-lt"/>
              </a:defRPr>
            </a:lvl5pPr>
          </a:lstStyle>
          <a:p>
            <a:pPr lvl="0"/>
            <a:r>
              <a:rPr lang="en-US" dirty="0"/>
              <a:t>PROJECT ROLE</a:t>
            </a:r>
          </a:p>
          <a:p>
            <a:pPr lvl="1"/>
            <a:r>
              <a:rPr lang="en-US" dirty="0"/>
              <a:t>Description</a:t>
            </a:r>
          </a:p>
          <a:p>
            <a:pPr marL="252563" lvl="2" indent="-125720" algn="l" rtl="0" eaLnBrk="1" fontAlgn="base" hangingPunct="1">
              <a:spcBef>
                <a:spcPts val="212"/>
              </a:spcBef>
              <a:spcAft>
                <a:spcPts val="0"/>
              </a:spcAft>
              <a:buClr>
                <a:schemeClr val="tx1"/>
              </a:buClr>
              <a:buFont typeface="Arial" pitchFamily="34" charset="0"/>
              <a:buChar char="•"/>
            </a:pPr>
            <a:r>
              <a:rPr lang="en-GB" dirty="0"/>
              <a:t>Third level</a:t>
            </a:r>
          </a:p>
          <a:p>
            <a:pPr marL="383895" lvl="3" indent="-131333" algn="l" rtl="0" eaLnBrk="1" fontAlgn="base" hangingPunct="1">
              <a:spcBef>
                <a:spcPts val="212"/>
              </a:spcBef>
              <a:spcAft>
                <a:spcPts val="0"/>
              </a:spcAft>
              <a:buClr>
                <a:schemeClr val="tx1"/>
              </a:buClr>
              <a:buFont typeface="Arial" pitchFamily="34" charset="0"/>
              <a:buChar char="–"/>
              <a:tabLst/>
            </a:pPr>
            <a:r>
              <a:rPr lang="en-GB" dirty="0"/>
              <a:t>Fourth level</a:t>
            </a:r>
          </a:p>
          <a:p>
            <a:pPr marL="505125" lvl="4" indent="-121230" algn="l" rtl="0" eaLnBrk="1" fontAlgn="base" hangingPunct="1">
              <a:spcBef>
                <a:spcPts val="212"/>
              </a:spcBef>
              <a:spcAft>
                <a:spcPts val="0"/>
              </a:spcAft>
              <a:buClr>
                <a:schemeClr val="tx1"/>
              </a:buClr>
              <a:buFont typeface="Arial" pitchFamily="34" charset="0"/>
              <a:buChar char="•"/>
            </a:pPr>
            <a:r>
              <a:rPr lang="en-GB" dirty="0"/>
              <a:t>Fifth level</a:t>
            </a:r>
            <a:endParaRPr lang="en-US" dirty="0"/>
          </a:p>
        </p:txBody>
      </p:sp>
      <p:sp>
        <p:nvSpPr>
          <p:cNvPr id="27" name="Text Placeholder 5"/>
          <p:cNvSpPr>
            <a:spLocks noGrp="1"/>
          </p:cNvSpPr>
          <p:nvPr>
            <p:ph type="body" sz="quarter" idx="47" hasCustomPrompt="1"/>
          </p:nvPr>
        </p:nvSpPr>
        <p:spPr>
          <a:xfrm>
            <a:off x="5549716" y="6517272"/>
            <a:ext cx="1616422" cy="646652"/>
          </a:xfrm>
        </p:spPr>
        <p:txBody>
          <a:bodyPr/>
          <a:lstStyle>
            <a:lvl1pPr>
              <a:defRPr sz="707" b="1"/>
            </a:lvl1pPr>
            <a:lvl2pPr marL="127965" indent="-125720">
              <a:spcBef>
                <a:spcPts val="242"/>
              </a:spcBef>
              <a:defRPr sz="707"/>
            </a:lvl2pPr>
            <a:lvl3pPr marL="252563" indent="-125720">
              <a:spcBef>
                <a:spcPts val="242"/>
              </a:spcBef>
              <a:defRPr lang="en-GB" sz="707" dirty="0" smtClean="0">
                <a:solidFill>
                  <a:schemeClr val="tx1"/>
                </a:solidFill>
                <a:latin typeface="+mn-lt"/>
              </a:defRPr>
            </a:lvl3pPr>
            <a:lvl4pPr marL="383895" indent="-131333">
              <a:spcBef>
                <a:spcPts val="242"/>
              </a:spcBef>
              <a:defRPr lang="en-GB" sz="707" dirty="0" smtClean="0">
                <a:solidFill>
                  <a:schemeClr val="tx1"/>
                </a:solidFill>
                <a:latin typeface="+mn-lt"/>
              </a:defRPr>
            </a:lvl4pPr>
            <a:lvl5pPr marL="505125" indent="-121230">
              <a:spcBef>
                <a:spcPts val="242"/>
              </a:spcBef>
              <a:defRPr lang="en-US" sz="707" dirty="0" smtClean="0">
                <a:solidFill>
                  <a:schemeClr val="tx1"/>
                </a:solidFill>
                <a:latin typeface="+mn-lt"/>
              </a:defRPr>
            </a:lvl5pPr>
          </a:lstStyle>
          <a:p>
            <a:pPr lvl="0"/>
            <a:r>
              <a:rPr lang="en-US" dirty="0"/>
              <a:t>PROJECT ROLE</a:t>
            </a:r>
          </a:p>
          <a:p>
            <a:pPr lvl="1"/>
            <a:r>
              <a:rPr lang="en-US" dirty="0"/>
              <a:t>Description</a:t>
            </a:r>
          </a:p>
          <a:p>
            <a:pPr marL="252563" lvl="2" indent="-125720" algn="l" rtl="0" eaLnBrk="1" fontAlgn="base" hangingPunct="1">
              <a:spcBef>
                <a:spcPts val="212"/>
              </a:spcBef>
              <a:spcAft>
                <a:spcPts val="0"/>
              </a:spcAft>
              <a:buClr>
                <a:schemeClr val="tx1"/>
              </a:buClr>
              <a:buFont typeface="Arial" pitchFamily="34" charset="0"/>
              <a:buChar char="•"/>
            </a:pPr>
            <a:r>
              <a:rPr lang="en-GB" dirty="0"/>
              <a:t>Third level</a:t>
            </a:r>
          </a:p>
          <a:p>
            <a:pPr marL="383895" lvl="3" indent="-131333" algn="l" rtl="0" eaLnBrk="1" fontAlgn="base" hangingPunct="1">
              <a:spcBef>
                <a:spcPts val="212"/>
              </a:spcBef>
              <a:spcAft>
                <a:spcPts val="0"/>
              </a:spcAft>
              <a:buClr>
                <a:schemeClr val="tx1"/>
              </a:buClr>
              <a:buFont typeface="Arial" pitchFamily="34" charset="0"/>
              <a:buChar char="–"/>
              <a:tabLst/>
            </a:pPr>
            <a:r>
              <a:rPr lang="en-GB" dirty="0"/>
              <a:t>Fourth level</a:t>
            </a:r>
          </a:p>
          <a:p>
            <a:pPr marL="505125" lvl="4" indent="-121230" algn="l" rtl="0" eaLnBrk="1" fontAlgn="base" hangingPunct="1">
              <a:spcBef>
                <a:spcPts val="212"/>
              </a:spcBef>
              <a:spcAft>
                <a:spcPts val="0"/>
              </a:spcAft>
              <a:buClr>
                <a:schemeClr val="tx1"/>
              </a:buClr>
              <a:buFont typeface="Arial" pitchFamily="34" charset="0"/>
              <a:buChar char="•"/>
            </a:pPr>
            <a:r>
              <a:rPr lang="en-GB" dirty="0"/>
              <a:t>Fifth level</a:t>
            </a:r>
            <a:endParaRPr lang="en-US" dirty="0"/>
          </a:p>
        </p:txBody>
      </p:sp>
      <p:cxnSp>
        <p:nvCxnSpPr>
          <p:cNvPr id="28" name="Straight Connector 27"/>
          <p:cNvCxnSpPr/>
          <p:nvPr userDrawn="1"/>
        </p:nvCxnSpPr>
        <p:spPr bwMode="auto">
          <a:xfrm>
            <a:off x="395125" y="5433355"/>
            <a:ext cx="1616422" cy="0"/>
          </a:xfrm>
          <a:prstGeom prst="line">
            <a:avLst/>
          </a:prstGeom>
          <a:ln w="19050">
            <a:solidFill>
              <a:schemeClr val="bg2"/>
            </a:solidFill>
            <a:tailEnd type="none"/>
          </a:ln>
        </p:spPr>
      </p:cxnSp>
      <p:cxnSp>
        <p:nvCxnSpPr>
          <p:cNvPr id="29" name="Straight Connector 28"/>
          <p:cNvCxnSpPr/>
          <p:nvPr userDrawn="1"/>
        </p:nvCxnSpPr>
        <p:spPr bwMode="auto">
          <a:xfrm>
            <a:off x="2113369" y="5433355"/>
            <a:ext cx="1616422" cy="0"/>
          </a:xfrm>
          <a:prstGeom prst="line">
            <a:avLst/>
          </a:prstGeom>
          <a:ln w="19050">
            <a:solidFill>
              <a:schemeClr val="bg2"/>
            </a:solidFill>
            <a:tailEnd type="none"/>
          </a:ln>
        </p:spPr>
      </p:cxnSp>
      <p:cxnSp>
        <p:nvCxnSpPr>
          <p:cNvPr id="31" name="Straight Connector 30"/>
          <p:cNvCxnSpPr/>
          <p:nvPr userDrawn="1"/>
        </p:nvCxnSpPr>
        <p:spPr bwMode="auto">
          <a:xfrm>
            <a:off x="3831613" y="5433355"/>
            <a:ext cx="1616422" cy="0"/>
          </a:xfrm>
          <a:prstGeom prst="line">
            <a:avLst/>
          </a:prstGeom>
          <a:ln w="19050">
            <a:solidFill>
              <a:schemeClr val="bg2"/>
            </a:solidFill>
            <a:tailEnd type="none"/>
          </a:ln>
        </p:spPr>
      </p:cxnSp>
      <p:cxnSp>
        <p:nvCxnSpPr>
          <p:cNvPr id="32" name="Straight Connector 31"/>
          <p:cNvCxnSpPr/>
          <p:nvPr userDrawn="1"/>
        </p:nvCxnSpPr>
        <p:spPr bwMode="auto">
          <a:xfrm>
            <a:off x="5549857" y="5433355"/>
            <a:ext cx="1616422" cy="0"/>
          </a:xfrm>
          <a:prstGeom prst="line">
            <a:avLst/>
          </a:prstGeom>
          <a:ln w="19050">
            <a:solidFill>
              <a:schemeClr val="bg2"/>
            </a:solidFill>
            <a:tailEnd type="none"/>
          </a:ln>
        </p:spPr>
      </p:cxnSp>
      <p:sp>
        <p:nvSpPr>
          <p:cNvPr id="33" name="Rectangle 32"/>
          <p:cNvSpPr/>
          <p:nvPr userDrawn="1"/>
        </p:nvSpPr>
        <p:spPr>
          <a:xfrm>
            <a:off x="1" y="10534981"/>
            <a:ext cx="7561263" cy="1584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73754" tIns="36877" rIns="73754" bIns="36877" rtlCol="0" anchor="ctr"/>
          <a:lstStyle/>
          <a:p>
            <a:pPr algn="ctr"/>
            <a:endParaRPr lang="en-GB" sz="1485" dirty="0"/>
          </a:p>
        </p:txBody>
      </p:sp>
    </p:spTree>
    <p:extLst>
      <p:ext uri="{BB962C8B-B14F-4D97-AF65-F5344CB8AC3E}">
        <p14:creationId xmlns:p14="http://schemas.microsoft.com/office/powerpoint/2010/main" val="33194626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 image case study">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lvl1pPr>
              <a:defRPr/>
            </a:lvl1pPr>
          </a:lstStyle>
          <a:p>
            <a:r>
              <a:rPr lang="en-US" dirty="0"/>
              <a:t>Page heading</a:t>
            </a:r>
            <a:endParaRPr lang="en-GB" dirty="0"/>
          </a:p>
        </p:txBody>
      </p:sp>
      <p:sp>
        <p:nvSpPr>
          <p:cNvPr id="7" name="Text Placeholder 5"/>
          <p:cNvSpPr>
            <a:spLocks noGrp="1"/>
          </p:cNvSpPr>
          <p:nvPr>
            <p:ph type="body" sz="quarter" idx="13" hasCustomPrompt="1"/>
          </p:nvPr>
        </p:nvSpPr>
        <p:spPr>
          <a:xfrm>
            <a:off x="395125" y="1222335"/>
            <a:ext cx="6771154" cy="174022"/>
          </a:xfrm>
        </p:spPr>
        <p:txBody>
          <a:bodyPr/>
          <a:lstStyle>
            <a:lvl1pPr algn="l">
              <a:defRPr sz="1131" b="0">
                <a:solidFill>
                  <a:schemeClr val="bg2"/>
                </a:solidFill>
              </a:defRPr>
            </a:lvl1pPr>
          </a:lstStyle>
          <a:p>
            <a:pPr lvl="0"/>
            <a:r>
              <a:rPr lang="en-US" dirty="0"/>
              <a:t>Subtitle</a:t>
            </a:r>
          </a:p>
        </p:txBody>
      </p:sp>
      <p:sp>
        <p:nvSpPr>
          <p:cNvPr id="9" name="Picture Placeholder 2"/>
          <p:cNvSpPr>
            <a:spLocks noGrp="1"/>
          </p:cNvSpPr>
          <p:nvPr>
            <p:ph type="pic" sz="quarter" idx="14" hasCustomPrompt="1"/>
          </p:nvPr>
        </p:nvSpPr>
        <p:spPr>
          <a:xfrm>
            <a:off x="395125" y="1933030"/>
            <a:ext cx="2189170" cy="3648124"/>
          </a:xfrm>
          <a:solidFill>
            <a:schemeClr val="bg1">
              <a:lumMod val="95000"/>
            </a:schemeClr>
          </a:solidFill>
        </p:spPr>
        <p:txBody>
          <a:bodyPr anchor="ctr">
            <a:noAutofit/>
          </a:bodyPr>
          <a:lstStyle>
            <a:lvl1pPr algn="ctr">
              <a:defRPr b="0" baseline="0"/>
            </a:lvl1pPr>
          </a:lstStyle>
          <a:p>
            <a:r>
              <a:rPr lang="en-GB" dirty="0"/>
              <a:t>Click to add picture</a:t>
            </a:r>
          </a:p>
        </p:txBody>
      </p:sp>
      <p:sp>
        <p:nvSpPr>
          <p:cNvPr id="8" name="Text Placeholder 7"/>
          <p:cNvSpPr>
            <a:spLocks noGrp="1"/>
          </p:cNvSpPr>
          <p:nvPr>
            <p:ph type="body" sz="quarter" idx="15" hasCustomPrompt="1"/>
          </p:nvPr>
        </p:nvSpPr>
        <p:spPr>
          <a:xfrm>
            <a:off x="2686117" y="1933031"/>
            <a:ext cx="4480162" cy="478577"/>
          </a:xfrm>
          <a:solidFill>
            <a:schemeClr val="tx2"/>
          </a:solidFill>
          <a:ln>
            <a:noFill/>
          </a:ln>
        </p:spPr>
        <p:txBody>
          <a:bodyPr lIns="72000" tIns="72000" rIns="72000" bIns="72000" anchor="ctr" anchorCtr="0">
            <a:noAutofit/>
          </a:bodyPr>
          <a:lstStyle>
            <a:lvl1pPr>
              <a:defRPr sz="849">
                <a:solidFill>
                  <a:schemeClr val="bg1"/>
                </a:solidFill>
              </a:defRPr>
            </a:lvl1pPr>
            <a:lvl2pPr>
              <a:defRPr sz="778">
                <a:solidFill>
                  <a:schemeClr val="bg1"/>
                </a:solidFill>
              </a:defRPr>
            </a:lvl2pPr>
            <a:lvl3pPr>
              <a:defRPr sz="778">
                <a:solidFill>
                  <a:schemeClr val="bg1"/>
                </a:solidFill>
              </a:defRPr>
            </a:lvl3pPr>
            <a:lvl4pPr>
              <a:defRPr sz="778">
                <a:solidFill>
                  <a:schemeClr val="bg1"/>
                </a:solidFill>
              </a:defRPr>
            </a:lvl4pPr>
            <a:lvl5pPr>
              <a:defRPr sz="778">
                <a:solidFill>
                  <a:schemeClr val="bg1"/>
                </a:solidFill>
              </a:defRPr>
            </a:lvl5pPr>
          </a:lstStyle>
          <a:p>
            <a:pPr lvl="0"/>
            <a:r>
              <a:rPr lang="en-US" dirty="0"/>
              <a:t>Header</a:t>
            </a:r>
            <a:endParaRPr lang="en-GB" dirty="0"/>
          </a:p>
        </p:txBody>
      </p:sp>
      <p:sp>
        <p:nvSpPr>
          <p:cNvPr id="10" name="Text Placeholder 9"/>
          <p:cNvSpPr>
            <a:spLocks noGrp="1"/>
          </p:cNvSpPr>
          <p:nvPr>
            <p:ph type="body" sz="quarter" idx="16"/>
          </p:nvPr>
        </p:nvSpPr>
        <p:spPr>
          <a:xfrm>
            <a:off x="2686117" y="2420826"/>
            <a:ext cx="4480162" cy="760144"/>
          </a:xfrm>
        </p:spPr>
        <p:txBody>
          <a:bodyPr/>
          <a:lstStyle>
            <a:lvl1pPr>
              <a:spcBef>
                <a:spcPts val="424"/>
              </a:spcBef>
              <a:defRPr sz="778"/>
            </a:lvl1pPr>
            <a:lvl2pPr marL="129088" indent="-127965">
              <a:spcBef>
                <a:spcPts val="424"/>
              </a:spcBef>
              <a:defRPr sz="707"/>
            </a:lvl2pPr>
            <a:lvl3pPr marL="252563" indent="-123475">
              <a:spcBef>
                <a:spcPts val="424"/>
              </a:spcBef>
              <a:defRPr sz="707"/>
            </a:lvl3pPr>
            <a:lvl4pPr marL="381649" indent="-129088">
              <a:spcBef>
                <a:spcPts val="424"/>
              </a:spcBef>
              <a:defRPr sz="707"/>
            </a:lvl4pPr>
            <a:lvl5pPr marL="504002" indent="-122352">
              <a:spcBef>
                <a:spcPts val="424"/>
              </a:spcBef>
              <a:defRPr sz="70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Rectangle 10"/>
          <p:cNvSpPr/>
          <p:nvPr userDrawn="1"/>
        </p:nvSpPr>
        <p:spPr>
          <a:xfrm>
            <a:off x="1" y="10534981"/>
            <a:ext cx="7561263" cy="1584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73754" tIns="36877" rIns="73754" bIns="36877" rtlCol="0" anchor="ctr"/>
          <a:lstStyle/>
          <a:p>
            <a:pPr algn="ctr"/>
            <a:endParaRPr lang="en-GB" sz="1485" dirty="0"/>
          </a:p>
        </p:txBody>
      </p:sp>
    </p:spTree>
    <p:extLst>
      <p:ext uri="{BB962C8B-B14F-4D97-AF65-F5344CB8AC3E}">
        <p14:creationId xmlns:p14="http://schemas.microsoft.com/office/powerpoint/2010/main" val="11968950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image case study">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lvl1pPr>
              <a:defRPr/>
            </a:lvl1pPr>
          </a:lstStyle>
          <a:p>
            <a:r>
              <a:rPr lang="en-US" dirty="0"/>
              <a:t>Page heading</a:t>
            </a:r>
            <a:endParaRPr lang="en-GB" dirty="0"/>
          </a:p>
        </p:txBody>
      </p:sp>
      <p:sp>
        <p:nvSpPr>
          <p:cNvPr id="4" name="Picture Placeholder 2"/>
          <p:cNvSpPr>
            <a:spLocks noGrp="1"/>
          </p:cNvSpPr>
          <p:nvPr>
            <p:ph type="pic" sz="quarter" idx="14" hasCustomPrompt="1"/>
          </p:nvPr>
        </p:nvSpPr>
        <p:spPr>
          <a:xfrm>
            <a:off x="395125" y="1933030"/>
            <a:ext cx="2189170" cy="3648124"/>
          </a:xfrm>
          <a:solidFill>
            <a:schemeClr val="bg1">
              <a:lumMod val="95000"/>
            </a:schemeClr>
          </a:solidFill>
        </p:spPr>
        <p:txBody>
          <a:bodyPr anchor="ctr">
            <a:noAutofit/>
          </a:bodyPr>
          <a:lstStyle>
            <a:lvl1pPr algn="ctr">
              <a:defRPr b="0" baseline="0"/>
            </a:lvl1pPr>
          </a:lstStyle>
          <a:p>
            <a:r>
              <a:rPr lang="en-GB" dirty="0"/>
              <a:t>Click to add picture</a:t>
            </a:r>
          </a:p>
        </p:txBody>
      </p:sp>
      <p:sp>
        <p:nvSpPr>
          <p:cNvPr id="9" name="Text Placeholder 5"/>
          <p:cNvSpPr>
            <a:spLocks noGrp="1"/>
          </p:cNvSpPr>
          <p:nvPr>
            <p:ph type="body" sz="quarter" idx="13" hasCustomPrompt="1"/>
          </p:nvPr>
        </p:nvSpPr>
        <p:spPr>
          <a:xfrm>
            <a:off x="395125" y="1222335"/>
            <a:ext cx="6771154" cy="174022"/>
          </a:xfrm>
        </p:spPr>
        <p:txBody>
          <a:bodyPr/>
          <a:lstStyle>
            <a:lvl1pPr algn="l">
              <a:defRPr sz="1131" b="0">
                <a:solidFill>
                  <a:schemeClr val="bg2"/>
                </a:solidFill>
              </a:defRPr>
            </a:lvl1pPr>
          </a:lstStyle>
          <a:p>
            <a:pPr lvl="0"/>
            <a:r>
              <a:rPr lang="en-US" dirty="0"/>
              <a:t>Subtitle</a:t>
            </a:r>
          </a:p>
        </p:txBody>
      </p:sp>
      <p:sp>
        <p:nvSpPr>
          <p:cNvPr id="10" name="Picture Placeholder 2"/>
          <p:cNvSpPr>
            <a:spLocks noGrp="1"/>
          </p:cNvSpPr>
          <p:nvPr>
            <p:ph type="pic" sz="quarter" idx="15" hasCustomPrompt="1"/>
          </p:nvPr>
        </p:nvSpPr>
        <p:spPr>
          <a:xfrm>
            <a:off x="2686117" y="1933030"/>
            <a:ext cx="2189170" cy="3648124"/>
          </a:xfrm>
          <a:solidFill>
            <a:schemeClr val="bg1">
              <a:lumMod val="95000"/>
            </a:schemeClr>
          </a:solidFill>
        </p:spPr>
        <p:txBody>
          <a:bodyPr anchor="ctr">
            <a:noAutofit/>
          </a:bodyPr>
          <a:lstStyle>
            <a:lvl1pPr algn="ctr">
              <a:defRPr b="0" baseline="0"/>
            </a:lvl1pPr>
          </a:lstStyle>
          <a:p>
            <a:r>
              <a:rPr lang="en-GB" dirty="0"/>
              <a:t>Click to add picture</a:t>
            </a:r>
          </a:p>
        </p:txBody>
      </p:sp>
      <p:sp>
        <p:nvSpPr>
          <p:cNvPr id="11" name="Picture Placeholder 2"/>
          <p:cNvSpPr>
            <a:spLocks noGrp="1"/>
          </p:cNvSpPr>
          <p:nvPr>
            <p:ph type="pic" sz="quarter" idx="16" hasCustomPrompt="1"/>
          </p:nvPr>
        </p:nvSpPr>
        <p:spPr>
          <a:xfrm>
            <a:off x="4977109" y="1933030"/>
            <a:ext cx="2189170" cy="3648124"/>
          </a:xfrm>
          <a:solidFill>
            <a:schemeClr val="bg1">
              <a:lumMod val="95000"/>
            </a:schemeClr>
          </a:solidFill>
        </p:spPr>
        <p:txBody>
          <a:bodyPr anchor="ctr">
            <a:noAutofit/>
          </a:bodyPr>
          <a:lstStyle>
            <a:lvl1pPr algn="ctr">
              <a:defRPr b="0" baseline="0"/>
            </a:lvl1pPr>
          </a:lstStyle>
          <a:p>
            <a:r>
              <a:rPr lang="en-GB" dirty="0"/>
              <a:t>Click to add picture</a:t>
            </a:r>
          </a:p>
        </p:txBody>
      </p:sp>
      <p:sp>
        <p:nvSpPr>
          <p:cNvPr id="7" name="Rectangle 6"/>
          <p:cNvSpPr/>
          <p:nvPr userDrawn="1"/>
        </p:nvSpPr>
        <p:spPr>
          <a:xfrm>
            <a:off x="1" y="10534981"/>
            <a:ext cx="7561263" cy="1584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73754" tIns="36877" rIns="73754" bIns="36877" rtlCol="0" anchor="ctr"/>
          <a:lstStyle/>
          <a:p>
            <a:pPr algn="ctr"/>
            <a:endParaRPr lang="en-GB" sz="1485" dirty="0"/>
          </a:p>
        </p:txBody>
      </p:sp>
    </p:spTree>
    <p:extLst>
      <p:ext uri="{BB962C8B-B14F-4D97-AF65-F5344CB8AC3E}">
        <p14:creationId xmlns:p14="http://schemas.microsoft.com/office/powerpoint/2010/main" val="20414629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CLOSING PAGE">
    <p:spTree>
      <p:nvGrpSpPr>
        <p:cNvPr id="1" name=""/>
        <p:cNvGrpSpPr/>
        <p:nvPr/>
      </p:nvGrpSpPr>
      <p:grpSpPr>
        <a:xfrm>
          <a:off x="0" y="0"/>
          <a:ext cx="0" cy="0"/>
          <a:chOff x="0" y="0"/>
          <a:chExt cx="0" cy="0"/>
        </a:xfrm>
      </p:grpSpPr>
      <p:sp>
        <p:nvSpPr>
          <p:cNvPr id="18" name="Rectangle 17"/>
          <p:cNvSpPr/>
          <p:nvPr/>
        </p:nvSpPr>
        <p:spPr>
          <a:xfrm>
            <a:off x="1" y="10534981"/>
            <a:ext cx="7561263" cy="1584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73754" tIns="36877" rIns="73754" bIns="36877" rtlCol="0" anchor="ctr"/>
          <a:lstStyle/>
          <a:p>
            <a:pPr algn="ctr"/>
            <a:endParaRPr lang="en-GB" sz="1485" dirty="0"/>
          </a:p>
        </p:txBody>
      </p:sp>
      <p:sp>
        <p:nvSpPr>
          <p:cNvPr id="2" name="Rectangle 1"/>
          <p:cNvSpPr/>
          <p:nvPr/>
        </p:nvSpPr>
        <p:spPr bwMode="auto">
          <a:xfrm>
            <a:off x="1" y="0"/>
            <a:ext cx="7561263" cy="6862469"/>
          </a:xfrm>
          <a:prstGeom prst="rect">
            <a:avLst/>
          </a:prstGeom>
          <a:solidFill>
            <a:schemeClr val="bg1">
              <a:lumMod val="95000"/>
            </a:schemeClr>
          </a:solidFill>
          <a:ln w="9525" algn="ctr">
            <a:noFill/>
            <a:miter lim="800000"/>
            <a:headEnd/>
            <a:tailEnd/>
          </a:ln>
          <a:effectLst/>
        </p:spPr>
        <p:txBody>
          <a:bodyPr vert="horz" wrap="square" lIns="0" tIns="0" rIns="0" bIns="0" numCol="1" anchor="ctr" anchorCtr="0" compatLnSpc="1">
            <a:prstTxWarp prst="textNoShape">
              <a:avLst/>
            </a:prstTxWarp>
            <a:noAutofit/>
          </a:bodyPr>
          <a:lstStyle/>
          <a:p>
            <a:pPr lvl="0" algn="ctr" eaLnBrk="1" hangingPunct="1">
              <a:spcBef>
                <a:spcPts val="726"/>
              </a:spcBef>
              <a:spcAft>
                <a:spcPts val="0"/>
              </a:spcAft>
              <a:buClr>
                <a:schemeClr val="accent2"/>
              </a:buClr>
              <a:buFont typeface="Wingdings" pitchFamily="2" charset="2"/>
            </a:pPr>
            <a:endParaRPr lang="en-GB" sz="1626" b="0" baseline="0" dirty="0">
              <a:latin typeface="+mn-lt"/>
            </a:endParaRPr>
          </a:p>
        </p:txBody>
      </p:sp>
      <p:sp>
        <p:nvSpPr>
          <p:cNvPr id="14" name="Text Placeholder 3"/>
          <p:cNvSpPr>
            <a:spLocks noGrp="1"/>
          </p:cNvSpPr>
          <p:nvPr>
            <p:ph type="body" sz="quarter" idx="31" hasCustomPrompt="1"/>
          </p:nvPr>
        </p:nvSpPr>
        <p:spPr>
          <a:xfrm>
            <a:off x="395127" y="8426786"/>
            <a:ext cx="4479747" cy="359137"/>
          </a:xfrm>
        </p:spPr>
        <p:txBody>
          <a:bodyPr/>
          <a:lstStyle>
            <a:lvl1pPr>
              <a:spcBef>
                <a:spcPts val="0"/>
              </a:spcBef>
              <a:defRPr lang="en-US" sz="778" b="0" dirty="0" smtClean="0">
                <a:solidFill>
                  <a:schemeClr val="tx1"/>
                </a:solidFill>
                <a:latin typeface="Arial Narrow" pitchFamily="34" charset="0"/>
                <a:ea typeface="+mn-ea"/>
                <a:cs typeface="+mn-cs"/>
              </a:defRPr>
            </a:lvl1pPr>
            <a:lvl2pPr marL="1281" indent="0">
              <a:spcBef>
                <a:spcPts val="0"/>
              </a:spcBef>
              <a:buFontTx/>
              <a:buNone/>
              <a:defRPr lang="en-US" sz="778" dirty="0" smtClean="0">
                <a:solidFill>
                  <a:schemeClr val="bg2"/>
                </a:solidFill>
                <a:latin typeface="Arial Narrow" pitchFamily="34" charset="0"/>
              </a:defRPr>
            </a:lvl2pPr>
          </a:lstStyle>
          <a:p>
            <a:pPr lvl="0"/>
            <a:r>
              <a:rPr lang="en-US" dirty="0"/>
              <a:t>T +1 555 555 5555</a:t>
            </a:r>
            <a:br>
              <a:rPr lang="en-US" dirty="0"/>
            </a:br>
            <a:r>
              <a:rPr lang="en-US" dirty="0"/>
              <a:t>F +1 555 555 5555</a:t>
            </a:r>
          </a:p>
          <a:p>
            <a:pPr marL="1123" lvl="1" indent="0" algn="l" rtl="0" eaLnBrk="1" fontAlgn="base" hangingPunct="1">
              <a:spcBef>
                <a:spcPts val="0"/>
              </a:spcBef>
              <a:spcAft>
                <a:spcPts val="0"/>
              </a:spcAft>
              <a:buClr>
                <a:schemeClr val="bg2"/>
              </a:buClr>
              <a:buFontTx/>
              <a:buNone/>
            </a:pPr>
            <a:r>
              <a:rPr lang="en-US" dirty="0"/>
              <a:t>email.address@cbre.com </a:t>
            </a:r>
          </a:p>
        </p:txBody>
      </p:sp>
      <p:pic>
        <p:nvPicPr>
          <p:cNvPr id="8" name="Picture 7" descr="C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83201" y="8375989"/>
            <a:ext cx="378063" cy="1335865"/>
          </a:xfrm>
          <a:prstGeom prst="rect">
            <a:avLst/>
          </a:prstGeom>
        </p:spPr>
      </p:pic>
      <p:sp>
        <p:nvSpPr>
          <p:cNvPr id="4" name="Text Placeholder 3"/>
          <p:cNvSpPr>
            <a:spLocks noGrp="1"/>
          </p:cNvSpPr>
          <p:nvPr>
            <p:ph type="body" sz="quarter" idx="33" hasCustomPrompt="1"/>
          </p:nvPr>
        </p:nvSpPr>
        <p:spPr>
          <a:xfrm>
            <a:off x="394511" y="8113972"/>
            <a:ext cx="4480162" cy="280333"/>
          </a:xfrm>
        </p:spPr>
        <p:txBody>
          <a:bodyPr anchor="b" anchorCtr="0"/>
          <a:lstStyle>
            <a:lvl1pPr>
              <a:lnSpc>
                <a:spcPct val="90000"/>
              </a:lnSpc>
              <a:spcBef>
                <a:spcPts val="0"/>
              </a:spcBef>
              <a:defRPr sz="990" baseline="0">
                <a:solidFill>
                  <a:schemeClr val="tx2"/>
                </a:solidFill>
                <a:latin typeface="Arial Narrow" pitchFamily="34" charset="0"/>
              </a:defRPr>
            </a:lvl1pPr>
            <a:lvl2pPr marL="1123" indent="0">
              <a:lnSpc>
                <a:spcPct val="90000"/>
              </a:lnSpc>
              <a:spcBef>
                <a:spcPts val="212"/>
              </a:spcBef>
              <a:buNone/>
              <a:defRPr>
                <a:solidFill>
                  <a:schemeClr val="bg2"/>
                </a:solidFill>
                <a:latin typeface="Arial Narrow" pitchFamily="34" charset="0"/>
              </a:defRPr>
            </a:lvl2pPr>
          </a:lstStyle>
          <a:p>
            <a:pPr lvl="0"/>
            <a:r>
              <a:rPr lang="en-US" dirty="0"/>
              <a:t>NAME SURNAME</a:t>
            </a:r>
          </a:p>
          <a:p>
            <a:pPr lvl="1"/>
            <a:r>
              <a:rPr lang="en-US" dirty="0"/>
              <a:t>Title</a:t>
            </a:r>
            <a:endParaRPr lang="en-GB" dirty="0"/>
          </a:p>
        </p:txBody>
      </p:sp>
      <p:sp>
        <p:nvSpPr>
          <p:cNvPr id="11" name="Rectangle 10"/>
          <p:cNvSpPr/>
          <p:nvPr userDrawn="1"/>
        </p:nvSpPr>
        <p:spPr>
          <a:xfrm>
            <a:off x="1" y="10534981"/>
            <a:ext cx="7561263" cy="1584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73754" tIns="36877" rIns="73754" bIns="36877" rtlCol="0" anchor="ctr"/>
          <a:lstStyle/>
          <a:p>
            <a:pPr algn="ctr"/>
            <a:endParaRPr lang="en-GB" sz="1485" dirty="0"/>
          </a:p>
        </p:txBody>
      </p:sp>
      <p:sp>
        <p:nvSpPr>
          <p:cNvPr id="12" name="Rectangle 11"/>
          <p:cNvSpPr/>
          <p:nvPr userDrawn="1"/>
        </p:nvSpPr>
        <p:spPr bwMode="auto">
          <a:xfrm>
            <a:off x="1" y="0"/>
            <a:ext cx="7561263" cy="6862469"/>
          </a:xfrm>
          <a:prstGeom prst="rect">
            <a:avLst/>
          </a:prstGeom>
          <a:solidFill>
            <a:schemeClr val="bg1">
              <a:lumMod val="95000"/>
            </a:schemeClr>
          </a:solidFill>
          <a:ln w="9525" algn="ctr">
            <a:noFill/>
            <a:miter lim="800000"/>
            <a:headEnd/>
            <a:tailEnd/>
          </a:ln>
          <a:effectLst/>
        </p:spPr>
        <p:txBody>
          <a:bodyPr vert="horz" wrap="square" lIns="0" tIns="0" rIns="0" bIns="0" numCol="1" anchor="ctr" anchorCtr="0" compatLnSpc="1">
            <a:prstTxWarp prst="textNoShape">
              <a:avLst/>
            </a:prstTxWarp>
            <a:noAutofit/>
          </a:bodyPr>
          <a:lstStyle/>
          <a:p>
            <a:pPr lvl="0" algn="ctr" eaLnBrk="1" hangingPunct="1">
              <a:spcBef>
                <a:spcPts val="726"/>
              </a:spcBef>
              <a:spcAft>
                <a:spcPts val="0"/>
              </a:spcAft>
              <a:buClr>
                <a:schemeClr val="accent2"/>
              </a:buClr>
              <a:buFont typeface="Wingdings" pitchFamily="2" charset="2"/>
            </a:pPr>
            <a:endParaRPr lang="en-GB" sz="1626" b="0" baseline="0" dirty="0">
              <a:latin typeface="+mn-lt"/>
            </a:endParaRPr>
          </a:p>
        </p:txBody>
      </p:sp>
      <p:pic>
        <p:nvPicPr>
          <p:cNvPr id="15"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387254" y="9725550"/>
            <a:ext cx="976137" cy="680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4458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PRINT COVER_client logo">
    <p:spTree>
      <p:nvGrpSpPr>
        <p:cNvPr id="1" name=""/>
        <p:cNvGrpSpPr/>
        <p:nvPr/>
      </p:nvGrpSpPr>
      <p:grpSpPr>
        <a:xfrm>
          <a:off x="0" y="0"/>
          <a:ext cx="0" cy="0"/>
          <a:chOff x="0" y="0"/>
          <a:chExt cx="0" cy="0"/>
        </a:xfrm>
      </p:grpSpPr>
      <p:sp>
        <p:nvSpPr>
          <p:cNvPr id="3" name="Picture Placeholder 2"/>
          <p:cNvSpPr>
            <a:spLocks noGrp="1"/>
          </p:cNvSpPr>
          <p:nvPr>
            <p:ph type="pic" sz="quarter" idx="14" hasCustomPrompt="1"/>
          </p:nvPr>
        </p:nvSpPr>
        <p:spPr>
          <a:xfrm>
            <a:off x="1" y="0"/>
            <a:ext cx="7561263" cy="6861598"/>
          </a:xfrm>
          <a:solidFill>
            <a:schemeClr val="bg1">
              <a:lumMod val="95000"/>
            </a:schemeClr>
          </a:solidFill>
        </p:spPr>
        <p:txBody>
          <a:bodyPr anchor="ctr">
            <a:noAutofit/>
          </a:bodyPr>
          <a:lstStyle>
            <a:lvl1pPr algn="ctr">
              <a:defRPr b="0" baseline="0"/>
            </a:lvl1pPr>
          </a:lstStyle>
          <a:p>
            <a:r>
              <a:rPr lang="en-GB" dirty="0"/>
              <a:t>Click to add picture</a:t>
            </a:r>
          </a:p>
        </p:txBody>
      </p:sp>
      <p:sp>
        <p:nvSpPr>
          <p:cNvPr id="18" name="Rectangle 17"/>
          <p:cNvSpPr/>
          <p:nvPr/>
        </p:nvSpPr>
        <p:spPr>
          <a:xfrm>
            <a:off x="1" y="10534981"/>
            <a:ext cx="7561263" cy="1584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73754" tIns="36877" rIns="73754" bIns="36877" rtlCol="0" anchor="ctr"/>
          <a:lstStyle/>
          <a:p>
            <a:pPr algn="ctr"/>
            <a:endParaRPr lang="en-GB" sz="1485" dirty="0"/>
          </a:p>
        </p:txBody>
      </p:sp>
      <p:sp>
        <p:nvSpPr>
          <p:cNvPr id="16" name="Title 11"/>
          <p:cNvSpPr>
            <a:spLocks noGrp="1"/>
          </p:cNvSpPr>
          <p:nvPr>
            <p:ph type="title" hasCustomPrompt="1"/>
          </p:nvPr>
        </p:nvSpPr>
        <p:spPr>
          <a:xfrm>
            <a:off x="395127" y="7946566"/>
            <a:ext cx="4585329" cy="221984"/>
          </a:xfrm>
        </p:spPr>
        <p:txBody>
          <a:bodyPr wrap="square" anchor="b" anchorCtr="0">
            <a:spAutoFit/>
          </a:bodyPr>
          <a:lstStyle>
            <a:lvl1pPr algn="l">
              <a:lnSpc>
                <a:spcPct val="85000"/>
              </a:lnSpc>
              <a:defRPr sz="1697" b="1" baseline="0">
                <a:solidFill>
                  <a:schemeClr val="tx1"/>
                </a:solidFill>
              </a:defRPr>
            </a:lvl1pPr>
          </a:lstStyle>
          <a:p>
            <a:r>
              <a:rPr lang="en-US" noProof="0" dirty="0"/>
              <a:t>COVER HEADING</a:t>
            </a:r>
            <a:endParaRPr lang="en-GB" noProof="0" dirty="0"/>
          </a:p>
        </p:txBody>
      </p:sp>
      <p:sp>
        <p:nvSpPr>
          <p:cNvPr id="19" name="Text Placeholder 13"/>
          <p:cNvSpPr>
            <a:spLocks noGrp="1"/>
          </p:cNvSpPr>
          <p:nvPr>
            <p:ph type="body" sz="quarter" idx="10" hasCustomPrompt="1"/>
          </p:nvPr>
        </p:nvSpPr>
        <p:spPr>
          <a:xfrm>
            <a:off x="395127" y="8221331"/>
            <a:ext cx="4585329" cy="195887"/>
          </a:xfrm>
        </p:spPr>
        <p:txBody>
          <a:bodyPr wrap="square">
            <a:spAutoFit/>
          </a:bodyPr>
          <a:lstStyle>
            <a:lvl1pPr>
              <a:defRPr sz="1273" b="0"/>
            </a:lvl1pPr>
          </a:lstStyle>
          <a:p>
            <a:pPr lvl="0"/>
            <a:r>
              <a:rPr lang="en-GB" noProof="0" dirty="0"/>
              <a:t>Cover subtitle</a:t>
            </a:r>
          </a:p>
        </p:txBody>
      </p:sp>
      <p:sp>
        <p:nvSpPr>
          <p:cNvPr id="21" name="Text Placeholder 19"/>
          <p:cNvSpPr>
            <a:spLocks noGrp="1"/>
          </p:cNvSpPr>
          <p:nvPr>
            <p:ph type="body" sz="quarter" idx="13" hasCustomPrompt="1"/>
          </p:nvPr>
        </p:nvSpPr>
        <p:spPr>
          <a:xfrm>
            <a:off x="395126" y="8656378"/>
            <a:ext cx="4584774" cy="174022"/>
          </a:xfrm>
        </p:spPr>
        <p:txBody>
          <a:bodyPr/>
          <a:lstStyle>
            <a:lvl1pPr>
              <a:defRPr sz="1131" b="0" baseline="0">
                <a:solidFill>
                  <a:schemeClr val="tx1"/>
                </a:solidFill>
              </a:defRPr>
            </a:lvl1pPr>
          </a:lstStyle>
          <a:p>
            <a:pPr lvl="0"/>
            <a:r>
              <a:rPr lang="en-GB" noProof="0" dirty="0"/>
              <a:t>Date</a:t>
            </a:r>
          </a:p>
        </p:txBody>
      </p:sp>
      <p:pic>
        <p:nvPicPr>
          <p:cNvPr id="11" name="Picture 10" descr="C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83201" y="8375989"/>
            <a:ext cx="378063" cy="1335865"/>
          </a:xfrm>
          <a:prstGeom prst="rect">
            <a:avLst/>
          </a:prstGeom>
        </p:spPr>
      </p:pic>
      <p:sp>
        <p:nvSpPr>
          <p:cNvPr id="13" name="Rectangle 12"/>
          <p:cNvSpPr/>
          <p:nvPr userDrawn="1"/>
        </p:nvSpPr>
        <p:spPr>
          <a:xfrm>
            <a:off x="1" y="10534981"/>
            <a:ext cx="7561263" cy="1584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73754" tIns="36877" rIns="73754" bIns="36877" rtlCol="0" anchor="ctr"/>
          <a:lstStyle/>
          <a:p>
            <a:pPr algn="ctr"/>
            <a:endParaRPr lang="en-GB" sz="1485" dirty="0"/>
          </a:p>
        </p:txBody>
      </p:sp>
      <p:pic>
        <p:nvPicPr>
          <p:cNvPr id="20"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387254" y="9725550"/>
            <a:ext cx="976137" cy="680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40745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Divider page">
    <p:spTree>
      <p:nvGrpSpPr>
        <p:cNvPr id="1" name=""/>
        <p:cNvGrpSpPr/>
        <p:nvPr/>
      </p:nvGrpSpPr>
      <p:grpSpPr>
        <a:xfrm>
          <a:off x="0" y="0"/>
          <a:ext cx="0" cy="0"/>
          <a:chOff x="0" y="0"/>
          <a:chExt cx="0" cy="0"/>
        </a:xfrm>
      </p:grpSpPr>
      <p:sp>
        <p:nvSpPr>
          <p:cNvPr id="18" name="Rectangle 17"/>
          <p:cNvSpPr/>
          <p:nvPr/>
        </p:nvSpPr>
        <p:spPr>
          <a:xfrm>
            <a:off x="1" y="10534981"/>
            <a:ext cx="7561263" cy="15842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73754" tIns="36877" rIns="73754" bIns="36877" rtlCol="0" anchor="ctr"/>
          <a:lstStyle/>
          <a:p>
            <a:pPr algn="ctr"/>
            <a:endParaRPr lang="en-GB" sz="1485" dirty="0"/>
          </a:p>
        </p:txBody>
      </p:sp>
      <p:sp>
        <p:nvSpPr>
          <p:cNvPr id="11" name="Rectangle 10"/>
          <p:cNvSpPr/>
          <p:nvPr/>
        </p:nvSpPr>
        <p:spPr>
          <a:xfrm>
            <a:off x="1" y="2"/>
            <a:ext cx="7561263" cy="6859124"/>
          </a:xfrm>
          <a:prstGeom prst="rect">
            <a:avLst/>
          </a:prstGeom>
          <a:solidFill>
            <a:srgbClr val="006A4D"/>
          </a:solidFill>
          <a:ln>
            <a:noFill/>
          </a:ln>
        </p:spPr>
        <p:style>
          <a:lnRef idx="2">
            <a:schemeClr val="accent1">
              <a:shade val="50000"/>
            </a:schemeClr>
          </a:lnRef>
          <a:fillRef idx="1">
            <a:schemeClr val="accent1"/>
          </a:fillRef>
          <a:effectRef idx="0">
            <a:schemeClr val="accent1"/>
          </a:effectRef>
          <a:fontRef idx="minor">
            <a:schemeClr val="lt1"/>
          </a:fontRef>
        </p:style>
        <p:txBody>
          <a:bodyPr lIns="73754" tIns="36877" rIns="73754" bIns="36877" anchor="ctr"/>
          <a:lstStyle/>
          <a:p>
            <a:pPr algn="ctr" fontAlgn="auto">
              <a:spcBef>
                <a:spcPts val="0"/>
              </a:spcBef>
              <a:spcAft>
                <a:spcPts val="0"/>
              </a:spcAft>
              <a:defRPr/>
            </a:pPr>
            <a:endParaRPr lang="en-US" sz="1485" dirty="0"/>
          </a:p>
        </p:txBody>
      </p:sp>
      <p:cxnSp>
        <p:nvCxnSpPr>
          <p:cNvPr id="16" name="Straight Connector 15"/>
          <p:cNvCxnSpPr/>
          <p:nvPr/>
        </p:nvCxnSpPr>
        <p:spPr>
          <a:xfrm>
            <a:off x="1" y="10614190"/>
            <a:ext cx="7561263" cy="0"/>
          </a:xfrm>
          <a:prstGeom prst="line">
            <a:avLst/>
          </a:prstGeom>
          <a:ln w="101600">
            <a:solidFill>
              <a:srgbClr val="006A4D"/>
            </a:solidFill>
          </a:ln>
        </p:spPr>
        <p:style>
          <a:lnRef idx="1">
            <a:schemeClr val="accent1"/>
          </a:lnRef>
          <a:fillRef idx="0">
            <a:schemeClr val="accent1"/>
          </a:fillRef>
          <a:effectRef idx="0">
            <a:schemeClr val="accent1"/>
          </a:effectRef>
          <a:fontRef idx="minor">
            <a:schemeClr val="tx1"/>
          </a:fontRef>
        </p:style>
      </p:cxnSp>
      <p:sp>
        <p:nvSpPr>
          <p:cNvPr id="15" name="Title 11"/>
          <p:cNvSpPr>
            <a:spLocks noGrp="1"/>
          </p:cNvSpPr>
          <p:nvPr>
            <p:ph type="title" hasCustomPrompt="1"/>
          </p:nvPr>
        </p:nvSpPr>
        <p:spPr>
          <a:xfrm>
            <a:off x="395127" y="7946568"/>
            <a:ext cx="4585329" cy="221984"/>
          </a:xfrm>
        </p:spPr>
        <p:txBody>
          <a:bodyPr wrap="square" anchor="b" anchorCtr="0">
            <a:spAutoFit/>
          </a:bodyPr>
          <a:lstStyle>
            <a:lvl1pPr algn="l">
              <a:lnSpc>
                <a:spcPct val="85000"/>
              </a:lnSpc>
              <a:defRPr sz="1697" b="1" baseline="0">
                <a:solidFill>
                  <a:schemeClr val="tx1"/>
                </a:solidFill>
              </a:defRPr>
            </a:lvl1pPr>
          </a:lstStyle>
          <a:p>
            <a:r>
              <a:rPr lang="en-US" noProof="0" dirty="0"/>
              <a:t>DIVIDER PAGE HEADING</a:t>
            </a:r>
            <a:endParaRPr lang="en-GB" noProof="0" dirty="0"/>
          </a:p>
        </p:txBody>
      </p:sp>
      <p:sp>
        <p:nvSpPr>
          <p:cNvPr id="17" name="Text Placeholder 13"/>
          <p:cNvSpPr>
            <a:spLocks noGrp="1"/>
          </p:cNvSpPr>
          <p:nvPr>
            <p:ph type="body" sz="quarter" idx="10" hasCustomPrompt="1"/>
          </p:nvPr>
        </p:nvSpPr>
        <p:spPr>
          <a:xfrm>
            <a:off x="395127" y="8221331"/>
            <a:ext cx="4585329" cy="195887"/>
          </a:xfrm>
        </p:spPr>
        <p:txBody>
          <a:bodyPr wrap="square">
            <a:spAutoFit/>
          </a:bodyPr>
          <a:lstStyle>
            <a:lvl1pPr>
              <a:defRPr sz="1273" b="0" baseline="0"/>
            </a:lvl1pPr>
          </a:lstStyle>
          <a:p>
            <a:pPr lvl="0"/>
            <a:r>
              <a:rPr lang="en-GB" noProof="0" dirty="0"/>
              <a:t>Divider subtitle</a:t>
            </a:r>
          </a:p>
        </p:txBody>
      </p:sp>
      <p:pic>
        <p:nvPicPr>
          <p:cNvPr id="12" name="Picture 11" descr="C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83201" y="8375989"/>
            <a:ext cx="378063" cy="1335865"/>
          </a:xfrm>
          <a:prstGeom prst="rect">
            <a:avLst/>
          </a:prstGeom>
        </p:spPr>
      </p:pic>
      <p:sp>
        <p:nvSpPr>
          <p:cNvPr id="10" name="Rectangle 9"/>
          <p:cNvSpPr/>
          <p:nvPr userDrawn="1"/>
        </p:nvSpPr>
        <p:spPr>
          <a:xfrm>
            <a:off x="1" y="10534981"/>
            <a:ext cx="7561263" cy="15842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73754" tIns="36877" rIns="73754" bIns="36877" rtlCol="0" anchor="ctr"/>
          <a:lstStyle/>
          <a:p>
            <a:pPr algn="ctr"/>
            <a:endParaRPr lang="en-GB" sz="1485" dirty="0"/>
          </a:p>
        </p:txBody>
      </p:sp>
      <p:sp>
        <p:nvSpPr>
          <p:cNvPr id="13" name="Rectangle 12"/>
          <p:cNvSpPr/>
          <p:nvPr userDrawn="1"/>
        </p:nvSpPr>
        <p:spPr>
          <a:xfrm>
            <a:off x="1" y="2"/>
            <a:ext cx="7561263" cy="6859124"/>
          </a:xfrm>
          <a:prstGeom prst="rect">
            <a:avLst/>
          </a:prstGeom>
          <a:solidFill>
            <a:srgbClr val="006A4D"/>
          </a:solidFill>
          <a:ln>
            <a:noFill/>
          </a:ln>
        </p:spPr>
        <p:style>
          <a:lnRef idx="2">
            <a:schemeClr val="accent1">
              <a:shade val="50000"/>
            </a:schemeClr>
          </a:lnRef>
          <a:fillRef idx="1">
            <a:schemeClr val="accent1"/>
          </a:fillRef>
          <a:effectRef idx="0">
            <a:schemeClr val="accent1"/>
          </a:effectRef>
          <a:fontRef idx="minor">
            <a:schemeClr val="lt1"/>
          </a:fontRef>
        </p:style>
        <p:txBody>
          <a:bodyPr lIns="73754" tIns="36877" rIns="73754" bIns="36877" anchor="ctr"/>
          <a:lstStyle/>
          <a:p>
            <a:pPr algn="ctr" fontAlgn="auto">
              <a:spcBef>
                <a:spcPts val="0"/>
              </a:spcBef>
              <a:spcAft>
                <a:spcPts val="0"/>
              </a:spcAft>
              <a:defRPr/>
            </a:pPr>
            <a:endParaRPr lang="en-US" sz="1485" dirty="0"/>
          </a:p>
        </p:txBody>
      </p:sp>
      <p:cxnSp>
        <p:nvCxnSpPr>
          <p:cNvPr id="14" name="Straight Connector 13"/>
          <p:cNvCxnSpPr/>
          <p:nvPr userDrawn="1"/>
        </p:nvCxnSpPr>
        <p:spPr>
          <a:xfrm>
            <a:off x="1" y="10614190"/>
            <a:ext cx="7561263" cy="0"/>
          </a:xfrm>
          <a:prstGeom prst="line">
            <a:avLst/>
          </a:prstGeom>
          <a:ln w="101600">
            <a:solidFill>
              <a:srgbClr val="006A4D"/>
            </a:solidFill>
          </a:ln>
        </p:spPr>
        <p:style>
          <a:lnRef idx="1">
            <a:schemeClr val="accent1"/>
          </a:lnRef>
          <a:fillRef idx="0">
            <a:schemeClr val="accent1"/>
          </a:fillRef>
          <a:effectRef idx="0">
            <a:schemeClr val="accent1"/>
          </a:effectRef>
          <a:fontRef idx="minor">
            <a:schemeClr val="tx1"/>
          </a:fontRef>
        </p:style>
      </p:cxnSp>
      <p:pic>
        <p:nvPicPr>
          <p:cNvPr id="21"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387254" y="9725550"/>
            <a:ext cx="976137" cy="680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52569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Divider page_image">
    <p:spTree>
      <p:nvGrpSpPr>
        <p:cNvPr id="1" name=""/>
        <p:cNvGrpSpPr/>
        <p:nvPr/>
      </p:nvGrpSpPr>
      <p:grpSpPr>
        <a:xfrm>
          <a:off x="0" y="0"/>
          <a:ext cx="0" cy="0"/>
          <a:chOff x="0" y="0"/>
          <a:chExt cx="0" cy="0"/>
        </a:xfrm>
      </p:grpSpPr>
      <p:sp>
        <p:nvSpPr>
          <p:cNvPr id="3" name="Picture Placeholder 2"/>
          <p:cNvSpPr>
            <a:spLocks noGrp="1"/>
          </p:cNvSpPr>
          <p:nvPr>
            <p:ph type="pic" sz="quarter" idx="14" hasCustomPrompt="1"/>
          </p:nvPr>
        </p:nvSpPr>
        <p:spPr>
          <a:xfrm>
            <a:off x="1" y="0"/>
            <a:ext cx="7561263" cy="6861598"/>
          </a:xfrm>
          <a:solidFill>
            <a:schemeClr val="bg1">
              <a:lumMod val="95000"/>
            </a:schemeClr>
          </a:solidFill>
        </p:spPr>
        <p:txBody>
          <a:bodyPr anchor="ctr">
            <a:noAutofit/>
          </a:bodyPr>
          <a:lstStyle>
            <a:lvl1pPr algn="ctr">
              <a:defRPr b="0" baseline="0"/>
            </a:lvl1pPr>
          </a:lstStyle>
          <a:p>
            <a:r>
              <a:rPr lang="en-GB" dirty="0"/>
              <a:t>Click to add picture</a:t>
            </a:r>
          </a:p>
        </p:txBody>
      </p:sp>
      <p:cxnSp>
        <p:nvCxnSpPr>
          <p:cNvPr id="8" name="Straight Connector 7"/>
          <p:cNvCxnSpPr/>
          <p:nvPr/>
        </p:nvCxnSpPr>
        <p:spPr>
          <a:xfrm>
            <a:off x="1" y="10614190"/>
            <a:ext cx="7561263" cy="0"/>
          </a:xfrm>
          <a:prstGeom prst="line">
            <a:avLst/>
          </a:prstGeom>
          <a:ln w="101600">
            <a:solidFill>
              <a:srgbClr val="006A4D"/>
            </a:solidFill>
          </a:ln>
        </p:spPr>
        <p:style>
          <a:lnRef idx="1">
            <a:schemeClr val="accent1"/>
          </a:lnRef>
          <a:fillRef idx="0">
            <a:schemeClr val="accent1"/>
          </a:fillRef>
          <a:effectRef idx="0">
            <a:schemeClr val="accent1"/>
          </a:effectRef>
          <a:fontRef idx="minor">
            <a:schemeClr val="tx1"/>
          </a:fontRef>
        </p:style>
      </p:cxnSp>
      <p:sp>
        <p:nvSpPr>
          <p:cNvPr id="20" name="Title 11"/>
          <p:cNvSpPr>
            <a:spLocks noGrp="1"/>
          </p:cNvSpPr>
          <p:nvPr>
            <p:ph type="title" hasCustomPrompt="1"/>
          </p:nvPr>
        </p:nvSpPr>
        <p:spPr>
          <a:xfrm>
            <a:off x="395127" y="7946568"/>
            <a:ext cx="4585329" cy="221984"/>
          </a:xfrm>
        </p:spPr>
        <p:txBody>
          <a:bodyPr wrap="square" anchor="b" anchorCtr="0">
            <a:spAutoFit/>
          </a:bodyPr>
          <a:lstStyle>
            <a:lvl1pPr algn="l">
              <a:lnSpc>
                <a:spcPct val="85000"/>
              </a:lnSpc>
              <a:defRPr sz="1697" b="1" baseline="0">
                <a:solidFill>
                  <a:schemeClr val="tx1"/>
                </a:solidFill>
              </a:defRPr>
            </a:lvl1pPr>
          </a:lstStyle>
          <a:p>
            <a:r>
              <a:rPr lang="en-US" noProof="0" dirty="0"/>
              <a:t>DIVIDER PAGE HEADING</a:t>
            </a:r>
            <a:endParaRPr lang="en-GB" noProof="0" dirty="0"/>
          </a:p>
        </p:txBody>
      </p:sp>
      <p:sp>
        <p:nvSpPr>
          <p:cNvPr id="21" name="Text Placeholder 13"/>
          <p:cNvSpPr>
            <a:spLocks noGrp="1"/>
          </p:cNvSpPr>
          <p:nvPr>
            <p:ph type="body" sz="quarter" idx="10" hasCustomPrompt="1"/>
          </p:nvPr>
        </p:nvSpPr>
        <p:spPr>
          <a:xfrm>
            <a:off x="395127" y="8221331"/>
            <a:ext cx="4585329" cy="195887"/>
          </a:xfrm>
        </p:spPr>
        <p:txBody>
          <a:bodyPr wrap="square">
            <a:spAutoFit/>
          </a:bodyPr>
          <a:lstStyle>
            <a:lvl1pPr>
              <a:defRPr sz="1273" b="0" baseline="0"/>
            </a:lvl1pPr>
          </a:lstStyle>
          <a:p>
            <a:pPr lvl="0"/>
            <a:r>
              <a:rPr lang="en-GB" noProof="0" dirty="0"/>
              <a:t>Divider subtitle</a:t>
            </a:r>
          </a:p>
        </p:txBody>
      </p:sp>
      <p:pic>
        <p:nvPicPr>
          <p:cNvPr id="11" name="Picture 10" descr="C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83201" y="8375989"/>
            <a:ext cx="378063" cy="1335865"/>
          </a:xfrm>
          <a:prstGeom prst="rect">
            <a:avLst/>
          </a:prstGeom>
        </p:spPr>
      </p:pic>
      <p:cxnSp>
        <p:nvCxnSpPr>
          <p:cNvPr id="12" name="Straight Connector 11"/>
          <p:cNvCxnSpPr/>
          <p:nvPr userDrawn="1"/>
        </p:nvCxnSpPr>
        <p:spPr>
          <a:xfrm>
            <a:off x="1" y="10614190"/>
            <a:ext cx="7561263" cy="0"/>
          </a:xfrm>
          <a:prstGeom prst="line">
            <a:avLst/>
          </a:prstGeom>
          <a:ln w="101600">
            <a:solidFill>
              <a:srgbClr val="006A4D"/>
            </a:solidFill>
          </a:ln>
        </p:spPr>
        <p:style>
          <a:lnRef idx="1">
            <a:schemeClr val="accent1"/>
          </a:lnRef>
          <a:fillRef idx="0">
            <a:schemeClr val="accent1"/>
          </a:fillRef>
          <a:effectRef idx="0">
            <a:schemeClr val="accent1"/>
          </a:effectRef>
          <a:fontRef idx="minor">
            <a:schemeClr val="tx1"/>
          </a:fontRef>
        </p:style>
      </p:cxnSp>
      <p:pic>
        <p:nvPicPr>
          <p:cNvPr id="14"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387254" y="9725550"/>
            <a:ext cx="976137" cy="680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47642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 column layout">
    <p:spTree>
      <p:nvGrpSpPr>
        <p:cNvPr id="1" name=""/>
        <p:cNvGrpSpPr/>
        <p:nvPr/>
      </p:nvGrpSpPr>
      <p:grpSpPr>
        <a:xfrm>
          <a:off x="0" y="0"/>
          <a:ext cx="0" cy="0"/>
          <a:chOff x="0" y="0"/>
          <a:chExt cx="0" cy="0"/>
        </a:xfrm>
      </p:grpSpPr>
      <p:sp>
        <p:nvSpPr>
          <p:cNvPr id="5" name="Text Placeholder 4"/>
          <p:cNvSpPr>
            <a:spLocks noGrp="1"/>
          </p:cNvSpPr>
          <p:nvPr>
            <p:ph type="body" sz="quarter" idx="11" hasCustomPrompt="1"/>
          </p:nvPr>
        </p:nvSpPr>
        <p:spPr>
          <a:xfrm>
            <a:off x="395126" y="1933030"/>
            <a:ext cx="6771154" cy="1586460"/>
          </a:xfrm>
        </p:spPr>
        <p:txBody>
          <a:bodyPr>
            <a:spAutoFit/>
          </a:bodyPr>
          <a:lstStyle>
            <a:lvl1pPr>
              <a:defRPr/>
            </a:lvl1pPr>
            <a:lvl2pPr>
              <a:defRPr/>
            </a:lvl2pPr>
            <a:lvl5pPr>
              <a:defRPr/>
            </a:lvl5pPr>
          </a:lstStyle>
          <a:p>
            <a:pPr lvl="0"/>
            <a:r>
              <a:rPr lang="en-US" noProof="0" dirty="0"/>
              <a:t>Heading </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a:p>
            <a:pPr lvl="5"/>
            <a:r>
              <a:rPr lang="en-GB" noProof="0" dirty="0"/>
              <a:t>Sixth level</a:t>
            </a:r>
          </a:p>
          <a:p>
            <a:pPr lvl="6"/>
            <a:r>
              <a:rPr lang="en-GB" noProof="0" dirty="0"/>
              <a:t>Seventh level</a:t>
            </a:r>
          </a:p>
          <a:p>
            <a:pPr lvl="7"/>
            <a:r>
              <a:rPr lang="en-GB" noProof="0" dirty="0"/>
              <a:t>Eighth level</a:t>
            </a:r>
          </a:p>
          <a:p>
            <a:pPr lvl="8"/>
            <a:r>
              <a:rPr lang="en-GB" noProof="0" dirty="0"/>
              <a:t>Ninth level</a:t>
            </a:r>
          </a:p>
        </p:txBody>
      </p:sp>
      <p:sp>
        <p:nvSpPr>
          <p:cNvPr id="6" name="Text Placeholder 5"/>
          <p:cNvSpPr>
            <a:spLocks noGrp="1"/>
          </p:cNvSpPr>
          <p:nvPr>
            <p:ph type="body" sz="quarter" idx="13" hasCustomPrompt="1"/>
          </p:nvPr>
        </p:nvSpPr>
        <p:spPr>
          <a:xfrm>
            <a:off x="395126" y="1222335"/>
            <a:ext cx="6771154" cy="174022"/>
          </a:xfrm>
        </p:spPr>
        <p:txBody>
          <a:bodyPr/>
          <a:lstStyle>
            <a:lvl1pPr algn="l">
              <a:defRPr sz="1131" b="0">
                <a:solidFill>
                  <a:schemeClr val="bg2"/>
                </a:solidFill>
              </a:defRPr>
            </a:lvl1pPr>
          </a:lstStyle>
          <a:p>
            <a:pPr lvl="0"/>
            <a:r>
              <a:rPr lang="en-US" dirty="0"/>
              <a:t>Subtitle</a:t>
            </a:r>
          </a:p>
        </p:txBody>
      </p:sp>
      <p:sp>
        <p:nvSpPr>
          <p:cNvPr id="7" name="Rectangle 7"/>
          <p:cNvSpPr>
            <a:spLocks noGrp="1" noChangeArrowheads="1"/>
          </p:cNvSpPr>
          <p:nvPr>
            <p:ph type="title"/>
          </p:nvPr>
        </p:nvSpPr>
        <p:spPr bwMode="auto">
          <a:xfrm>
            <a:off x="395126" y="960796"/>
            <a:ext cx="6771154" cy="208903"/>
          </a:xfrm>
          <a:prstGeom prst="rect">
            <a:avLst/>
          </a:prstGeom>
          <a:noFill/>
          <a:ln w="9525" algn="ctr">
            <a:noFill/>
            <a:miter lim="800000"/>
            <a:headEnd/>
            <a:tailEnd/>
          </a:ln>
          <a:effectLst/>
        </p:spPr>
        <p:txBody>
          <a:bodyPr vert="horz" wrap="square" lIns="0" tIns="0" rIns="0" bIns="0" numCol="1" anchor="b" anchorCtr="0" compatLnSpc="1">
            <a:prstTxWarp prst="textNoShape">
              <a:avLst/>
            </a:prstTxWarp>
            <a:spAutoFit/>
          </a:bodyPr>
          <a:lstStyle/>
          <a:p>
            <a:pPr lvl="0"/>
            <a:r>
              <a:rPr lang="en-US" noProof="0"/>
              <a:t>Click to edit Master title style</a:t>
            </a:r>
            <a:endParaRPr lang="en-GB" noProof="0" dirty="0"/>
          </a:p>
        </p:txBody>
      </p:sp>
      <p:sp>
        <p:nvSpPr>
          <p:cNvPr id="8" name="Rectangle 7"/>
          <p:cNvSpPr/>
          <p:nvPr userDrawn="1"/>
        </p:nvSpPr>
        <p:spPr>
          <a:xfrm>
            <a:off x="1" y="10534981"/>
            <a:ext cx="7561263" cy="1584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73754" tIns="36877" rIns="73754" bIns="36877" rtlCol="0" anchor="ctr"/>
          <a:lstStyle/>
          <a:p>
            <a:pPr algn="ctr"/>
            <a:endParaRPr lang="en-GB" sz="1485" dirty="0"/>
          </a:p>
        </p:txBody>
      </p:sp>
    </p:spTree>
    <p:extLst>
      <p:ext uri="{BB962C8B-B14F-4D97-AF65-F5344CB8AC3E}">
        <p14:creationId xmlns:p14="http://schemas.microsoft.com/office/powerpoint/2010/main" val="3125807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lumn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95126" y="960795"/>
            <a:ext cx="6771154" cy="208903"/>
          </a:xfrm>
        </p:spPr>
        <p:txBody>
          <a:bodyPr/>
          <a:lstStyle/>
          <a:p>
            <a:r>
              <a:rPr lang="en-US" noProof="0" dirty="0"/>
              <a:t>Page heading</a:t>
            </a:r>
            <a:endParaRPr lang="en-GB" noProof="0" dirty="0"/>
          </a:p>
        </p:txBody>
      </p:sp>
      <p:sp>
        <p:nvSpPr>
          <p:cNvPr id="5" name="Text Placeholder 4"/>
          <p:cNvSpPr>
            <a:spLocks noGrp="1"/>
          </p:cNvSpPr>
          <p:nvPr>
            <p:ph type="body" sz="quarter" idx="14" hasCustomPrompt="1"/>
          </p:nvPr>
        </p:nvSpPr>
        <p:spPr>
          <a:xfrm>
            <a:off x="395813" y="1933030"/>
            <a:ext cx="3334307" cy="1586460"/>
          </a:xfrm>
        </p:spPr>
        <p:txBody>
          <a:bodyPr wrap="square">
            <a:spAutoFit/>
          </a:bodyPr>
          <a:lstStyle>
            <a:lvl1pPr>
              <a:defRPr/>
            </a:lvl1pPr>
          </a:lstStyle>
          <a:p>
            <a:pPr lvl="0"/>
            <a:r>
              <a:rPr lang="en-US" dirty="0"/>
              <a:t>Heading</a:t>
            </a:r>
          </a:p>
          <a:p>
            <a:pPr lvl="1"/>
            <a:r>
              <a:rPr lang="en-US" dirty="0"/>
              <a:t>Second level</a:t>
            </a:r>
          </a:p>
          <a:p>
            <a:pPr lvl="2"/>
            <a:r>
              <a:rPr lang="en-US" dirty="0"/>
              <a:t>Third level</a:t>
            </a:r>
          </a:p>
          <a:p>
            <a:pPr lvl="3"/>
            <a:r>
              <a:rPr lang="en-US" dirty="0"/>
              <a:t>Fourth level</a:t>
            </a:r>
          </a:p>
          <a:p>
            <a:pPr lvl="4"/>
            <a:r>
              <a:rPr lang="en-US" dirty="0"/>
              <a:t>Fifth level</a:t>
            </a:r>
            <a:endParaRPr lang="en-GB" dirty="0"/>
          </a:p>
          <a:p>
            <a:pPr lvl="5"/>
            <a:r>
              <a:rPr lang="en-GB" dirty="0"/>
              <a:t>Sixth level</a:t>
            </a:r>
          </a:p>
          <a:p>
            <a:pPr lvl="6"/>
            <a:r>
              <a:rPr lang="en-GB" dirty="0"/>
              <a:t>Seventh level</a:t>
            </a:r>
          </a:p>
          <a:p>
            <a:pPr lvl="7"/>
            <a:r>
              <a:rPr lang="en-GB" dirty="0"/>
              <a:t>Eighth level</a:t>
            </a:r>
          </a:p>
          <a:p>
            <a:pPr lvl="8"/>
            <a:r>
              <a:rPr lang="en-GB" dirty="0"/>
              <a:t>Ninth level</a:t>
            </a:r>
          </a:p>
        </p:txBody>
      </p:sp>
      <p:sp>
        <p:nvSpPr>
          <p:cNvPr id="8" name="Text Placeholder 5"/>
          <p:cNvSpPr>
            <a:spLocks noGrp="1"/>
          </p:cNvSpPr>
          <p:nvPr>
            <p:ph type="body" sz="quarter" idx="13" hasCustomPrompt="1"/>
          </p:nvPr>
        </p:nvSpPr>
        <p:spPr>
          <a:xfrm>
            <a:off x="395126" y="1222335"/>
            <a:ext cx="6771154" cy="174022"/>
          </a:xfrm>
        </p:spPr>
        <p:txBody>
          <a:bodyPr/>
          <a:lstStyle>
            <a:lvl1pPr algn="l">
              <a:defRPr sz="1131" b="0">
                <a:solidFill>
                  <a:schemeClr val="bg2"/>
                </a:solidFill>
              </a:defRPr>
            </a:lvl1pPr>
          </a:lstStyle>
          <a:p>
            <a:pPr lvl="0"/>
            <a:r>
              <a:rPr lang="en-US" dirty="0"/>
              <a:t>Subtitle</a:t>
            </a:r>
          </a:p>
        </p:txBody>
      </p:sp>
      <p:sp>
        <p:nvSpPr>
          <p:cNvPr id="10" name="Text Placeholder 4"/>
          <p:cNvSpPr>
            <a:spLocks noGrp="1"/>
          </p:cNvSpPr>
          <p:nvPr>
            <p:ph type="body" sz="quarter" idx="15" hasCustomPrompt="1"/>
          </p:nvPr>
        </p:nvSpPr>
        <p:spPr>
          <a:xfrm>
            <a:off x="3831974" y="1933030"/>
            <a:ext cx="3334307" cy="1586460"/>
          </a:xfrm>
        </p:spPr>
        <p:txBody>
          <a:bodyPr wrap="square">
            <a:spAutoFit/>
          </a:bodyPr>
          <a:lstStyle>
            <a:lvl1pPr>
              <a:defRPr/>
            </a:lvl1pPr>
            <a:lvl5pPr>
              <a:defRPr/>
            </a:lvl5pPr>
          </a:lstStyle>
          <a:p>
            <a:pPr lvl="0"/>
            <a:r>
              <a:rPr lang="en-US" dirty="0"/>
              <a:t>Heading</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6" name="Rectangle 5"/>
          <p:cNvSpPr/>
          <p:nvPr userDrawn="1"/>
        </p:nvSpPr>
        <p:spPr>
          <a:xfrm>
            <a:off x="1" y="10534981"/>
            <a:ext cx="7561263" cy="1584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73754" tIns="36877" rIns="73754" bIns="36877" rtlCol="0" anchor="ctr"/>
          <a:lstStyle/>
          <a:p>
            <a:pPr algn="ctr"/>
            <a:endParaRPr lang="en-GB" sz="1485" dirty="0"/>
          </a:p>
        </p:txBody>
      </p:sp>
    </p:spTree>
    <p:extLst>
      <p:ext uri="{BB962C8B-B14F-4D97-AF65-F5344CB8AC3E}">
        <p14:creationId xmlns:p14="http://schemas.microsoft.com/office/powerpoint/2010/main" val="33023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lumn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95126" y="960795"/>
            <a:ext cx="6771154" cy="208903"/>
          </a:xfrm>
        </p:spPr>
        <p:txBody>
          <a:bodyPr/>
          <a:lstStyle/>
          <a:p>
            <a:r>
              <a:rPr lang="en-US" noProof="0" dirty="0"/>
              <a:t>Page heading</a:t>
            </a:r>
            <a:endParaRPr lang="en-GB" noProof="0" dirty="0"/>
          </a:p>
        </p:txBody>
      </p:sp>
      <p:sp>
        <p:nvSpPr>
          <p:cNvPr id="5" name="Text Placeholder 4"/>
          <p:cNvSpPr>
            <a:spLocks noGrp="1"/>
          </p:cNvSpPr>
          <p:nvPr>
            <p:ph type="body" sz="quarter" idx="14" hasCustomPrompt="1"/>
          </p:nvPr>
        </p:nvSpPr>
        <p:spPr>
          <a:xfrm>
            <a:off x="395127" y="1944258"/>
            <a:ext cx="2188302" cy="1586460"/>
          </a:xfrm>
        </p:spPr>
        <p:txBody>
          <a:bodyPr wrap="square">
            <a:spAutoFit/>
          </a:bodyPr>
          <a:lstStyle>
            <a:lvl1pPr>
              <a:defRPr/>
            </a:lvl1pPr>
            <a:lvl5pPr>
              <a:defRPr/>
            </a:lvl5pPr>
          </a:lstStyle>
          <a:p>
            <a:pPr lvl="0"/>
            <a:r>
              <a:rPr lang="en-US" dirty="0"/>
              <a:t>Heading</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11" name="Text Placeholder 4"/>
          <p:cNvSpPr>
            <a:spLocks noGrp="1"/>
          </p:cNvSpPr>
          <p:nvPr>
            <p:ph type="body" sz="quarter" idx="15" hasCustomPrompt="1"/>
          </p:nvPr>
        </p:nvSpPr>
        <p:spPr>
          <a:xfrm>
            <a:off x="2686851" y="1944258"/>
            <a:ext cx="2188003" cy="1586460"/>
          </a:xfrm>
        </p:spPr>
        <p:txBody>
          <a:bodyPr>
            <a:spAutoFit/>
          </a:bodyPr>
          <a:lstStyle>
            <a:lvl1pPr>
              <a:defRPr/>
            </a:lvl1pPr>
            <a:lvl5pPr>
              <a:defRPr/>
            </a:lvl5pPr>
          </a:lstStyle>
          <a:p>
            <a:pPr lvl="0"/>
            <a:r>
              <a:rPr lang="en-US" dirty="0"/>
              <a:t>Heading</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6" name="Text Placeholder 5"/>
          <p:cNvSpPr>
            <a:spLocks noGrp="1"/>
          </p:cNvSpPr>
          <p:nvPr>
            <p:ph type="body" sz="quarter" idx="16" hasCustomPrompt="1"/>
          </p:nvPr>
        </p:nvSpPr>
        <p:spPr>
          <a:xfrm>
            <a:off x="4978277" y="1944258"/>
            <a:ext cx="2188003" cy="1586460"/>
          </a:xfrm>
        </p:spPr>
        <p:txBody>
          <a:bodyPr/>
          <a:lstStyle>
            <a:lvl1pPr>
              <a:defRPr/>
            </a:lvl1pPr>
            <a:lvl5pPr>
              <a:defRPr/>
            </a:lvl5pPr>
          </a:lstStyle>
          <a:p>
            <a:pPr lvl="0"/>
            <a:r>
              <a:rPr lang="en-US" dirty="0"/>
              <a:t>Heading</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 level</a:t>
            </a:r>
          </a:p>
          <a:p>
            <a:pPr lvl="6"/>
            <a:r>
              <a:rPr lang="en-GB" dirty="0"/>
              <a:t>Seventh level</a:t>
            </a:r>
          </a:p>
          <a:p>
            <a:pPr lvl="7"/>
            <a:r>
              <a:rPr lang="en-GB" dirty="0"/>
              <a:t>Eighth level</a:t>
            </a:r>
          </a:p>
          <a:p>
            <a:pPr lvl="8"/>
            <a:r>
              <a:rPr lang="en-GB" dirty="0"/>
              <a:t>Ninth level</a:t>
            </a:r>
            <a:endParaRPr lang="en-NZ" dirty="0"/>
          </a:p>
        </p:txBody>
      </p:sp>
      <p:sp>
        <p:nvSpPr>
          <p:cNvPr id="8" name="Text Placeholder 5"/>
          <p:cNvSpPr>
            <a:spLocks noGrp="1"/>
          </p:cNvSpPr>
          <p:nvPr>
            <p:ph type="body" sz="quarter" idx="13" hasCustomPrompt="1"/>
          </p:nvPr>
        </p:nvSpPr>
        <p:spPr>
          <a:xfrm>
            <a:off x="395126" y="1222335"/>
            <a:ext cx="6771154" cy="174022"/>
          </a:xfrm>
        </p:spPr>
        <p:txBody>
          <a:bodyPr/>
          <a:lstStyle>
            <a:lvl1pPr algn="l">
              <a:defRPr sz="1131" b="0">
                <a:solidFill>
                  <a:schemeClr val="bg2"/>
                </a:solidFill>
              </a:defRPr>
            </a:lvl1pPr>
          </a:lstStyle>
          <a:p>
            <a:pPr lvl="0"/>
            <a:r>
              <a:rPr lang="en-US" dirty="0"/>
              <a:t>Subtitle</a:t>
            </a:r>
          </a:p>
        </p:txBody>
      </p:sp>
      <p:sp>
        <p:nvSpPr>
          <p:cNvPr id="7" name="Rectangle 6"/>
          <p:cNvSpPr/>
          <p:nvPr userDrawn="1"/>
        </p:nvSpPr>
        <p:spPr>
          <a:xfrm>
            <a:off x="1" y="10534981"/>
            <a:ext cx="7561263" cy="1584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73754" tIns="36877" rIns="73754" bIns="36877" rtlCol="0" anchor="ctr"/>
          <a:lstStyle/>
          <a:p>
            <a:pPr algn="ctr"/>
            <a:endParaRPr lang="en-GB" sz="1485" dirty="0"/>
          </a:p>
        </p:txBody>
      </p:sp>
    </p:spTree>
    <p:extLst>
      <p:ext uri="{BB962C8B-B14F-4D97-AF65-F5344CB8AC3E}">
        <p14:creationId xmlns:p14="http://schemas.microsoft.com/office/powerpoint/2010/main" val="4166067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 column with key message are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95125" y="960795"/>
            <a:ext cx="6771154" cy="208903"/>
          </a:xfrm>
        </p:spPr>
        <p:txBody>
          <a:bodyPr/>
          <a:lstStyle/>
          <a:p>
            <a:r>
              <a:rPr lang="en-US" noProof="0" dirty="0"/>
              <a:t>Page heading</a:t>
            </a:r>
            <a:endParaRPr lang="en-GB" noProof="0" dirty="0"/>
          </a:p>
        </p:txBody>
      </p:sp>
      <p:sp>
        <p:nvSpPr>
          <p:cNvPr id="5" name="Text Placeholder 4"/>
          <p:cNvSpPr>
            <a:spLocks noGrp="1"/>
          </p:cNvSpPr>
          <p:nvPr>
            <p:ph type="body" sz="quarter" idx="14" hasCustomPrompt="1"/>
          </p:nvPr>
        </p:nvSpPr>
        <p:spPr>
          <a:xfrm>
            <a:off x="396864" y="1933030"/>
            <a:ext cx="4821055" cy="1586460"/>
          </a:xfrm>
        </p:spPr>
        <p:txBody>
          <a:bodyPr wrap="square">
            <a:spAutoFit/>
          </a:bodyPr>
          <a:lstStyle>
            <a:lvl1pPr>
              <a:defRPr/>
            </a:lvl1pPr>
            <a:lvl5pPr>
              <a:defRPr/>
            </a:lvl5pPr>
          </a:lstStyle>
          <a:p>
            <a:pPr lvl="0"/>
            <a:r>
              <a:rPr lang="en-US" dirty="0"/>
              <a:t>Heading</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4" name="Text Placeholder 5"/>
          <p:cNvSpPr>
            <a:spLocks noGrp="1"/>
          </p:cNvSpPr>
          <p:nvPr>
            <p:ph type="body" sz="quarter" idx="13" hasCustomPrompt="1"/>
          </p:nvPr>
        </p:nvSpPr>
        <p:spPr>
          <a:xfrm>
            <a:off x="395125" y="1222335"/>
            <a:ext cx="6771154" cy="174022"/>
          </a:xfrm>
        </p:spPr>
        <p:txBody>
          <a:bodyPr/>
          <a:lstStyle>
            <a:lvl1pPr algn="l">
              <a:defRPr sz="1131" b="0">
                <a:solidFill>
                  <a:schemeClr val="bg2"/>
                </a:solidFill>
              </a:defRPr>
            </a:lvl1pPr>
          </a:lstStyle>
          <a:p>
            <a:pPr lvl="0"/>
            <a:r>
              <a:rPr lang="en-US" dirty="0"/>
              <a:t>Subtitle</a:t>
            </a:r>
          </a:p>
        </p:txBody>
      </p:sp>
      <p:sp>
        <p:nvSpPr>
          <p:cNvPr id="6" name="Rectangle 5"/>
          <p:cNvSpPr/>
          <p:nvPr userDrawn="1"/>
        </p:nvSpPr>
        <p:spPr>
          <a:xfrm>
            <a:off x="1" y="10534981"/>
            <a:ext cx="7561263" cy="1584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73754" tIns="36877" rIns="73754" bIns="36877" rtlCol="0" anchor="ctr"/>
          <a:lstStyle/>
          <a:p>
            <a:pPr algn="ctr"/>
            <a:endParaRPr lang="en-GB" sz="1485" dirty="0"/>
          </a:p>
        </p:txBody>
      </p:sp>
    </p:spTree>
    <p:extLst>
      <p:ext uri="{BB962C8B-B14F-4D97-AF65-F5344CB8AC3E}">
        <p14:creationId xmlns:p14="http://schemas.microsoft.com/office/powerpoint/2010/main" val="3995757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Heading only">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lvl1pPr>
              <a:defRPr/>
            </a:lvl1pPr>
          </a:lstStyle>
          <a:p>
            <a:r>
              <a:rPr lang="en-US" dirty="0"/>
              <a:t>Page heading</a:t>
            </a:r>
            <a:endParaRPr lang="en-GB" dirty="0"/>
          </a:p>
        </p:txBody>
      </p:sp>
      <p:sp>
        <p:nvSpPr>
          <p:cNvPr id="5" name="Text Placeholder 5"/>
          <p:cNvSpPr>
            <a:spLocks noGrp="1"/>
          </p:cNvSpPr>
          <p:nvPr>
            <p:ph type="body" sz="quarter" idx="13" hasCustomPrompt="1"/>
          </p:nvPr>
        </p:nvSpPr>
        <p:spPr>
          <a:xfrm>
            <a:off x="395125" y="1222335"/>
            <a:ext cx="6771154" cy="174022"/>
          </a:xfrm>
        </p:spPr>
        <p:txBody>
          <a:bodyPr/>
          <a:lstStyle>
            <a:lvl1pPr algn="l">
              <a:defRPr sz="1131" b="0">
                <a:solidFill>
                  <a:schemeClr val="bg2"/>
                </a:solidFill>
              </a:defRPr>
            </a:lvl1pPr>
          </a:lstStyle>
          <a:p>
            <a:pPr lvl="0"/>
            <a:r>
              <a:rPr lang="en-US" dirty="0"/>
              <a:t>Subtitle</a:t>
            </a:r>
          </a:p>
        </p:txBody>
      </p:sp>
      <p:sp>
        <p:nvSpPr>
          <p:cNvPr id="4" name="Rectangle 3"/>
          <p:cNvSpPr/>
          <p:nvPr userDrawn="1"/>
        </p:nvSpPr>
        <p:spPr>
          <a:xfrm>
            <a:off x="1" y="10534981"/>
            <a:ext cx="7561263" cy="1584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73754" tIns="36877" rIns="73754" bIns="36877" rtlCol="0" anchor="ctr"/>
          <a:lstStyle/>
          <a:p>
            <a:pPr algn="ctr"/>
            <a:endParaRPr lang="en-GB" sz="1485" dirty="0"/>
          </a:p>
        </p:txBody>
      </p:sp>
    </p:spTree>
    <p:extLst>
      <p:ext uri="{BB962C8B-B14F-4D97-AF65-F5344CB8AC3E}">
        <p14:creationId xmlns:p14="http://schemas.microsoft.com/office/powerpoint/2010/main" val="3979005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49191" name="Rectangle 7"/>
          <p:cNvSpPr>
            <a:spLocks noGrp="1" noChangeArrowheads="1"/>
          </p:cNvSpPr>
          <p:nvPr>
            <p:ph type="title"/>
          </p:nvPr>
        </p:nvSpPr>
        <p:spPr bwMode="auto">
          <a:xfrm>
            <a:off x="395126" y="960795"/>
            <a:ext cx="6771012" cy="208903"/>
          </a:xfrm>
          <a:prstGeom prst="rect">
            <a:avLst/>
          </a:prstGeom>
          <a:noFill/>
          <a:ln w="9525" algn="ctr">
            <a:noFill/>
            <a:miter lim="800000"/>
            <a:headEnd/>
            <a:tailEnd/>
          </a:ln>
          <a:effectLst/>
        </p:spPr>
        <p:txBody>
          <a:bodyPr vert="horz" wrap="square" lIns="0" tIns="0" rIns="0" bIns="0" numCol="1" anchor="b" anchorCtr="0" compatLnSpc="1">
            <a:prstTxWarp prst="textNoShape">
              <a:avLst/>
            </a:prstTxWarp>
            <a:spAutoFit/>
          </a:bodyPr>
          <a:lstStyle/>
          <a:p>
            <a:pPr lvl="0"/>
            <a:r>
              <a:rPr lang="en-US" noProof="0" dirty="0"/>
              <a:t>Page heading</a:t>
            </a:r>
            <a:endParaRPr lang="en-GB" noProof="0" dirty="0"/>
          </a:p>
        </p:txBody>
      </p:sp>
      <p:sp>
        <p:nvSpPr>
          <p:cNvPr id="349194" name="Rectangle 10"/>
          <p:cNvSpPr>
            <a:spLocks noGrp="1" noChangeArrowheads="1"/>
          </p:cNvSpPr>
          <p:nvPr>
            <p:ph type="body" idx="1"/>
          </p:nvPr>
        </p:nvSpPr>
        <p:spPr bwMode="auto">
          <a:xfrm>
            <a:off x="395126" y="1933030"/>
            <a:ext cx="6771154" cy="1586460"/>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p>
            <a:pPr lvl="0"/>
            <a:r>
              <a:rPr lang="en-GB" noProof="0" dirty="0"/>
              <a:t>Heading</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Sixth level</a:t>
            </a:r>
          </a:p>
          <a:p>
            <a:pPr lvl="6"/>
            <a:r>
              <a:rPr lang="en-GB" noProof="0" dirty="0"/>
              <a:t>Seventh level</a:t>
            </a:r>
          </a:p>
          <a:p>
            <a:pPr lvl="7"/>
            <a:r>
              <a:rPr lang="en-GB" noProof="0" dirty="0"/>
              <a:t>Eighth level</a:t>
            </a:r>
          </a:p>
          <a:p>
            <a:pPr lvl="8"/>
            <a:r>
              <a:rPr lang="en-GB" noProof="0" dirty="0"/>
              <a:t>Ninth level</a:t>
            </a:r>
          </a:p>
        </p:txBody>
      </p:sp>
      <p:cxnSp>
        <p:nvCxnSpPr>
          <p:cNvPr id="8" name="Straight Connector 7"/>
          <p:cNvCxnSpPr/>
          <p:nvPr/>
        </p:nvCxnSpPr>
        <p:spPr>
          <a:xfrm>
            <a:off x="395126" y="1169696"/>
            <a:ext cx="6771154" cy="0"/>
          </a:xfrm>
          <a:prstGeom prst="line">
            <a:avLst/>
          </a:prstGeom>
          <a:ln w="9525" cmpd="sng">
            <a:solidFill>
              <a:schemeClr val="bg2"/>
            </a:solidFill>
          </a:ln>
        </p:spPr>
        <p:style>
          <a:lnRef idx="1">
            <a:schemeClr val="accent1"/>
          </a:lnRef>
          <a:fillRef idx="0">
            <a:schemeClr val="accent1"/>
          </a:fillRef>
          <a:effectRef idx="0">
            <a:schemeClr val="accent1"/>
          </a:effectRef>
          <a:fontRef idx="minor">
            <a:schemeClr val="tx1"/>
          </a:fontRef>
        </p:style>
      </p:cxnSp>
      <p:sp>
        <p:nvSpPr>
          <p:cNvPr id="10" name="Rectangle 113"/>
          <p:cNvSpPr>
            <a:spLocks noChangeArrowheads="1"/>
          </p:cNvSpPr>
          <p:nvPr/>
        </p:nvSpPr>
        <p:spPr bwMode="auto">
          <a:xfrm>
            <a:off x="3619389" y="10033514"/>
            <a:ext cx="318396" cy="245056"/>
          </a:xfrm>
          <a:prstGeom prst="rect">
            <a:avLst/>
          </a:prstGeom>
          <a:solidFill>
            <a:schemeClr val="bg1"/>
          </a:solidFill>
          <a:ln w="9525">
            <a:noFill/>
            <a:miter lim="800000"/>
            <a:headEnd/>
            <a:tailEnd/>
          </a:ln>
          <a:effectLst/>
        </p:spPr>
        <p:txBody>
          <a:bodyPr wrap="none" lIns="0" tIns="0" rIns="0" bIns="0" anchor="b" anchorCtr="0"/>
          <a:lstStyle/>
          <a:p>
            <a:pPr algn="ctr"/>
            <a:fld id="{D623B4E5-AE54-450A-A8B5-E76F52C9D01F}" type="slidenum">
              <a:rPr lang="en-GB" sz="636" b="0" noProof="0" smtClean="0">
                <a:solidFill>
                  <a:schemeClr val="tx1"/>
                </a:solidFill>
              </a:rPr>
              <a:pPr algn="ctr"/>
              <a:t>‹#›</a:t>
            </a:fld>
            <a:endParaRPr lang="en-GB" sz="636" b="0" noProof="0" dirty="0">
              <a:solidFill>
                <a:schemeClr val="tx1"/>
              </a:solidFill>
            </a:endParaRPr>
          </a:p>
        </p:txBody>
      </p:sp>
      <p:pic>
        <p:nvPicPr>
          <p:cNvPr id="12" name="Picture 8"/>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bwMode="auto">
          <a:xfrm>
            <a:off x="6326462" y="9815781"/>
            <a:ext cx="976137" cy="680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580536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 id="2147483695" r:id="rId16"/>
  </p:sldLayoutIdLst>
  <p:hf sldNum="0" hdr="0" dt="0"/>
  <p:txStyles>
    <p:titleStyle>
      <a:lvl1pPr algn="l" rtl="0" eaLnBrk="1" fontAlgn="base" hangingPunct="1">
        <a:lnSpc>
          <a:spcPct val="80000"/>
        </a:lnSpc>
        <a:spcBef>
          <a:spcPct val="0"/>
        </a:spcBef>
        <a:spcAft>
          <a:spcPct val="0"/>
        </a:spcAft>
        <a:defRPr sz="1697" b="0" cap="all" baseline="0">
          <a:solidFill>
            <a:schemeClr val="tx2"/>
          </a:solidFill>
          <a:latin typeface="+mj-lt"/>
          <a:ea typeface="+mj-ea"/>
          <a:cs typeface="+mj-cs"/>
        </a:defRPr>
      </a:lvl1pPr>
      <a:lvl2pPr algn="r" rtl="0" eaLnBrk="1" fontAlgn="base" hangingPunct="1">
        <a:spcBef>
          <a:spcPct val="0"/>
        </a:spcBef>
        <a:spcAft>
          <a:spcPct val="0"/>
        </a:spcAft>
        <a:defRPr sz="2404" b="1">
          <a:solidFill>
            <a:schemeClr val="tx2"/>
          </a:solidFill>
          <a:latin typeface="Arial" charset="0"/>
        </a:defRPr>
      </a:lvl2pPr>
      <a:lvl3pPr algn="r" rtl="0" eaLnBrk="1" fontAlgn="base" hangingPunct="1">
        <a:spcBef>
          <a:spcPct val="0"/>
        </a:spcBef>
        <a:spcAft>
          <a:spcPct val="0"/>
        </a:spcAft>
        <a:defRPr sz="2404" b="1">
          <a:solidFill>
            <a:schemeClr val="tx2"/>
          </a:solidFill>
          <a:latin typeface="Arial" charset="0"/>
        </a:defRPr>
      </a:lvl3pPr>
      <a:lvl4pPr algn="r" rtl="0" eaLnBrk="1" fontAlgn="base" hangingPunct="1">
        <a:spcBef>
          <a:spcPct val="0"/>
        </a:spcBef>
        <a:spcAft>
          <a:spcPct val="0"/>
        </a:spcAft>
        <a:defRPr sz="2404" b="1">
          <a:solidFill>
            <a:schemeClr val="tx2"/>
          </a:solidFill>
          <a:latin typeface="Arial" charset="0"/>
        </a:defRPr>
      </a:lvl4pPr>
      <a:lvl5pPr algn="r" rtl="0" eaLnBrk="1" fontAlgn="base" hangingPunct="1">
        <a:spcBef>
          <a:spcPct val="0"/>
        </a:spcBef>
        <a:spcAft>
          <a:spcPct val="0"/>
        </a:spcAft>
        <a:defRPr sz="2404" b="1">
          <a:solidFill>
            <a:schemeClr val="tx2"/>
          </a:solidFill>
          <a:latin typeface="Arial" charset="0"/>
        </a:defRPr>
      </a:lvl5pPr>
      <a:lvl6pPr marL="368765" algn="r" rtl="0" eaLnBrk="1" fontAlgn="base" hangingPunct="1">
        <a:spcBef>
          <a:spcPct val="0"/>
        </a:spcBef>
        <a:spcAft>
          <a:spcPct val="0"/>
        </a:spcAft>
        <a:defRPr sz="2404" b="1">
          <a:solidFill>
            <a:schemeClr val="tx2"/>
          </a:solidFill>
          <a:latin typeface="Arial" charset="0"/>
        </a:defRPr>
      </a:lvl6pPr>
      <a:lvl7pPr marL="737531" algn="r" rtl="0" eaLnBrk="1" fontAlgn="base" hangingPunct="1">
        <a:spcBef>
          <a:spcPct val="0"/>
        </a:spcBef>
        <a:spcAft>
          <a:spcPct val="0"/>
        </a:spcAft>
        <a:defRPr sz="2404" b="1">
          <a:solidFill>
            <a:schemeClr val="tx2"/>
          </a:solidFill>
          <a:latin typeface="Arial" charset="0"/>
        </a:defRPr>
      </a:lvl7pPr>
      <a:lvl8pPr marL="1106296" algn="r" rtl="0" eaLnBrk="1" fontAlgn="base" hangingPunct="1">
        <a:spcBef>
          <a:spcPct val="0"/>
        </a:spcBef>
        <a:spcAft>
          <a:spcPct val="0"/>
        </a:spcAft>
        <a:defRPr sz="2404" b="1">
          <a:solidFill>
            <a:schemeClr val="tx2"/>
          </a:solidFill>
          <a:latin typeface="Arial" charset="0"/>
        </a:defRPr>
      </a:lvl8pPr>
      <a:lvl9pPr marL="1475062" algn="r" rtl="0" eaLnBrk="1" fontAlgn="base" hangingPunct="1">
        <a:spcBef>
          <a:spcPct val="0"/>
        </a:spcBef>
        <a:spcAft>
          <a:spcPct val="0"/>
        </a:spcAft>
        <a:defRPr sz="2404" b="1">
          <a:solidFill>
            <a:schemeClr val="tx2"/>
          </a:solidFill>
          <a:latin typeface="Arial" charset="0"/>
        </a:defRPr>
      </a:lvl9pPr>
    </p:titleStyle>
    <p:bodyStyle>
      <a:lvl1pPr algn="l" rtl="0" eaLnBrk="1" fontAlgn="base" hangingPunct="1">
        <a:spcBef>
          <a:spcPts val="424"/>
        </a:spcBef>
        <a:spcAft>
          <a:spcPts val="0"/>
        </a:spcAft>
        <a:buClr>
          <a:schemeClr val="accent2"/>
        </a:buClr>
        <a:buFont typeface="Wingdings" pitchFamily="2" charset="2"/>
        <a:defRPr sz="849" b="0">
          <a:solidFill>
            <a:schemeClr val="tx1"/>
          </a:solidFill>
          <a:latin typeface="+mn-lt"/>
          <a:ea typeface="+mn-ea"/>
          <a:cs typeface="+mn-cs"/>
        </a:defRPr>
      </a:lvl1pPr>
      <a:lvl2pPr marL="126843" indent="-125720" algn="l" rtl="0" eaLnBrk="1" fontAlgn="base" hangingPunct="1">
        <a:spcBef>
          <a:spcPts val="424"/>
        </a:spcBef>
        <a:spcAft>
          <a:spcPts val="0"/>
        </a:spcAft>
        <a:buClr>
          <a:schemeClr val="bg2"/>
        </a:buClr>
        <a:buFont typeface="Wingdings" pitchFamily="2" charset="2"/>
        <a:buChar char="§"/>
        <a:defRPr sz="849">
          <a:solidFill>
            <a:schemeClr val="tx1"/>
          </a:solidFill>
          <a:latin typeface="+mn-lt"/>
        </a:defRPr>
      </a:lvl2pPr>
      <a:lvl3pPr marL="252563" indent="-125720" algn="l" rtl="0" eaLnBrk="1" fontAlgn="base" hangingPunct="1">
        <a:spcBef>
          <a:spcPts val="424"/>
        </a:spcBef>
        <a:spcAft>
          <a:spcPts val="0"/>
        </a:spcAft>
        <a:buClr>
          <a:schemeClr val="tx1"/>
        </a:buClr>
        <a:buFont typeface="Arial" pitchFamily="34" charset="0"/>
        <a:buChar char="•"/>
        <a:defRPr sz="849">
          <a:solidFill>
            <a:schemeClr val="tx1"/>
          </a:solidFill>
          <a:latin typeface="+mn-lt"/>
        </a:defRPr>
      </a:lvl3pPr>
      <a:lvl4pPr marL="383895" indent="-131333" algn="l" rtl="0" eaLnBrk="1" fontAlgn="base" hangingPunct="1">
        <a:spcBef>
          <a:spcPts val="424"/>
        </a:spcBef>
        <a:spcAft>
          <a:spcPts val="0"/>
        </a:spcAft>
        <a:buClr>
          <a:schemeClr val="tx1"/>
        </a:buClr>
        <a:buFont typeface="Arial" pitchFamily="34" charset="0"/>
        <a:buChar char="–"/>
        <a:tabLst/>
        <a:defRPr sz="849">
          <a:solidFill>
            <a:schemeClr val="tx1"/>
          </a:solidFill>
          <a:latin typeface="+mn-lt"/>
        </a:defRPr>
      </a:lvl4pPr>
      <a:lvl5pPr marL="505125" indent="-121230" algn="l" rtl="0" eaLnBrk="1" fontAlgn="base" hangingPunct="1">
        <a:spcBef>
          <a:spcPts val="424"/>
        </a:spcBef>
        <a:spcAft>
          <a:spcPts val="0"/>
        </a:spcAft>
        <a:buClr>
          <a:schemeClr val="tx1"/>
        </a:buClr>
        <a:buFont typeface="Arial" pitchFamily="34" charset="0"/>
        <a:buChar char="•"/>
        <a:defRPr sz="849">
          <a:solidFill>
            <a:schemeClr val="tx1"/>
          </a:solidFill>
          <a:latin typeface="+mn-lt"/>
        </a:defRPr>
      </a:lvl5pPr>
      <a:lvl6pPr marL="638703" indent="-129088" algn="l" rtl="0" eaLnBrk="1" fontAlgn="base" hangingPunct="1">
        <a:spcBef>
          <a:spcPts val="424"/>
        </a:spcBef>
        <a:spcAft>
          <a:spcPts val="0"/>
        </a:spcAft>
        <a:buClr>
          <a:schemeClr val="tx1"/>
        </a:buClr>
        <a:buFont typeface="Arial" pitchFamily="34" charset="0"/>
        <a:buChar char="–"/>
        <a:defRPr sz="849">
          <a:solidFill>
            <a:schemeClr val="tx1"/>
          </a:solidFill>
          <a:latin typeface="+mn-lt"/>
        </a:defRPr>
      </a:lvl6pPr>
      <a:lvl7pPr marL="761055" indent="-130210" algn="l" rtl="0" eaLnBrk="1" fontAlgn="base" hangingPunct="1">
        <a:spcBef>
          <a:spcPts val="424"/>
        </a:spcBef>
        <a:spcAft>
          <a:spcPts val="0"/>
        </a:spcAft>
        <a:buClr>
          <a:schemeClr val="tx1"/>
        </a:buClr>
        <a:buFont typeface="Arial" pitchFamily="34" charset="0"/>
        <a:buChar char="•"/>
        <a:defRPr sz="849">
          <a:solidFill>
            <a:schemeClr val="tx1"/>
          </a:solidFill>
          <a:latin typeface="+mn-lt"/>
        </a:defRPr>
      </a:lvl7pPr>
      <a:lvl8pPr marL="890143" indent="-129088" algn="l" rtl="0" eaLnBrk="1" fontAlgn="base" hangingPunct="1">
        <a:spcBef>
          <a:spcPts val="424"/>
        </a:spcBef>
        <a:spcAft>
          <a:spcPts val="0"/>
        </a:spcAft>
        <a:buClr>
          <a:schemeClr val="tx1"/>
        </a:buClr>
        <a:buFont typeface="Arial" pitchFamily="34" charset="0"/>
        <a:buChar char="–"/>
        <a:defRPr sz="849">
          <a:solidFill>
            <a:schemeClr val="tx1"/>
          </a:solidFill>
          <a:latin typeface="+mn-lt"/>
        </a:defRPr>
      </a:lvl8pPr>
      <a:lvl9pPr marL="1011373" indent="-121230" algn="l" rtl="0" eaLnBrk="1" fontAlgn="base" hangingPunct="1">
        <a:spcBef>
          <a:spcPts val="424"/>
        </a:spcBef>
        <a:spcAft>
          <a:spcPts val="0"/>
        </a:spcAft>
        <a:buClr>
          <a:schemeClr val="tx1"/>
        </a:buClr>
        <a:buFont typeface="Arial" pitchFamily="34" charset="0"/>
        <a:buChar char="•"/>
        <a:defRPr sz="849">
          <a:solidFill>
            <a:schemeClr val="tx1"/>
          </a:solidFill>
          <a:latin typeface="+mn-lt"/>
        </a:defRPr>
      </a:lvl9pPr>
    </p:bodyStyle>
    <p:otherStyle>
      <a:defPPr>
        <a:defRPr lang="en-US"/>
      </a:defPPr>
      <a:lvl1pPr marL="0" algn="l" defTabSz="737531" rtl="0" eaLnBrk="1" latinLnBrk="0" hangingPunct="1">
        <a:defRPr sz="1485" kern="1200">
          <a:solidFill>
            <a:schemeClr val="tx1"/>
          </a:solidFill>
          <a:latin typeface="+mn-lt"/>
          <a:ea typeface="+mn-ea"/>
          <a:cs typeface="+mn-cs"/>
        </a:defRPr>
      </a:lvl1pPr>
      <a:lvl2pPr marL="368765" algn="l" defTabSz="737531" rtl="0" eaLnBrk="1" latinLnBrk="0" hangingPunct="1">
        <a:defRPr sz="1485" kern="1200">
          <a:solidFill>
            <a:schemeClr val="tx1"/>
          </a:solidFill>
          <a:latin typeface="+mn-lt"/>
          <a:ea typeface="+mn-ea"/>
          <a:cs typeface="+mn-cs"/>
        </a:defRPr>
      </a:lvl2pPr>
      <a:lvl3pPr marL="737531" algn="l" defTabSz="737531" rtl="0" eaLnBrk="1" latinLnBrk="0" hangingPunct="1">
        <a:defRPr sz="1485" kern="1200">
          <a:solidFill>
            <a:schemeClr val="tx1"/>
          </a:solidFill>
          <a:latin typeface="+mn-lt"/>
          <a:ea typeface="+mn-ea"/>
          <a:cs typeface="+mn-cs"/>
        </a:defRPr>
      </a:lvl3pPr>
      <a:lvl4pPr marL="1106296" algn="l" defTabSz="737531" rtl="0" eaLnBrk="1" latinLnBrk="0" hangingPunct="1">
        <a:defRPr sz="1485" kern="1200">
          <a:solidFill>
            <a:schemeClr val="tx1"/>
          </a:solidFill>
          <a:latin typeface="+mn-lt"/>
          <a:ea typeface="+mn-ea"/>
          <a:cs typeface="+mn-cs"/>
        </a:defRPr>
      </a:lvl4pPr>
      <a:lvl5pPr marL="1475062" algn="l" defTabSz="737531" rtl="0" eaLnBrk="1" latinLnBrk="0" hangingPunct="1">
        <a:defRPr sz="1485" kern="1200">
          <a:solidFill>
            <a:schemeClr val="tx1"/>
          </a:solidFill>
          <a:latin typeface="+mn-lt"/>
          <a:ea typeface="+mn-ea"/>
          <a:cs typeface="+mn-cs"/>
        </a:defRPr>
      </a:lvl5pPr>
      <a:lvl6pPr marL="1843827" algn="l" defTabSz="737531" rtl="0" eaLnBrk="1" latinLnBrk="0" hangingPunct="1">
        <a:defRPr sz="1485" kern="1200">
          <a:solidFill>
            <a:schemeClr val="tx1"/>
          </a:solidFill>
          <a:latin typeface="+mn-lt"/>
          <a:ea typeface="+mn-ea"/>
          <a:cs typeface="+mn-cs"/>
        </a:defRPr>
      </a:lvl6pPr>
      <a:lvl7pPr marL="2212592" algn="l" defTabSz="737531" rtl="0" eaLnBrk="1" latinLnBrk="0" hangingPunct="1">
        <a:defRPr sz="1485" kern="1200">
          <a:solidFill>
            <a:schemeClr val="tx1"/>
          </a:solidFill>
          <a:latin typeface="+mn-lt"/>
          <a:ea typeface="+mn-ea"/>
          <a:cs typeface="+mn-cs"/>
        </a:defRPr>
      </a:lvl7pPr>
      <a:lvl8pPr marL="2581358" algn="l" defTabSz="737531" rtl="0" eaLnBrk="1" latinLnBrk="0" hangingPunct="1">
        <a:defRPr sz="1485" kern="1200">
          <a:solidFill>
            <a:schemeClr val="tx1"/>
          </a:solidFill>
          <a:latin typeface="+mn-lt"/>
          <a:ea typeface="+mn-ea"/>
          <a:cs typeface="+mn-cs"/>
        </a:defRPr>
      </a:lvl8pPr>
      <a:lvl9pPr marL="2950123" algn="l" defTabSz="737531" rtl="0" eaLnBrk="1" latinLnBrk="0" hangingPunct="1">
        <a:defRPr sz="14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4" name="TextBox 93">
            <a:extLst>
              <a:ext uri="{FF2B5EF4-FFF2-40B4-BE49-F238E27FC236}">
                <a16:creationId xmlns:a16="http://schemas.microsoft.com/office/drawing/2014/main" id="{2055F04E-1BDE-4BC1-9465-63E10930DD62}"/>
              </a:ext>
            </a:extLst>
          </p:cNvPr>
          <p:cNvSpPr txBox="1"/>
          <p:nvPr/>
        </p:nvSpPr>
        <p:spPr>
          <a:xfrm>
            <a:off x="318906" y="306140"/>
            <a:ext cx="4029951" cy="965552"/>
          </a:xfrm>
          <a:prstGeom prst="rect">
            <a:avLst/>
          </a:prstGeom>
          <a:noFill/>
        </p:spPr>
        <p:txBody>
          <a:bodyPr wrap="square" lIns="36000" tIns="36000" rIns="36000" bIns="36000" rtlCol="0">
            <a:noAutofit/>
          </a:bodyPr>
          <a:lstStyle/>
          <a:p>
            <a:endParaRPr lang="en-GB" sz="1600" b="1" dirty="0"/>
          </a:p>
          <a:p>
            <a:r>
              <a:rPr lang="en-GB" sz="1600" b="1" dirty="0"/>
              <a:t>Data Centre Services: Who does what?</a:t>
            </a:r>
          </a:p>
          <a:p>
            <a:pPr algn="l"/>
            <a:r>
              <a:rPr lang="en-GB" sz="1600" b="1" dirty="0">
                <a:solidFill>
                  <a:srgbClr val="00B0F0"/>
                </a:solidFill>
              </a:rPr>
              <a:t>Mapping UK Data Centre Offerings</a:t>
            </a:r>
            <a:r>
              <a:rPr lang="en-GB" sz="1600" b="0" dirty="0">
                <a:solidFill>
                  <a:srgbClr val="00B0F0"/>
                </a:solidFill>
              </a:rPr>
              <a:t> </a:t>
            </a:r>
          </a:p>
        </p:txBody>
      </p:sp>
      <p:pic>
        <p:nvPicPr>
          <p:cNvPr id="96" name="Picture 95">
            <a:extLst>
              <a:ext uri="{FF2B5EF4-FFF2-40B4-BE49-F238E27FC236}">
                <a16:creationId xmlns:a16="http://schemas.microsoft.com/office/drawing/2014/main" id="{FF402616-3BB7-4B1C-AF87-9EFC9608FAC6}"/>
              </a:ext>
            </a:extLst>
          </p:cNvPr>
          <p:cNvPicPr/>
          <p:nvPr/>
        </p:nvPicPr>
        <p:blipFill rotWithShape="1">
          <a:blip r:embed="rId2" cstate="print">
            <a:extLst>
              <a:ext uri="{28A0092B-C50C-407E-A947-70E740481C1C}">
                <a14:useLocalDpi xmlns:a14="http://schemas.microsoft.com/office/drawing/2010/main" val="0"/>
              </a:ext>
            </a:extLst>
          </a:blip>
          <a:srcRect t="34639" r="19616" b="33643"/>
          <a:stretch/>
        </p:blipFill>
        <p:spPr bwMode="auto">
          <a:xfrm>
            <a:off x="4788743" y="359950"/>
            <a:ext cx="2293625" cy="676452"/>
          </a:xfrm>
          <a:prstGeom prst="rect">
            <a:avLst/>
          </a:prstGeom>
          <a:noFill/>
          <a:ln>
            <a:noFill/>
          </a:ln>
          <a:extLst>
            <a:ext uri="{53640926-AAD7-44D8-BBD7-CCE9431645EC}">
              <a14:shadowObscured xmlns:a14="http://schemas.microsoft.com/office/drawing/2010/main"/>
            </a:ext>
          </a:extLst>
        </p:spPr>
      </p:pic>
      <p:sp>
        <p:nvSpPr>
          <p:cNvPr id="95" name="TextBox 94">
            <a:extLst>
              <a:ext uri="{FF2B5EF4-FFF2-40B4-BE49-F238E27FC236}">
                <a16:creationId xmlns:a16="http://schemas.microsoft.com/office/drawing/2014/main" id="{428AF59E-8E41-4161-9028-7375370D35D4}"/>
              </a:ext>
            </a:extLst>
          </p:cNvPr>
          <p:cNvSpPr txBox="1"/>
          <p:nvPr/>
        </p:nvSpPr>
        <p:spPr>
          <a:xfrm>
            <a:off x="382512" y="1679955"/>
            <a:ext cx="6546094" cy="1398047"/>
          </a:xfrm>
          <a:prstGeom prst="rect">
            <a:avLst/>
          </a:prstGeom>
          <a:noFill/>
        </p:spPr>
        <p:txBody>
          <a:bodyPr wrap="square" lIns="36000" tIns="36000" rIns="36000" bIns="36000" rtlCol="0">
            <a:noAutofit/>
          </a:bodyPr>
          <a:lstStyle/>
          <a:p>
            <a:pPr algn="l"/>
            <a:r>
              <a:rPr lang="en-GB" sz="1100" dirty="0"/>
              <a:t>This diagram identifies some of the operators active in the UK at present, and where they fit – very approximately- within the spectrum of data centre services.  This is only indicative: the intention is just to present the range of activity and demonstrate that data centres don’t all do the same thing.   Many of the operators shown below provide a range of services across multiple columns, but for simplicity we have limited them to one type of offering here: their position in the market is therefore under-represented.   Please ensure you read the notes overleaf.</a:t>
            </a:r>
          </a:p>
          <a:p>
            <a:pPr algn="l"/>
            <a:r>
              <a:rPr lang="en-GB" sz="1100" dirty="0"/>
              <a:t> </a:t>
            </a:r>
          </a:p>
        </p:txBody>
      </p:sp>
      <p:sp>
        <p:nvSpPr>
          <p:cNvPr id="104" name="TextBox 103">
            <a:extLst>
              <a:ext uri="{FF2B5EF4-FFF2-40B4-BE49-F238E27FC236}">
                <a16:creationId xmlns:a16="http://schemas.microsoft.com/office/drawing/2014/main" id="{91E80E50-5916-44B4-86EF-DBA4D0E66343}"/>
              </a:ext>
            </a:extLst>
          </p:cNvPr>
          <p:cNvSpPr txBox="1"/>
          <p:nvPr/>
        </p:nvSpPr>
        <p:spPr>
          <a:xfrm>
            <a:off x="5852849" y="1147053"/>
            <a:ext cx="1517819" cy="284927"/>
          </a:xfrm>
          <a:prstGeom prst="rect">
            <a:avLst/>
          </a:prstGeom>
          <a:noFill/>
        </p:spPr>
        <p:txBody>
          <a:bodyPr wrap="square" lIns="36000" tIns="36000" rIns="36000" bIns="36000" rtlCol="0">
            <a:noAutofit/>
          </a:bodyPr>
          <a:lstStyle/>
          <a:p>
            <a:r>
              <a:rPr lang="en-GB" sz="1200" dirty="0"/>
              <a:t>October 2020</a:t>
            </a:r>
            <a:endParaRPr lang="en-GB" sz="1200" b="0" dirty="0"/>
          </a:p>
          <a:p>
            <a:pPr algn="l"/>
            <a:endParaRPr lang="en-GB" sz="1200" b="0" dirty="0"/>
          </a:p>
        </p:txBody>
      </p:sp>
      <p:pic>
        <p:nvPicPr>
          <p:cNvPr id="8" name="Picture 7">
            <a:extLst>
              <a:ext uri="{FF2B5EF4-FFF2-40B4-BE49-F238E27FC236}">
                <a16:creationId xmlns:a16="http://schemas.microsoft.com/office/drawing/2014/main" id="{BD3CB96A-6951-4EFD-ACFB-26A86B8A0928}"/>
              </a:ext>
            </a:extLst>
          </p:cNvPr>
          <p:cNvPicPr>
            <a:picLocks noChangeAspect="1"/>
          </p:cNvPicPr>
          <p:nvPr/>
        </p:nvPicPr>
        <p:blipFill rotWithShape="1">
          <a:blip r:embed="rId3"/>
          <a:srcRect l="480" b="907"/>
          <a:stretch/>
        </p:blipFill>
        <p:spPr>
          <a:xfrm>
            <a:off x="0" y="2826420"/>
            <a:ext cx="7424462" cy="7866980"/>
          </a:xfrm>
          <a:prstGeom prst="rect">
            <a:avLst/>
          </a:prstGeom>
        </p:spPr>
      </p:pic>
    </p:spTree>
    <p:extLst>
      <p:ext uri="{BB962C8B-B14F-4D97-AF65-F5344CB8AC3E}">
        <p14:creationId xmlns:p14="http://schemas.microsoft.com/office/powerpoint/2010/main" val="3472721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B475D53-D683-4B25-8882-751478E7EE73}"/>
              </a:ext>
            </a:extLst>
          </p:cNvPr>
          <p:cNvSpPr>
            <a:spLocks noGrp="1"/>
          </p:cNvSpPr>
          <p:nvPr>
            <p:ph type="body" sz="quarter" idx="14"/>
          </p:nvPr>
        </p:nvSpPr>
        <p:spPr>
          <a:xfrm>
            <a:off x="509739" y="522164"/>
            <a:ext cx="2694828" cy="343556"/>
          </a:xfrm>
        </p:spPr>
        <p:txBody>
          <a:bodyPr/>
          <a:lstStyle/>
          <a:p>
            <a:r>
              <a:rPr lang="en-GB" sz="1050" b="1" dirty="0"/>
              <a:t>Notes: UK data centre services landscape</a:t>
            </a:r>
          </a:p>
          <a:p>
            <a:endParaRPr lang="en-GB" dirty="0"/>
          </a:p>
        </p:txBody>
      </p:sp>
      <p:sp>
        <p:nvSpPr>
          <p:cNvPr id="5" name="Text Placeholder 4">
            <a:extLst>
              <a:ext uri="{FF2B5EF4-FFF2-40B4-BE49-F238E27FC236}">
                <a16:creationId xmlns:a16="http://schemas.microsoft.com/office/drawing/2014/main" id="{3947D905-47F7-4F3F-8F63-A06D9980CA5C}"/>
              </a:ext>
            </a:extLst>
          </p:cNvPr>
          <p:cNvSpPr>
            <a:spLocks noGrp="1"/>
          </p:cNvSpPr>
          <p:nvPr>
            <p:ph type="body" sz="quarter" idx="15"/>
          </p:nvPr>
        </p:nvSpPr>
        <p:spPr>
          <a:xfrm>
            <a:off x="541496" y="1045522"/>
            <a:ext cx="5935188" cy="9094797"/>
          </a:xfrm>
        </p:spPr>
        <p:txBody>
          <a:bodyPr/>
          <a:lstStyle/>
          <a:p>
            <a:pPr marL="171450" indent="-171450">
              <a:spcBef>
                <a:spcPts val="600"/>
              </a:spcBef>
              <a:buFont typeface="Wingdings" panose="05000000000000000000" pitchFamily="2" charset="2"/>
              <a:buChar char="v"/>
            </a:pPr>
            <a:r>
              <a:rPr lang="en-GB" sz="1100" dirty="0"/>
              <a:t>Many data centre operators, for example Pulsant, Iomart and Crown Hosting, offer a broader range of services than implied here.  Pulsant for example has a cloud offering as well as providing colocation services.   There is a strong trend for operators to broaden their service offerings.  In reality, therefore, the boundaries between data centre services are already blurred and likely to become less easy to define over time.  Some operators, like Equinix, are actively expanding their service offerings across the board and others, like Interxion: A Digital Realty Company (the product of a merger between (predictably) Interxion and Digital Realty) are doing this by acquisition and merger. </a:t>
            </a:r>
          </a:p>
          <a:p>
            <a:pPr marL="171450" indent="-171450">
              <a:spcBef>
                <a:spcPts val="600"/>
              </a:spcBef>
              <a:buFont typeface="Wingdings" panose="05000000000000000000" pitchFamily="2" charset="2"/>
              <a:buChar char="v"/>
            </a:pPr>
            <a:r>
              <a:rPr lang="en-GB" sz="1100" dirty="0"/>
              <a:t>Large (global) cloud service providers (CSPs) may operate their own data centres or take space in third parties, particularly within wholesale colocation. CSPs will often use </a:t>
            </a:r>
            <a:r>
              <a:rPr lang="en-GB" sz="1100" dirty="0" err="1"/>
              <a:t>colo</a:t>
            </a:r>
            <a:r>
              <a:rPr lang="en-GB" sz="1100" dirty="0"/>
              <a:t> facilities to scale initial operations and then look to build their own facilities over time or utilise a third party operator to enable a built to suit solution.</a:t>
            </a:r>
          </a:p>
          <a:p>
            <a:pPr marL="171450" indent="-171450">
              <a:spcBef>
                <a:spcPts val="600"/>
              </a:spcBef>
              <a:buFont typeface="Wingdings" panose="05000000000000000000" pitchFamily="2" charset="2"/>
              <a:buChar char="v"/>
            </a:pPr>
            <a:r>
              <a:rPr lang="en-GB" sz="1100" dirty="0"/>
              <a:t>Broadly speaking many of the cloud, hosting and application service providers on the right hand side of the chart will be customers of the colocation providers on the left hand side. </a:t>
            </a:r>
          </a:p>
          <a:p>
            <a:pPr marL="171450" indent="-171450">
              <a:spcBef>
                <a:spcPts val="600"/>
              </a:spcBef>
              <a:buFont typeface="Wingdings" panose="05000000000000000000" pitchFamily="2" charset="2"/>
              <a:buChar char="v"/>
            </a:pPr>
            <a:r>
              <a:rPr lang="en-GB" sz="1100" dirty="0"/>
              <a:t>The importance of the global CSPs in our market is understated within this diagram.  They are driving much of the growth we are seeing in the UK market at the moment and this is happening predominantly in wholesale colocation (the left hand side).  </a:t>
            </a:r>
          </a:p>
          <a:p>
            <a:pPr marL="171450" indent="-171450">
              <a:spcBef>
                <a:spcPts val="600"/>
              </a:spcBef>
              <a:buFont typeface="Wingdings" panose="05000000000000000000" pitchFamily="2" charset="2"/>
              <a:buChar char="v"/>
            </a:pPr>
            <a:r>
              <a:rPr lang="en-GB" sz="1100" dirty="0"/>
              <a:t>This landscape tends to change rapidly so must only be regarded as a snapshot in time. </a:t>
            </a:r>
          </a:p>
          <a:p>
            <a:pPr marL="171450" indent="-171450">
              <a:spcBef>
                <a:spcPts val="600"/>
              </a:spcBef>
              <a:buFont typeface="Wingdings" panose="05000000000000000000" pitchFamily="2" charset="2"/>
              <a:buChar char="v"/>
            </a:pPr>
            <a:r>
              <a:rPr lang="en-GB" sz="1100" dirty="0"/>
              <a:t>This chart is not comprehensive and only represents a sample of operators.  There are many providers who are not represented here. </a:t>
            </a:r>
          </a:p>
          <a:p>
            <a:pPr marL="171450" indent="-171450">
              <a:spcBef>
                <a:spcPts val="600"/>
              </a:spcBef>
              <a:buFont typeface="Wingdings" panose="05000000000000000000" pitchFamily="2" charset="2"/>
              <a:buChar char="v"/>
            </a:pPr>
            <a:r>
              <a:rPr lang="en-GB" sz="1100" dirty="0"/>
              <a:t>LINX (London Internet Exchange) provides interconnection services across multiple business models, hence is not allocated to a particular service.</a:t>
            </a:r>
          </a:p>
          <a:p>
            <a:pPr>
              <a:spcBef>
                <a:spcPts val="600"/>
              </a:spcBef>
            </a:pPr>
            <a:endParaRPr lang="en-GB" sz="1100" dirty="0"/>
          </a:p>
          <a:p>
            <a:pPr>
              <a:spcBef>
                <a:spcPts val="600"/>
              </a:spcBef>
            </a:pPr>
            <a:endParaRPr lang="en-GB" sz="1100" dirty="0"/>
          </a:p>
          <a:p>
            <a:pPr>
              <a:spcBef>
                <a:spcPts val="600"/>
              </a:spcBef>
            </a:pPr>
            <a:r>
              <a:rPr lang="en-GB" sz="1100" b="1" dirty="0">
                <a:solidFill>
                  <a:srgbClr val="00B0F0"/>
                </a:solidFill>
              </a:rPr>
              <a:t>What is this telling us about the UK market?</a:t>
            </a:r>
          </a:p>
          <a:p>
            <a:pPr>
              <a:spcBef>
                <a:spcPts val="600"/>
              </a:spcBef>
            </a:pPr>
            <a:r>
              <a:rPr lang="en-GB" sz="1100" dirty="0"/>
              <a:t>This mapping exercise, although not comprehensive, reveals some interesting market characteristics:</a:t>
            </a:r>
          </a:p>
          <a:p>
            <a:pPr>
              <a:spcBef>
                <a:spcPts val="600"/>
              </a:spcBef>
            </a:pPr>
            <a:endParaRPr lang="en-GB" sz="1100" dirty="0"/>
          </a:p>
          <a:p>
            <a:pPr marL="228600" indent="-228600">
              <a:spcBef>
                <a:spcPts val="600"/>
              </a:spcBef>
              <a:buFont typeface="+mj-lt"/>
              <a:buAutoNum type="arabicPeriod"/>
            </a:pPr>
            <a:r>
              <a:rPr lang="en-GB" sz="1100" b="1" dirty="0"/>
              <a:t>Competition and choice: </a:t>
            </a:r>
            <a:r>
              <a:rPr lang="en-GB" sz="1100" dirty="0"/>
              <a:t>The most important thing this map tells us is that there are multiple providers in the UK for every type of data centre related service or combination of services.  From a customer perspective that is a good thing because it demonstrates that a competitive market exists with plenty of choice.  The structure of the UK market is such that the pricing power of individual providers is checked.   </a:t>
            </a:r>
          </a:p>
          <a:p>
            <a:pPr marL="228600" indent="-228600">
              <a:spcBef>
                <a:spcPts val="600"/>
              </a:spcBef>
              <a:buFont typeface="+mj-lt"/>
              <a:buAutoNum type="arabicPeriod"/>
            </a:pPr>
            <a:endParaRPr lang="en-GB" sz="1100" b="1" dirty="0"/>
          </a:p>
          <a:p>
            <a:pPr marL="228600" indent="-228600">
              <a:spcBef>
                <a:spcPts val="600"/>
              </a:spcBef>
              <a:buFont typeface="+mj-lt"/>
              <a:buAutoNum type="arabicPeriod"/>
            </a:pPr>
            <a:r>
              <a:rPr lang="en-GB" sz="1100" b="1" dirty="0"/>
              <a:t>Dynamic change: </a:t>
            </a:r>
            <a:r>
              <a:rPr lang="en-GB" sz="1100" dirty="0"/>
              <a:t>  The UK data centre market is self-disruptive and constantly changing to meet new types of customer and new forms of demand.  We conducted a similar exercise several years ago and it is clear that the market is changing rapidly.  There is strong M&amp;A activity – some operators have merged, others have been acquired.  This has not, however, consolidated the market into an oligarchy.   Although names once prominent in this landscape like Telecity have disappeared, at the same time new entrants like CloudHQ, CyrusOne and other smaller players have emerged on the scene, disrupting the type of services being offered e.g. build to suit for CSPs requiring scale operations, in a short timeframe. </a:t>
            </a:r>
          </a:p>
          <a:p>
            <a:pPr marL="228600" indent="-228600">
              <a:spcBef>
                <a:spcPts val="600"/>
              </a:spcBef>
              <a:buFont typeface="+mj-lt"/>
              <a:buAutoNum type="arabicPeriod"/>
            </a:pPr>
            <a:endParaRPr lang="en-GB" sz="1100" dirty="0"/>
          </a:p>
          <a:p>
            <a:pPr algn="r">
              <a:spcBef>
                <a:spcPts val="600"/>
              </a:spcBef>
            </a:pPr>
            <a:r>
              <a:rPr lang="en-GB" sz="1100" dirty="0"/>
              <a:t>Emma Fryer, 2021</a:t>
            </a:r>
          </a:p>
          <a:p>
            <a:pPr marL="228600" indent="-228600">
              <a:spcBef>
                <a:spcPts val="600"/>
              </a:spcBef>
              <a:buFont typeface="+mj-lt"/>
              <a:buAutoNum type="arabicPeriod"/>
            </a:pPr>
            <a:endParaRPr lang="en-GB" sz="1100" dirty="0"/>
          </a:p>
        </p:txBody>
      </p:sp>
    </p:spTree>
    <p:extLst>
      <p:ext uri="{BB962C8B-B14F-4D97-AF65-F5344CB8AC3E}">
        <p14:creationId xmlns:p14="http://schemas.microsoft.com/office/powerpoint/2010/main" val="2251636219"/>
      </p:ext>
    </p:extLst>
  </p:cSld>
  <p:clrMapOvr>
    <a:masterClrMapping/>
  </p:clrMapOvr>
</p:sld>
</file>

<file path=ppt/theme/theme1.xml><?xml version="1.0" encoding="utf-8"?>
<a:theme xmlns:a="http://schemas.openxmlformats.org/drawingml/2006/main" name="CBRE225_PPT PRINT template A4_v2010">
  <a:themeElements>
    <a:clrScheme name="CBRE">
      <a:dk1>
        <a:srgbClr val="000000"/>
      </a:dk1>
      <a:lt1>
        <a:srgbClr val="FFFFFF"/>
      </a:lt1>
      <a:dk2>
        <a:srgbClr val="006A4D"/>
      </a:dk2>
      <a:lt2>
        <a:srgbClr val="69BE28"/>
      </a:lt2>
      <a:accent1>
        <a:srgbClr val="BFD857"/>
      </a:accent1>
      <a:accent2>
        <a:srgbClr val="00B2DD"/>
      </a:accent2>
      <a:accent3>
        <a:srgbClr val="EC008C"/>
      </a:accent3>
      <a:accent4>
        <a:srgbClr val="A23F97"/>
      </a:accent4>
      <a:accent5>
        <a:srgbClr val="FFDD00"/>
      </a:accent5>
      <a:accent6>
        <a:srgbClr val="F58220"/>
      </a:accent6>
      <a:hlink>
        <a:srgbClr val="F58220"/>
      </a:hlink>
      <a:folHlink>
        <a:srgbClr val="BFD857"/>
      </a:folHlink>
    </a:clrScheme>
    <a:fontScheme name="On Screen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cap="flat" cmpd="sng" algn="ctr">
          <a:solidFill>
            <a:schemeClr val="bg2"/>
          </a:solidFill>
          <a:prstDash val="solid"/>
          <a:round/>
          <a:headEnd type="none" w="med" len="med"/>
          <a:tailEnd type="none" w="med" len="med"/>
        </a:ln>
        <a:effectLst/>
      </a:spPr>
      <a:bodyPr vert="horz" wrap="square" lIns="72000" tIns="72000" rIns="72000" bIns="7200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1200" b="0" i="0" u="none" strike="noStrike" cap="none" normalizeH="0" baseline="0" dirty="0" smtClean="0">
            <a:ln>
              <a:noFill/>
            </a:ln>
            <a:solidFill>
              <a:schemeClr val="tx1"/>
            </a:solidFill>
            <a:effectLst/>
            <a:latin typeface="Arial" charset="0"/>
          </a:defRPr>
        </a:defPPr>
      </a:lstStyle>
    </a:spDef>
    <a:lnDef>
      <a:spPr bwMode="auto">
        <a:ln w="6350">
          <a:solidFill>
            <a:schemeClr val="tx1"/>
          </a:solidFill>
          <a:tailEnd type="none"/>
        </a:ln>
      </a:spPr>
      <a:bodyPr/>
      <a:lstStyle/>
    </a:lnDef>
    <a:txDef>
      <a:spPr>
        <a:noFill/>
      </a:spPr>
      <a:bodyPr wrap="square" lIns="36000" tIns="36000" rIns="36000" bIns="36000" rtlCol="0">
        <a:noAutofit/>
      </a:bodyPr>
      <a:lstStyle>
        <a:defPPr algn="l">
          <a:defRPr sz="1200" b="0" dirty="0" smtClean="0"/>
        </a:defPPr>
      </a:lstStyle>
    </a:txDef>
  </a:objectDefaults>
  <a:extraClrSchemeLst/>
  <a:custClrLst>
    <a:custClr>
      <a:srgbClr val="00A657"/>
    </a:custClr>
    <a:custClr>
      <a:srgbClr val="004B35"/>
    </a:custClr>
    <a:custClr>
      <a:srgbClr val="87CB53"/>
    </a:custClr>
    <a:custClr>
      <a:srgbClr val="338871"/>
    </a:custClr>
    <a:custClr>
      <a:srgbClr val="CCE079"/>
    </a:custClr>
    <a:custClr>
      <a:srgbClr val="33C1E4"/>
    </a:custClr>
    <a:custClr>
      <a:srgbClr val="F033A3"/>
    </a:custClr>
    <a:custClr>
      <a:srgbClr val="B565AC"/>
    </a:custClr>
    <a:custClr>
      <a:srgbClr val="FFE433"/>
    </a:custClr>
    <a:custClr>
      <a:srgbClr val="F79B4C"/>
    </a:custClr>
    <a:custClr>
      <a:srgbClr val="32B778"/>
    </a:custClr>
    <a:custClr>
      <a:srgbClr val="326E5D"/>
    </a:custClr>
    <a:custClr>
      <a:srgbClr val="A5D87E"/>
    </a:custClr>
    <a:custClr>
      <a:srgbClr val="66A594"/>
    </a:custClr>
    <a:custClr>
      <a:srgbClr val="D8E89A"/>
    </a:custClr>
    <a:custClr>
      <a:srgbClr val="66D1EB"/>
    </a:custClr>
    <a:custClr>
      <a:srgbClr val="F466BA"/>
    </a:custClr>
    <a:custClr>
      <a:srgbClr val="C78CC1"/>
    </a:custClr>
    <a:custClr>
      <a:srgbClr val="FFEB66"/>
    </a:custClr>
    <a:custClr>
      <a:srgbClr val="F9B479"/>
    </a:custClr>
    <a:custClr>
      <a:srgbClr val="65C99A"/>
    </a:custClr>
    <a:custClr>
      <a:srgbClr val="659285"/>
    </a:custClr>
    <a:custClr>
      <a:srgbClr val="C3E5A9"/>
    </a:custClr>
    <a:custClr>
      <a:srgbClr val="99C3B8"/>
    </a:custClr>
    <a:custClr>
      <a:srgbClr val="E6EFBC"/>
    </a:custClr>
    <a:custClr>
      <a:srgbClr val="99E0F1"/>
    </a:custClr>
    <a:custClr>
      <a:srgbClr val="F799D1"/>
    </a:custClr>
    <a:custClr>
      <a:srgbClr val="DAB2D5"/>
    </a:custClr>
    <a:custClr>
      <a:srgbClr val="FFF199"/>
    </a:custClr>
    <a:custClr>
      <a:srgbClr val="FBCDA6"/>
    </a:custClr>
  </a:custClr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2A1E2A23467F64AAB526AFE2BD714E1" ma:contentTypeVersion="10" ma:contentTypeDescription="Create a new document." ma:contentTypeScope="" ma:versionID="f8ef81d9e8ec45c215ce2b7ad273658b">
  <xsd:schema xmlns:xsd="http://www.w3.org/2001/XMLSchema" xmlns:xs="http://www.w3.org/2001/XMLSchema" xmlns:p="http://schemas.microsoft.com/office/2006/metadata/properties" xmlns:ns3="e862e990-639a-4bd7-865d-81b3c75f184a" targetNamespace="http://schemas.microsoft.com/office/2006/metadata/properties" ma:root="true" ma:fieldsID="38887fc40cc382089f29c5b7f9d96b2e" ns3:_="">
    <xsd:import namespace="e862e990-639a-4bd7-865d-81b3c75f184a"/>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AutoKeyPoints" minOccurs="0"/>
                <xsd:element ref="ns3:MediaServiceKeyPoints" minOccurs="0"/>
                <xsd:element ref="ns3:MediaServiceDateTaken"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62e990-639a-4bd7-865d-81b3c75f18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8B31AF7-B233-4139-90EF-DEC64AB4AE06}">
  <ds:schemaRefs>
    <ds:schemaRef ds:uri="http://purl.org/dc/elements/1.1/"/>
    <ds:schemaRef ds:uri="http://schemas.microsoft.com/office/2006/documentManagement/types"/>
    <ds:schemaRef ds:uri="e862e990-639a-4bd7-865d-81b3c75f184a"/>
    <ds:schemaRef ds:uri="http://schemas.openxmlformats.org/package/2006/metadata/core-properties"/>
    <ds:schemaRef ds:uri="http://www.w3.org/XML/1998/namespace"/>
    <ds:schemaRef ds:uri="http://purl.org/dc/terms/"/>
    <ds:schemaRef ds:uri="http://schemas.microsoft.com/office/infopath/2007/PartnerControl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C933F78F-99BB-4AC9-924C-7887A612758A}">
  <ds:schemaRefs>
    <ds:schemaRef ds:uri="http://schemas.microsoft.com/sharepoint/v3/contenttype/forms"/>
  </ds:schemaRefs>
</ds:datastoreItem>
</file>

<file path=customXml/itemProps3.xml><?xml version="1.0" encoding="utf-8"?>
<ds:datastoreItem xmlns:ds="http://schemas.openxmlformats.org/officeDocument/2006/customXml" ds:itemID="{0B5CCECC-8C42-4145-BB38-9D0B0A5106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62e990-639a-4bd7-865d-81b3c75f18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CBRE225_PPT PRINT template A4_v2010</Template>
  <TotalTime>34858</TotalTime>
  <Words>687</Words>
  <Application>Microsoft Office PowerPoint</Application>
  <PresentationFormat>Custom</PresentationFormat>
  <Paragraphs>24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Arial Narrow</vt:lpstr>
      <vt:lpstr>Calibri</vt:lpstr>
      <vt:lpstr>Wingdings</vt:lpstr>
      <vt:lpstr>CBRE225_PPT PRINT template A4_v2010</vt:lpstr>
      <vt:lpstr>PowerPoint Presentation</vt:lpstr>
      <vt:lpstr>PowerPoint Presentation</vt:lpstr>
    </vt:vector>
  </TitlesOfParts>
  <Company>CBRE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Any Authorised User</dc:creator>
  <cp:lastModifiedBy>Emma Fryer</cp:lastModifiedBy>
  <cp:revision>795</cp:revision>
  <cp:lastPrinted>2017-10-26T09:30:24Z</cp:lastPrinted>
  <dcterms:created xsi:type="dcterms:W3CDTF">2013-08-09T09:39:35Z</dcterms:created>
  <dcterms:modified xsi:type="dcterms:W3CDTF">2022-03-30T05:04:02Z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0x01010002A1E2A23467F64AAB526AFE2BD714E1</vt:lpwstr>
  </property>
</Properties>
</file>