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8" r:id="rId2"/>
  </p:sldMasterIdLst>
  <p:notesMasterIdLst>
    <p:notesMasterId r:id="rId24"/>
  </p:notesMasterIdLst>
  <p:sldIdLst>
    <p:sldId id="265" r:id="rId3"/>
    <p:sldId id="257" r:id="rId4"/>
    <p:sldId id="258" r:id="rId5"/>
    <p:sldId id="259" r:id="rId6"/>
    <p:sldId id="260" r:id="rId7"/>
    <p:sldId id="261" r:id="rId8"/>
    <p:sldId id="262" r:id="rId9"/>
    <p:sldId id="263" r:id="rId10"/>
    <p:sldId id="266" r:id="rId11"/>
    <p:sldId id="264" r:id="rId12"/>
    <p:sldId id="267" r:id="rId13"/>
    <p:sldId id="303" r:id="rId14"/>
    <p:sldId id="305" r:id="rId15"/>
    <p:sldId id="312" r:id="rId16"/>
    <p:sldId id="313" r:id="rId17"/>
    <p:sldId id="310" r:id="rId18"/>
    <p:sldId id="311" r:id="rId19"/>
    <p:sldId id="308" r:id="rId20"/>
    <p:sldId id="314" r:id="rId21"/>
    <p:sldId id="309" r:id="rId22"/>
    <p:sldId id="304"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71243" autoAdjust="0"/>
  </p:normalViewPr>
  <p:slideViewPr>
    <p:cSldViewPr snapToGrid="0">
      <p:cViewPr>
        <p:scale>
          <a:sx n="71" d="100"/>
          <a:sy n="71" d="100"/>
        </p:scale>
        <p:origin x="696" y="9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theme" Target="theme/theme1.xml"/></Relationships>
</file>

<file path=ppt/diagrams/_rels/data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image" Target="../media/image17.jpeg"/><Relationship Id="rId6" Type="http://schemas.openxmlformats.org/officeDocument/2006/relationships/image" Target="../media/image21.png"/><Relationship Id="rId5" Type="http://schemas.openxmlformats.org/officeDocument/2006/relationships/image" Target="../media/image22.jpg"/><Relationship Id="rId4" Type="http://schemas.openxmlformats.org/officeDocument/2006/relationships/image" Target="../media/image20.jpeg"/></Relationships>
</file>

<file path=ppt/diagrams/colors1.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0D669CE-1D24-49C2-AF3E-B67DC3280741}" type="doc">
      <dgm:prSet loTypeId="urn:microsoft.com/office/officeart/2011/layout/HexagonRadial" loCatId="cycle" qsTypeId="urn:microsoft.com/office/officeart/2005/8/quickstyle/simple1" qsCatId="simple" csTypeId="urn:microsoft.com/office/officeart/2005/8/colors/accent1_3" csCatId="accent1" phldr="1"/>
      <dgm:spPr/>
      <dgm:t>
        <a:bodyPr/>
        <a:lstStyle/>
        <a:p>
          <a:endParaRPr lang="en-GB"/>
        </a:p>
      </dgm:t>
    </dgm:pt>
    <dgm:pt modelId="{E6F1F577-0B45-4486-9C03-63A03BE03878}">
      <dgm:prSet phldrT="[Text]" custT="1"/>
      <dgm:spPr/>
      <dgm:t>
        <a:bodyPr/>
        <a:lstStyle/>
        <a:p>
          <a:r>
            <a:rPr lang="en-GB" sz="2200" dirty="0">
              <a:latin typeface="Calibri" panose="020F0502020204030204" pitchFamily="34" charset="0"/>
            </a:rPr>
            <a:t>UK Top Climate Risks</a:t>
          </a:r>
        </a:p>
      </dgm:t>
    </dgm:pt>
    <dgm:pt modelId="{79633B85-36CA-45D5-BAC7-D08AB1C6064D}" type="parTrans" cxnId="{46E41E7A-BEE7-4CB4-AD9F-A28CD5EE9752}">
      <dgm:prSet/>
      <dgm:spPr/>
      <dgm:t>
        <a:bodyPr/>
        <a:lstStyle/>
        <a:p>
          <a:endParaRPr lang="en-GB"/>
        </a:p>
      </dgm:t>
    </dgm:pt>
    <dgm:pt modelId="{CE017494-01AD-4796-9BD7-0E37E8CC393E}" type="sibTrans" cxnId="{46E41E7A-BEE7-4CB4-AD9F-A28CD5EE9752}">
      <dgm:prSet/>
      <dgm:spPr/>
      <dgm:t>
        <a:bodyPr/>
        <a:lstStyle/>
        <a:p>
          <a:endParaRPr lang="en-GB"/>
        </a:p>
      </dgm:t>
    </dgm:pt>
    <dgm:pt modelId="{5B648C32-163F-452D-A306-46868F838D37}">
      <dgm:prSet phldrT="[Text]"/>
      <dgm:spPr>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t>
        <a:bodyPr/>
        <a:lstStyle/>
        <a:p>
          <a:endParaRPr lang="en-GB" dirty="0"/>
        </a:p>
      </dgm:t>
    </dgm:pt>
    <dgm:pt modelId="{F947FB00-F1D5-4DB8-8A1F-C371BBA9F823}" type="parTrans" cxnId="{05C5B1D8-CC62-4C37-90F3-12A219FED1AC}">
      <dgm:prSet/>
      <dgm:spPr/>
      <dgm:t>
        <a:bodyPr/>
        <a:lstStyle/>
        <a:p>
          <a:endParaRPr lang="en-GB"/>
        </a:p>
      </dgm:t>
    </dgm:pt>
    <dgm:pt modelId="{0AB66198-FCA7-4510-A241-44C10411D76A}" type="sibTrans" cxnId="{05C5B1D8-CC62-4C37-90F3-12A219FED1AC}">
      <dgm:prSet/>
      <dgm:spPr/>
      <dgm:t>
        <a:bodyPr/>
        <a:lstStyle/>
        <a:p>
          <a:endParaRPr lang="en-GB"/>
        </a:p>
      </dgm:t>
    </dgm:pt>
    <dgm:pt modelId="{ADA98320-427C-4764-BFD8-928FB9750110}">
      <dgm:prSet phldrT="[Text]"/>
      <dgm:spPr>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dgm:spPr>
      <dgm:t>
        <a:bodyPr/>
        <a:lstStyle/>
        <a:p>
          <a:endParaRPr lang="en-GB" dirty="0"/>
        </a:p>
      </dgm:t>
    </dgm:pt>
    <dgm:pt modelId="{C00AAAD2-5788-4FDB-8BBC-47BD3BF90D28}" type="parTrans" cxnId="{A397AF85-7821-4CA6-A0DF-CDA1D32EACBA}">
      <dgm:prSet/>
      <dgm:spPr/>
      <dgm:t>
        <a:bodyPr/>
        <a:lstStyle/>
        <a:p>
          <a:endParaRPr lang="en-GB"/>
        </a:p>
      </dgm:t>
    </dgm:pt>
    <dgm:pt modelId="{9EAE5622-21DF-4B97-B202-D4969F0B982D}" type="sibTrans" cxnId="{A397AF85-7821-4CA6-A0DF-CDA1D32EACBA}">
      <dgm:prSet/>
      <dgm:spPr/>
      <dgm:t>
        <a:bodyPr/>
        <a:lstStyle/>
        <a:p>
          <a:endParaRPr lang="en-GB"/>
        </a:p>
      </dgm:t>
    </dgm:pt>
    <dgm:pt modelId="{06FF712B-0734-420A-9CB3-E3C5C589936B}">
      <dgm:prSet phldrT="[Text]"/>
      <dgm:spPr>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dgm:spPr>
      <dgm:t>
        <a:bodyPr/>
        <a:lstStyle/>
        <a:p>
          <a:endParaRPr lang="en-GB" dirty="0"/>
        </a:p>
        <a:p>
          <a:endParaRPr lang="en-GB" dirty="0"/>
        </a:p>
      </dgm:t>
    </dgm:pt>
    <dgm:pt modelId="{6E4EEA01-06C0-4959-8EB2-EDE56A0AADB9}" type="parTrans" cxnId="{343324AA-7DDD-4D5F-81F2-A6E83C700FAC}">
      <dgm:prSet/>
      <dgm:spPr/>
      <dgm:t>
        <a:bodyPr/>
        <a:lstStyle/>
        <a:p>
          <a:endParaRPr lang="en-GB"/>
        </a:p>
      </dgm:t>
    </dgm:pt>
    <dgm:pt modelId="{D9EFE6ED-6F23-4E44-888B-10DF525F33EA}" type="sibTrans" cxnId="{343324AA-7DDD-4D5F-81F2-A6E83C700FAC}">
      <dgm:prSet/>
      <dgm:spPr/>
      <dgm:t>
        <a:bodyPr/>
        <a:lstStyle/>
        <a:p>
          <a:endParaRPr lang="en-GB"/>
        </a:p>
      </dgm:t>
    </dgm:pt>
    <dgm:pt modelId="{24DC5A88-9792-47A0-883D-51560A0A440A}">
      <dgm:prSet phldrT="[Text]"/>
      <dgm:spPr>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dgm:spPr>
      <dgm:t>
        <a:bodyPr/>
        <a:lstStyle/>
        <a:p>
          <a:endParaRPr lang="en-GB" dirty="0"/>
        </a:p>
      </dgm:t>
    </dgm:pt>
    <dgm:pt modelId="{76BA6DA4-3122-442B-9E4D-138949FF295D}" type="parTrans" cxnId="{2F98D43E-22E5-465A-ABFA-6A195A786EC8}">
      <dgm:prSet/>
      <dgm:spPr/>
      <dgm:t>
        <a:bodyPr/>
        <a:lstStyle/>
        <a:p>
          <a:endParaRPr lang="en-GB"/>
        </a:p>
      </dgm:t>
    </dgm:pt>
    <dgm:pt modelId="{C340642F-DA67-4596-A20B-1A14281F4D67}" type="sibTrans" cxnId="{2F98D43E-22E5-465A-ABFA-6A195A786EC8}">
      <dgm:prSet/>
      <dgm:spPr/>
      <dgm:t>
        <a:bodyPr/>
        <a:lstStyle/>
        <a:p>
          <a:endParaRPr lang="en-GB"/>
        </a:p>
      </dgm:t>
    </dgm:pt>
    <dgm:pt modelId="{BFF203F4-8225-4A7A-9748-D41C728496DA}">
      <dgm:prSet phldrT="[Text]"/>
      <dgm:spPr>
        <a:blipFill dpi="0" rotWithShape="0">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t>
        <a:bodyPr/>
        <a:lstStyle/>
        <a:p>
          <a:endParaRPr lang="en-GB" dirty="0"/>
        </a:p>
      </dgm:t>
    </dgm:pt>
    <dgm:pt modelId="{777255FB-C874-4AFF-8710-B31177E16451}" type="parTrans" cxnId="{D03B3FDD-A81C-40C3-A253-2AC842D32C1B}">
      <dgm:prSet/>
      <dgm:spPr/>
      <dgm:t>
        <a:bodyPr/>
        <a:lstStyle/>
        <a:p>
          <a:endParaRPr lang="en-GB"/>
        </a:p>
      </dgm:t>
    </dgm:pt>
    <dgm:pt modelId="{0D4C3858-18F1-4F74-8271-A2E64F4EF601}" type="sibTrans" cxnId="{D03B3FDD-A81C-40C3-A253-2AC842D32C1B}">
      <dgm:prSet/>
      <dgm:spPr/>
      <dgm:t>
        <a:bodyPr/>
        <a:lstStyle/>
        <a:p>
          <a:endParaRPr lang="en-GB"/>
        </a:p>
      </dgm:t>
    </dgm:pt>
    <dgm:pt modelId="{AE17AD55-0D48-4E2E-8ED8-B974063706B1}">
      <dgm:prSet phldrT="[Text]"/>
      <dgm:spPr>
        <a:blipFill dpi="0" rotWithShape="0">
          <a:blip xmlns:r="http://schemas.openxmlformats.org/officeDocument/2006/relationships" r:embed="rId6">
            <a:extLst>
              <a:ext uri="{28A0092B-C50C-407E-A947-70E740481C1C}">
                <a14:useLocalDpi xmlns:a14="http://schemas.microsoft.com/office/drawing/2010/main" val="0"/>
              </a:ext>
            </a:extLst>
          </a:blip>
          <a:srcRect/>
          <a:stretch>
            <a:fillRect/>
          </a:stretch>
        </a:blipFill>
      </dgm:spPr>
      <dgm:t>
        <a:bodyPr/>
        <a:lstStyle/>
        <a:p>
          <a:endParaRPr lang="en-GB" dirty="0"/>
        </a:p>
      </dgm:t>
    </dgm:pt>
    <dgm:pt modelId="{E7467427-F813-4852-9E47-E1E343CE4F31}" type="parTrans" cxnId="{5BFA5DB8-2DED-40B5-BCC7-581DFECCB9DC}">
      <dgm:prSet/>
      <dgm:spPr/>
      <dgm:t>
        <a:bodyPr/>
        <a:lstStyle/>
        <a:p>
          <a:endParaRPr lang="en-GB"/>
        </a:p>
      </dgm:t>
    </dgm:pt>
    <dgm:pt modelId="{E9134973-AD88-4E13-9FC9-158673B4CC55}" type="sibTrans" cxnId="{5BFA5DB8-2DED-40B5-BCC7-581DFECCB9DC}">
      <dgm:prSet/>
      <dgm:spPr/>
      <dgm:t>
        <a:bodyPr/>
        <a:lstStyle/>
        <a:p>
          <a:endParaRPr lang="en-GB"/>
        </a:p>
      </dgm:t>
    </dgm:pt>
    <dgm:pt modelId="{1E0B01E6-29AA-4B51-B6BA-F90118645FFE}" type="pres">
      <dgm:prSet presAssocID="{D0D669CE-1D24-49C2-AF3E-B67DC3280741}" presName="Name0" presStyleCnt="0">
        <dgm:presLayoutVars>
          <dgm:chMax val="1"/>
          <dgm:chPref val="1"/>
          <dgm:dir/>
          <dgm:animOne val="branch"/>
          <dgm:animLvl val="lvl"/>
        </dgm:presLayoutVars>
      </dgm:prSet>
      <dgm:spPr/>
    </dgm:pt>
    <dgm:pt modelId="{A72CCCDA-51B7-41DB-84D2-F4623A43C02A}" type="pres">
      <dgm:prSet presAssocID="{E6F1F577-0B45-4486-9C03-63A03BE03878}" presName="Parent" presStyleLbl="node0" presStyleIdx="0" presStyleCnt="1">
        <dgm:presLayoutVars>
          <dgm:chMax val="6"/>
          <dgm:chPref val="6"/>
        </dgm:presLayoutVars>
      </dgm:prSet>
      <dgm:spPr/>
    </dgm:pt>
    <dgm:pt modelId="{D956165E-7DB3-4B38-81EB-5AC665D1EAB2}" type="pres">
      <dgm:prSet presAssocID="{5B648C32-163F-452D-A306-46868F838D37}" presName="Accent1" presStyleCnt="0"/>
      <dgm:spPr/>
    </dgm:pt>
    <dgm:pt modelId="{B67EFEF4-4EC2-4554-AE4C-309625A58BAF}" type="pres">
      <dgm:prSet presAssocID="{5B648C32-163F-452D-A306-46868F838D37}" presName="Accent" presStyleLbl="bgShp" presStyleIdx="0" presStyleCnt="6"/>
      <dgm:spPr/>
    </dgm:pt>
    <dgm:pt modelId="{60E5DFBC-1082-4817-B100-353749882573}" type="pres">
      <dgm:prSet presAssocID="{5B648C32-163F-452D-A306-46868F838D37}" presName="Child1" presStyleLbl="node1" presStyleIdx="0" presStyleCnt="6">
        <dgm:presLayoutVars>
          <dgm:chMax val="0"/>
          <dgm:chPref val="0"/>
          <dgm:bulletEnabled val="1"/>
        </dgm:presLayoutVars>
      </dgm:prSet>
      <dgm:spPr/>
    </dgm:pt>
    <dgm:pt modelId="{459D521A-F17C-4A57-8649-497D5F445740}" type="pres">
      <dgm:prSet presAssocID="{ADA98320-427C-4764-BFD8-928FB9750110}" presName="Accent2" presStyleCnt="0"/>
      <dgm:spPr/>
    </dgm:pt>
    <dgm:pt modelId="{5BD4625E-B265-4EC1-8D30-5D6D24F1FF82}" type="pres">
      <dgm:prSet presAssocID="{ADA98320-427C-4764-BFD8-928FB9750110}" presName="Accent" presStyleLbl="bgShp" presStyleIdx="1" presStyleCnt="6"/>
      <dgm:spPr/>
    </dgm:pt>
    <dgm:pt modelId="{48B7C24A-B83F-4EE4-890D-4F598DB70E48}" type="pres">
      <dgm:prSet presAssocID="{ADA98320-427C-4764-BFD8-928FB9750110}" presName="Child2" presStyleLbl="node1" presStyleIdx="1" presStyleCnt="6">
        <dgm:presLayoutVars>
          <dgm:chMax val="0"/>
          <dgm:chPref val="0"/>
          <dgm:bulletEnabled val="1"/>
        </dgm:presLayoutVars>
      </dgm:prSet>
      <dgm:spPr/>
    </dgm:pt>
    <dgm:pt modelId="{733E4BC3-FAD4-44AB-A98C-89BDC2088B0C}" type="pres">
      <dgm:prSet presAssocID="{06FF712B-0734-420A-9CB3-E3C5C589936B}" presName="Accent3" presStyleCnt="0"/>
      <dgm:spPr/>
    </dgm:pt>
    <dgm:pt modelId="{E3451DBB-E920-4D0A-B561-0F8B26CD69AE}" type="pres">
      <dgm:prSet presAssocID="{06FF712B-0734-420A-9CB3-E3C5C589936B}" presName="Accent" presStyleLbl="bgShp" presStyleIdx="2" presStyleCnt="6"/>
      <dgm:spPr/>
    </dgm:pt>
    <dgm:pt modelId="{E219577F-CF3F-4E25-8186-44E70B3933C9}" type="pres">
      <dgm:prSet presAssocID="{06FF712B-0734-420A-9CB3-E3C5C589936B}" presName="Child3" presStyleLbl="node1" presStyleIdx="2" presStyleCnt="6">
        <dgm:presLayoutVars>
          <dgm:chMax val="0"/>
          <dgm:chPref val="0"/>
          <dgm:bulletEnabled val="1"/>
        </dgm:presLayoutVars>
      </dgm:prSet>
      <dgm:spPr/>
    </dgm:pt>
    <dgm:pt modelId="{7D81D333-47F1-4594-839C-9C676A83AFC8}" type="pres">
      <dgm:prSet presAssocID="{24DC5A88-9792-47A0-883D-51560A0A440A}" presName="Accent4" presStyleCnt="0"/>
      <dgm:spPr/>
    </dgm:pt>
    <dgm:pt modelId="{1A5F8E0D-3CFD-490F-BF0F-0B773F12D0DD}" type="pres">
      <dgm:prSet presAssocID="{24DC5A88-9792-47A0-883D-51560A0A440A}" presName="Accent" presStyleLbl="bgShp" presStyleIdx="3" presStyleCnt="6"/>
      <dgm:spPr/>
    </dgm:pt>
    <dgm:pt modelId="{E75D4B08-6930-4438-AD05-D1EB93F25712}" type="pres">
      <dgm:prSet presAssocID="{24DC5A88-9792-47A0-883D-51560A0A440A}" presName="Child4" presStyleLbl="node1" presStyleIdx="3" presStyleCnt="6">
        <dgm:presLayoutVars>
          <dgm:chMax val="0"/>
          <dgm:chPref val="0"/>
          <dgm:bulletEnabled val="1"/>
        </dgm:presLayoutVars>
      </dgm:prSet>
      <dgm:spPr/>
    </dgm:pt>
    <dgm:pt modelId="{E56B0712-4476-468B-B971-5CA4D4323442}" type="pres">
      <dgm:prSet presAssocID="{AE17AD55-0D48-4E2E-8ED8-B974063706B1}" presName="Accent5" presStyleCnt="0"/>
      <dgm:spPr/>
    </dgm:pt>
    <dgm:pt modelId="{7079E847-F2F1-4213-8CB1-8B691BA78472}" type="pres">
      <dgm:prSet presAssocID="{AE17AD55-0D48-4E2E-8ED8-B974063706B1}" presName="Accent" presStyleLbl="bgShp" presStyleIdx="4" presStyleCnt="6"/>
      <dgm:spPr/>
    </dgm:pt>
    <dgm:pt modelId="{5B49BA96-3067-48DC-AE02-4015E8167D74}" type="pres">
      <dgm:prSet presAssocID="{AE17AD55-0D48-4E2E-8ED8-B974063706B1}" presName="Child5" presStyleLbl="node1" presStyleIdx="4" presStyleCnt="6">
        <dgm:presLayoutVars>
          <dgm:chMax val="0"/>
          <dgm:chPref val="0"/>
          <dgm:bulletEnabled val="1"/>
        </dgm:presLayoutVars>
      </dgm:prSet>
      <dgm:spPr/>
    </dgm:pt>
    <dgm:pt modelId="{93E505F8-9F23-46C8-A738-9572DA38E10E}" type="pres">
      <dgm:prSet presAssocID="{BFF203F4-8225-4A7A-9748-D41C728496DA}" presName="Accent6" presStyleCnt="0"/>
      <dgm:spPr/>
    </dgm:pt>
    <dgm:pt modelId="{B33E3E3D-9ED3-45CE-91AA-6CECF934C644}" type="pres">
      <dgm:prSet presAssocID="{BFF203F4-8225-4A7A-9748-D41C728496DA}" presName="Accent" presStyleLbl="bgShp" presStyleIdx="5" presStyleCnt="6"/>
      <dgm:spPr/>
    </dgm:pt>
    <dgm:pt modelId="{6B8FDBD8-8A0D-4FE5-AE4F-93B927912251}" type="pres">
      <dgm:prSet presAssocID="{BFF203F4-8225-4A7A-9748-D41C728496DA}" presName="Child6" presStyleLbl="node1" presStyleIdx="5" presStyleCnt="6">
        <dgm:presLayoutVars>
          <dgm:chMax val="0"/>
          <dgm:chPref val="0"/>
          <dgm:bulletEnabled val="1"/>
        </dgm:presLayoutVars>
      </dgm:prSet>
      <dgm:spPr/>
    </dgm:pt>
  </dgm:ptLst>
  <dgm:cxnLst>
    <dgm:cxn modelId="{9173BD09-8812-47E2-BEE5-5C0BC002B846}" type="presOf" srcId="{E6F1F577-0B45-4486-9C03-63A03BE03878}" destId="{A72CCCDA-51B7-41DB-84D2-F4623A43C02A}" srcOrd="0" destOrd="0" presId="urn:microsoft.com/office/officeart/2011/layout/HexagonRadial"/>
    <dgm:cxn modelId="{C6333038-DB94-40D4-80F8-7728A97BD8C5}" type="presOf" srcId="{ADA98320-427C-4764-BFD8-928FB9750110}" destId="{48B7C24A-B83F-4EE4-890D-4F598DB70E48}" srcOrd="0" destOrd="0" presId="urn:microsoft.com/office/officeart/2011/layout/HexagonRadial"/>
    <dgm:cxn modelId="{2F98D43E-22E5-465A-ABFA-6A195A786EC8}" srcId="{E6F1F577-0B45-4486-9C03-63A03BE03878}" destId="{24DC5A88-9792-47A0-883D-51560A0A440A}" srcOrd="3" destOrd="0" parTransId="{76BA6DA4-3122-442B-9E4D-138949FF295D}" sibTransId="{C340642F-DA67-4596-A20B-1A14281F4D67}"/>
    <dgm:cxn modelId="{CDDB3466-0087-4FAD-93F9-95C33B012AFC}" type="presOf" srcId="{06FF712B-0734-420A-9CB3-E3C5C589936B}" destId="{E219577F-CF3F-4E25-8186-44E70B3933C9}" srcOrd="0" destOrd="0" presId="urn:microsoft.com/office/officeart/2011/layout/HexagonRadial"/>
    <dgm:cxn modelId="{A031BB50-3534-4BB0-940F-7CC368A518C3}" type="presOf" srcId="{BFF203F4-8225-4A7A-9748-D41C728496DA}" destId="{6B8FDBD8-8A0D-4FE5-AE4F-93B927912251}" srcOrd="0" destOrd="0" presId="urn:microsoft.com/office/officeart/2011/layout/HexagonRadial"/>
    <dgm:cxn modelId="{BF1C4F52-3BE4-46B8-9EB6-5F4A3A381100}" type="presOf" srcId="{5B648C32-163F-452D-A306-46868F838D37}" destId="{60E5DFBC-1082-4817-B100-353749882573}" srcOrd="0" destOrd="0" presId="urn:microsoft.com/office/officeart/2011/layout/HexagonRadial"/>
    <dgm:cxn modelId="{FB9AAC76-DFBD-45D1-B18C-62C641661058}" type="presOf" srcId="{AE17AD55-0D48-4E2E-8ED8-B974063706B1}" destId="{5B49BA96-3067-48DC-AE02-4015E8167D74}" srcOrd="0" destOrd="0" presId="urn:microsoft.com/office/officeart/2011/layout/HexagonRadial"/>
    <dgm:cxn modelId="{46E41E7A-BEE7-4CB4-AD9F-A28CD5EE9752}" srcId="{D0D669CE-1D24-49C2-AF3E-B67DC3280741}" destId="{E6F1F577-0B45-4486-9C03-63A03BE03878}" srcOrd="0" destOrd="0" parTransId="{79633B85-36CA-45D5-BAC7-D08AB1C6064D}" sibTransId="{CE017494-01AD-4796-9BD7-0E37E8CC393E}"/>
    <dgm:cxn modelId="{A397AF85-7821-4CA6-A0DF-CDA1D32EACBA}" srcId="{E6F1F577-0B45-4486-9C03-63A03BE03878}" destId="{ADA98320-427C-4764-BFD8-928FB9750110}" srcOrd="1" destOrd="0" parTransId="{C00AAAD2-5788-4FDB-8BBC-47BD3BF90D28}" sibTransId="{9EAE5622-21DF-4B97-B202-D4969F0B982D}"/>
    <dgm:cxn modelId="{5A9ACE86-579E-4602-B629-69BE57E52725}" type="presOf" srcId="{24DC5A88-9792-47A0-883D-51560A0A440A}" destId="{E75D4B08-6930-4438-AD05-D1EB93F25712}" srcOrd="0" destOrd="0" presId="urn:microsoft.com/office/officeart/2011/layout/HexagonRadial"/>
    <dgm:cxn modelId="{343324AA-7DDD-4D5F-81F2-A6E83C700FAC}" srcId="{E6F1F577-0B45-4486-9C03-63A03BE03878}" destId="{06FF712B-0734-420A-9CB3-E3C5C589936B}" srcOrd="2" destOrd="0" parTransId="{6E4EEA01-06C0-4959-8EB2-EDE56A0AADB9}" sibTransId="{D9EFE6ED-6F23-4E44-888B-10DF525F33EA}"/>
    <dgm:cxn modelId="{5BFA5DB8-2DED-40B5-BCC7-581DFECCB9DC}" srcId="{E6F1F577-0B45-4486-9C03-63A03BE03878}" destId="{AE17AD55-0D48-4E2E-8ED8-B974063706B1}" srcOrd="4" destOrd="0" parTransId="{E7467427-F813-4852-9E47-E1E343CE4F31}" sibTransId="{E9134973-AD88-4E13-9FC9-158673B4CC55}"/>
    <dgm:cxn modelId="{A39287D8-7C8A-49A5-812E-1DB3AA44094F}" type="presOf" srcId="{D0D669CE-1D24-49C2-AF3E-B67DC3280741}" destId="{1E0B01E6-29AA-4B51-B6BA-F90118645FFE}" srcOrd="0" destOrd="0" presId="urn:microsoft.com/office/officeart/2011/layout/HexagonRadial"/>
    <dgm:cxn modelId="{05C5B1D8-CC62-4C37-90F3-12A219FED1AC}" srcId="{E6F1F577-0B45-4486-9C03-63A03BE03878}" destId="{5B648C32-163F-452D-A306-46868F838D37}" srcOrd="0" destOrd="0" parTransId="{F947FB00-F1D5-4DB8-8A1F-C371BBA9F823}" sibTransId="{0AB66198-FCA7-4510-A241-44C10411D76A}"/>
    <dgm:cxn modelId="{D03B3FDD-A81C-40C3-A253-2AC842D32C1B}" srcId="{E6F1F577-0B45-4486-9C03-63A03BE03878}" destId="{BFF203F4-8225-4A7A-9748-D41C728496DA}" srcOrd="5" destOrd="0" parTransId="{777255FB-C874-4AFF-8710-B31177E16451}" sibTransId="{0D4C3858-18F1-4F74-8271-A2E64F4EF601}"/>
    <dgm:cxn modelId="{744D0FC9-D5ED-42B9-837C-6E61ACEE1487}" type="presParOf" srcId="{1E0B01E6-29AA-4B51-B6BA-F90118645FFE}" destId="{A72CCCDA-51B7-41DB-84D2-F4623A43C02A}" srcOrd="0" destOrd="0" presId="urn:microsoft.com/office/officeart/2011/layout/HexagonRadial"/>
    <dgm:cxn modelId="{3491CD83-AF49-4F97-AF76-377EE6096AA6}" type="presParOf" srcId="{1E0B01E6-29AA-4B51-B6BA-F90118645FFE}" destId="{D956165E-7DB3-4B38-81EB-5AC665D1EAB2}" srcOrd="1" destOrd="0" presId="urn:microsoft.com/office/officeart/2011/layout/HexagonRadial"/>
    <dgm:cxn modelId="{89592F4E-B317-4548-B46F-641B5BA5CDC2}" type="presParOf" srcId="{D956165E-7DB3-4B38-81EB-5AC665D1EAB2}" destId="{B67EFEF4-4EC2-4554-AE4C-309625A58BAF}" srcOrd="0" destOrd="0" presId="urn:microsoft.com/office/officeart/2011/layout/HexagonRadial"/>
    <dgm:cxn modelId="{64E82936-96D6-4C28-8689-E4234AA37AFA}" type="presParOf" srcId="{1E0B01E6-29AA-4B51-B6BA-F90118645FFE}" destId="{60E5DFBC-1082-4817-B100-353749882573}" srcOrd="2" destOrd="0" presId="urn:microsoft.com/office/officeart/2011/layout/HexagonRadial"/>
    <dgm:cxn modelId="{9128DC1F-4CE8-457F-8946-F8CDBADDB0D1}" type="presParOf" srcId="{1E0B01E6-29AA-4B51-B6BA-F90118645FFE}" destId="{459D521A-F17C-4A57-8649-497D5F445740}" srcOrd="3" destOrd="0" presId="urn:microsoft.com/office/officeart/2011/layout/HexagonRadial"/>
    <dgm:cxn modelId="{B8813369-F04E-4EDE-97A6-4300DAAB4D26}" type="presParOf" srcId="{459D521A-F17C-4A57-8649-497D5F445740}" destId="{5BD4625E-B265-4EC1-8D30-5D6D24F1FF82}" srcOrd="0" destOrd="0" presId="urn:microsoft.com/office/officeart/2011/layout/HexagonRadial"/>
    <dgm:cxn modelId="{66E07F3D-6AE4-476C-9307-3825E56684EC}" type="presParOf" srcId="{1E0B01E6-29AA-4B51-B6BA-F90118645FFE}" destId="{48B7C24A-B83F-4EE4-890D-4F598DB70E48}" srcOrd="4" destOrd="0" presId="urn:microsoft.com/office/officeart/2011/layout/HexagonRadial"/>
    <dgm:cxn modelId="{3111FE6F-3662-4AE7-876E-FCFB10B3BBAE}" type="presParOf" srcId="{1E0B01E6-29AA-4B51-B6BA-F90118645FFE}" destId="{733E4BC3-FAD4-44AB-A98C-89BDC2088B0C}" srcOrd="5" destOrd="0" presId="urn:microsoft.com/office/officeart/2011/layout/HexagonRadial"/>
    <dgm:cxn modelId="{3ED87672-B0BD-4085-BE49-16A4C6E3676C}" type="presParOf" srcId="{733E4BC3-FAD4-44AB-A98C-89BDC2088B0C}" destId="{E3451DBB-E920-4D0A-B561-0F8B26CD69AE}" srcOrd="0" destOrd="0" presId="urn:microsoft.com/office/officeart/2011/layout/HexagonRadial"/>
    <dgm:cxn modelId="{C0BED246-C3E6-427C-A67B-BD78316A8E30}" type="presParOf" srcId="{1E0B01E6-29AA-4B51-B6BA-F90118645FFE}" destId="{E219577F-CF3F-4E25-8186-44E70B3933C9}" srcOrd="6" destOrd="0" presId="urn:microsoft.com/office/officeart/2011/layout/HexagonRadial"/>
    <dgm:cxn modelId="{931466D0-2DF3-41E5-89FE-34320709F1EA}" type="presParOf" srcId="{1E0B01E6-29AA-4B51-B6BA-F90118645FFE}" destId="{7D81D333-47F1-4594-839C-9C676A83AFC8}" srcOrd="7" destOrd="0" presId="urn:microsoft.com/office/officeart/2011/layout/HexagonRadial"/>
    <dgm:cxn modelId="{0E0C1A9A-46D3-40AC-BCC6-AC92F4E28592}" type="presParOf" srcId="{7D81D333-47F1-4594-839C-9C676A83AFC8}" destId="{1A5F8E0D-3CFD-490F-BF0F-0B773F12D0DD}" srcOrd="0" destOrd="0" presId="urn:microsoft.com/office/officeart/2011/layout/HexagonRadial"/>
    <dgm:cxn modelId="{1D0DAB4A-644C-4A12-8F9E-B8AF523BC9AE}" type="presParOf" srcId="{1E0B01E6-29AA-4B51-B6BA-F90118645FFE}" destId="{E75D4B08-6930-4438-AD05-D1EB93F25712}" srcOrd="8" destOrd="0" presId="urn:microsoft.com/office/officeart/2011/layout/HexagonRadial"/>
    <dgm:cxn modelId="{4D453FD7-417C-41CB-B89E-3CAAB7C39F65}" type="presParOf" srcId="{1E0B01E6-29AA-4B51-B6BA-F90118645FFE}" destId="{E56B0712-4476-468B-B971-5CA4D4323442}" srcOrd="9" destOrd="0" presId="urn:microsoft.com/office/officeart/2011/layout/HexagonRadial"/>
    <dgm:cxn modelId="{30CAE504-ED62-4DFF-9D0D-24B812117E0A}" type="presParOf" srcId="{E56B0712-4476-468B-B971-5CA4D4323442}" destId="{7079E847-F2F1-4213-8CB1-8B691BA78472}" srcOrd="0" destOrd="0" presId="urn:microsoft.com/office/officeart/2011/layout/HexagonRadial"/>
    <dgm:cxn modelId="{56CD1BBA-1F5C-4BBD-BE57-7F86945582D8}" type="presParOf" srcId="{1E0B01E6-29AA-4B51-B6BA-F90118645FFE}" destId="{5B49BA96-3067-48DC-AE02-4015E8167D74}" srcOrd="10" destOrd="0" presId="urn:microsoft.com/office/officeart/2011/layout/HexagonRadial"/>
    <dgm:cxn modelId="{B02BFDF5-C2A7-47B5-BD88-89B9C93B865F}" type="presParOf" srcId="{1E0B01E6-29AA-4B51-B6BA-F90118645FFE}" destId="{93E505F8-9F23-46C8-A738-9572DA38E10E}" srcOrd="11" destOrd="0" presId="urn:microsoft.com/office/officeart/2011/layout/HexagonRadial"/>
    <dgm:cxn modelId="{618E807F-2110-4F50-9482-07DE91EA2AEA}" type="presParOf" srcId="{93E505F8-9F23-46C8-A738-9572DA38E10E}" destId="{B33E3E3D-9ED3-45CE-91AA-6CECF934C644}" srcOrd="0" destOrd="0" presId="urn:microsoft.com/office/officeart/2011/layout/HexagonRadial"/>
    <dgm:cxn modelId="{B2A5B46E-95DA-4195-9A5F-2F6AF39292EF}" type="presParOf" srcId="{1E0B01E6-29AA-4B51-B6BA-F90118645FFE}" destId="{6B8FDBD8-8A0D-4FE5-AE4F-93B927912251}" srcOrd="12" destOrd="0" presId="urn:microsoft.com/office/officeart/2011/layout/HexagonRadial"/>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2CCCDA-51B7-41DB-84D2-F4623A43C02A}">
      <dsp:nvSpPr>
        <dsp:cNvPr id="0" name=""/>
        <dsp:cNvSpPr/>
      </dsp:nvSpPr>
      <dsp:spPr>
        <a:xfrm>
          <a:off x="3446948" y="1212839"/>
          <a:ext cx="1541571" cy="1333521"/>
        </a:xfrm>
        <a:prstGeom prst="hexagon">
          <a:avLst>
            <a:gd name="adj" fmla="val 28570"/>
            <a:gd name="vf" fmla="val 115470"/>
          </a:avLst>
        </a:prstGeom>
        <a:solidFill>
          <a:schemeClr val="accent1">
            <a:shade val="8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7940" tIns="27940" rIns="27940" bIns="27940" numCol="1" spcCol="1270" anchor="ctr" anchorCtr="0">
          <a:noAutofit/>
        </a:bodyPr>
        <a:lstStyle/>
        <a:p>
          <a:pPr marL="0" lvl="0" indent="0" algn="ctr" defTabSz="977900">
            <a:lnSpc>
              <a:spcPct val="90000"/>
            </a:lnSpc>
            <a:spcBef>
              <a:spcPct val="0"/>
            </a:spcBef>
            <a:spcAft>
              <a:spcPct val="35000"/>
            </a:spcAft>
            <a:buNone/>
          </a:pPr>
          <a:r>
            <a:rPr lang="en-GB" sz="2200" kern="1200" dirty="0">
              <a:latin typeface="Calibri" panose="020F0502020204030204" pitchFamily="34" charset="0"/>
            </a:rPr>
            <a:t>UK Top Climate Risks</a:t>
          </a:r>
        </a:p>
      </dsp:txBody>
      <dsp:txXfrm>
        <a:off x="3702408" y="1433822"/>
        <a:ext cx="1030651" cy="891555"/>
      </dsp:txXfrm>
    </dsp:sp>
    <dsp:sp modelId="{5BD4625E-B265-4EC1-8D30-5D6D24F1FF82}">
      <dsp:nvSpPr>
        <dsp:cNvPr id="0" name=""/>
        <dsp:cNvSpPr/>
      </dsp:nvSpPr>
      <dsp:spPr>
        <a:xfrm>
          <a:off x="4412268" y="574839"/>
          <a:ext cx="581630" cy="5011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0E5DFBC-1082-4817-B100-353749882573}">
      <dsp:nvSpPr>
        <dsp:cNvPr id="0" name=""/>
        <dsp:cNvSpPr/>
      </dsp:nvSpPr>
      <dsp:spPr>
        <a:xfrm>
          <a:off x="3588949" y="0"/>
          <a:ext cx="1263307" cy="1092909"/>
        </a:xfrm>
        <a:prstGeom prst="hexagon">
          <a:avLst>
            <a:gd name="adj" fmla="val 28570"/>
            <a:gd name="vf" fmla="val 115470"/>
          </a:avLst>
        </a:prstGeom>
        <a:blipFill dpi="0" rotWithShape="0">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3798306" y="181118"/>
        <a:ext cx="844593" cy="730673"/>
      </dsp:txXfrm>
    </dsp:sp>
    <dsp:sp modelId="{E3451DBB-E920-4D0A-B561-0F8B26CD69AE}">
      <dsp:nvSpPr>
        <dsp:cNvPr id="0" name=""/>
        <dsp:cNvSpPr/>
      </dsp:nvSpPr>
      <dsp:spPr>
        <a:xfrm>
          <a:off x="5091076" y="1511725"/>
          <a:ext cx="581630" cy="5011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8B7C24A-B83F-4EE4-890D-4F598DB70E48}">
      <dsp:nvSpPr>
        <dsp:cNvPr id="0" name=""/>
        <dsp:cNvSpPr/>
      </dsp:nvSpPr>
      <dsp:spPr>
        <a:xfrm>
          <a:off x="4747549" y="672212"/>
          <a:ext cx="1263307" cy="1092909"/>
        </a:xfrm>
        <a:prstGeom prst="hexagon">
          <a:avLst>
            <a:gd name="adj" fmla="val 28570"/>
            <a:gd name="vf" fmla="val 115470"/>
          </a:avLst>
        </a:prstGeom>
        <a:blipFill dpi="0" rotWithShape="0">
          <a:blip xmlns:r="http://schemas.openxmlformats.org/officeDocument/2006/relationships" r:embed="rId2"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4956906" y="853330"/>
        <a:ext cx="844593" cy="730673"/>
      </dsp:txXfrm>
    </dsp:sp>
    <dsp:sp modelId="{1A5F8E0D-3CFD-490F-BF0F-0B773F12D0DD}">
      <dsp:nvSpPr>
        <dsp:cNvPr id="0" name=""/>
        <dsp:cNvSpPr/>
      </dsp:nvSpPr>
      <dsp:spPr>
        <a:xfrm>
          <a:off x="4619533" y="2569294"/>
          <a:ext cx="581630" cy="5011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219577F-CF3F-4E25-8186-44E70B3933C9}">
      <dsp:nvSpPr>
        <dsp:cNvPr id="0" name=""/>
        <dsp:cNvSpPr/>
      </dsp:nvSpPr>
      <dsp:spPr>
        <a:xfrm>
          <a:off x="4747549" y="1993703"/>
          <a:ext cx="1263307" cy="1092909"/>
        </a:xfrm>
        <a:prstGeom prst="hexagon">
          <a:avLst>
            <a:gd name="adj" fmla="val 28570"/>
            <a:gd name="vf" fmla="val 115470"/>
          </a:avLst>
        </a:prstGeom>
        <a:blipFill dpi="0" rotWithShape="0">
          <a:blip xmlns:r="http://schemas.openxmlformats.org/officeDocument/2006/relationships" r:embed="rId3"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a:p>
          <a:pPr marL="0" lvl="0" indent="0" algn="ctr" defTabSz="889000">
            <a:lnSpc>
              <a:spcPct val="90000"/>
            </a:lnSpc>
            <a:spcBef>
              <a:spcPct val="0"/>
            </a:spcBef>
            <a:spcAft>
              <a:spcPct val="35000"/>
            </a:spcAft>
            <a:buNone/>
          </a:pPr>
          <a:endParaRPr lang="en-GB" sz="2000" kern="1200" dirty="0"/>
        </a:p>
      </dsp:txBody>
      <dsp:txXfrm>
        <a:off x="4956906" y="2174821"/>
        <a:ext cx="844593" cy="730673"/>
      </dsp:txXfrm>
    </dsp:sp>
    <dsp:sp modelId="{7079E847-F2F1-4213-8CB1-8B691BA78472}">
      <dsp:nvSpPr>
        <dsp:cNvPr id="0" name=""/>
        <dsp:cNvSpPr/>
      </dsp:nvSpPr>
      <dsp:spPr>
        <a:xfrm>
          <a:off x="3449817" y="2679074"/>
          <a:ext cx="581630" cy="5011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75D4B08-6930-4438-AD05-D1EB93F25712}">
      <dsp:nvSpPr>
        <dsp:cNvPr id="0" name=""/>
        <dsp:cNvSpPr/>
      </dsp:nvSpPr>
      <dsp:spPr>
        <a:xfrm>
          <a:off x="3588949" y="2666667"/>
          <a:ext cx="1263307" cy="1092909"/>
        </a:xfrm>
        <a:prstGeom prst="hexagon">
          <a:avLst>
            <a:gd name="adj" fmla="val 28570"/>
            <a:gd name="vf" fmla="val 115470"/>
          </a:avLst>
        </a:prstGeom>
        <a:blipFill dpi="0" rotWithShape="0">
          <a:blip xmlns:r="http://schemas.openxmlformats.org/officeDocument/2006/relationships" r:embed="rId4"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3798306" y="2847785"/>
        <a:ext cx="844593" cy="730673"/>
      </dsp:txXfrm>
    </dsp:sp>
    <dsp:sp modelId="{B33E3E3D-9ED3-45CE-91AA-6CECF934C644}">
      <dsp:nvSpPr>
        <dsp:cNvPr id="0" name=""/>
        <dsp:cNvSpPr/>
      </dsp:nvSpPr>
      <dsp:spPr>
        <a:xfrm>
          <a:off x="2759893" y="1742563"/>
          <a:ext cx="581630" cy="501151"/>
        </a:xfrm>
        <a:prstGeom prst="hexagon">
          <a:avLst>
            <a:gd name="adj" fmla="val 28900"/>
            <a:gd name="vf" fmla="val 11547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B49BA96-3067-48DC-AE02-4015E8167D74}">
      <dsp:nvSpPr>
        <dsp:cNvPr id="0" name=""/>
        <dsp:cNvSpPr/>
      </dsp:nvSpPr>
      <dsp:spPr>
        <a:xfrm>
          <a:off x="2424971" y="1994455"/>
          <a:ext cx="1263307" cy="1092909"/>
        </a:xfrm>
        <a:prstGeom prst="hexagon">
          <a:avLst>
            <a:gd name="adj" fmla="val 28570"/>
            <a:gd name="vf" fmla="val 115470"/>
          </a:avLst>
        </a:prstGeom>
        <a:blipFill dpi="0" rotWithShape="0">
          <a:blip xmlns:r="http://schemas.openxmlformats.org/officeDocument/2006/relationships" r:embed="rId5">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2634328" y="2175573"/>
        <a:ext cx="844593" cy="730673"/>
      </dsp:txXfrm>
    </dsp:sp>
    <dsp:sp modelId="{6B8FDBD8-8A0D-4FE5-AE4F-93B927912251}">
      <dsp:nvSpPr>
        <dsp:cNvPr id="0" name=""/>
        <dsp:cNvSpPr/>
      </dsp:nvSpPr>
      <dsp:spPr>
        <a:xfrm>
          <a:off x="2424971" y="670708"/>
          <a:ext cx="1263307" cy="1092909"/>
        </a:xfrm>
        <a:prstGeom prst="hexagon">
          <a:avLst>
            <a:gd name="adj" fmla="val 28570"/>
            <a:gd name="vf" fmla="val 115470"/>
          </a:avLst>
        </a:prstGeom>
        <a:blipFill dpi="0" rotWithShape="0">
          <a:blip xmlns:r="http://schemas.openxmlformats.org/officeDocument/2006/relationships" r:embed="rId6" cstate="print">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endParaRPr lang="en-GB" sz="2000" kern="1200" dirty="0"/>
        </a:p>
      </dsp:txBody>
      <dsp:txXfrm>
        <a:off x="2634328" y="851826"/>
        <a:ext cx="844593" cy="730673"/>
      </dsp:txXfrm>
    </dsp:sp>
  </dsp:spTree>
</dsp:drawing>
</file>

<file path=ppt/diagrams/layout1.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091462A-569C-4AAF-9B83-D3D4B1B621E5}" type="datetimeFigureOut">
              <a:rPr lang="en-GB" smtClean="0"/>
              <a:t>23/03/2020</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67345B8-0235-4285-86BB-DAB7A9307946}" type="slidenum">
              <a:rPr lang="en-GB" smtClean="0"/>
              <a:t>‹#›</a:t>
            </a:fld>
            <a:endParaRPr lang="en-GB"/>
          </a:p>
        </p:txBody>
      </p:sp>
    </p:spTree>
    <p:extLst>
      <p:ext uri="{BB962C8B-B14F-4D97-AF65-F5344CB8AC3E}">
        <p14:creationId xmlns:p14="http://schemas.microsoft.com/office/powerpoint/2010/main" val="38413224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ipcc.ch/report/sr15/"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63513" indent="-163513">
              <a:buFontTx/>
              <a:buChar char="•"/>
            </a:pPr>
            <a:r>
              <a:rPr lang="en-GB" altLang="en-US" sz="1100"/>
              <a:t>The IPCC found last year that the world is completely off track when it comes to </a:t>
            </a:r>
            <a:r>
              <a:rPr lang="en-GB" altLang="en-US" sz="1100" b="1">
                <a:hlinkClick r:id="rId3"/>
              </a:rPr>
              <a:t>keeping the term rise under 1.5 degrees C</a:t>
            </a:r>
            <a:r>
              <a:rPr lang="en-GB" altLang="en-US" sz="1100"/>
              <a:t>, heading instead towards 3C.</a:t>
            </a:r>
          </a:p>
          <a:p>
            <a:pPr marL="163513" indent="-163513">
              <a:buFontTx/>
              <a:buChar char="•"/>
            </a:pPr>
            <a:r>
              <a:rPr lang="en-GB" altLang="en-US" sz="1100"/>
              <a:t>We only have a few years to dramatically accelerate action before keeping global warming to a maximum of 1.5C becomes impossible – beyond this limit even half a degree will significantly worsen the risks of drought, floods, extreme heat and poverty for hundreds of millions of people.</a:t>
            </a:r>
          </a:p>
          <a:p>
            <a:pPr marL="163513" indent="-163513">
              <a:buFontTx/>
              <a:buChar char="•"/>
            </a:pPr>
            <a:r>
              <a:rPr lang="en-GB" altLang="en-US" sz="1100"/>
              <a:t>The IPCC Special report on 1.5 degrees also says that CO2 emissions are net zero around 2050 for 1.5°C, and major cuts are needed in non-CO2 emissions. ed warming to 1.5°C above pre-industrial levels will mean rapid, far-reaching and unprecedented changes in all aspects of society</a:t>
            </a:r>
          </a:p>
          <a:p>
            <a:pPr marL="163513" indent="-163513" eaLnBrk="1" hangingPunct="1">
              <a:spcBef>
                <a:spcPct val="0"/>
              </a:spcBef>
              <a:buFontTx/>
              <a:buChar char="•"/>
            </a:pPr>
            <a:r>
              <a:rPr lang="en-GB" altLang="en-US"/>
              <a:t>According to the World Economic Forum’s 2019 Global Risks Report, half of the top risks are related to the environment and climate-change: including environmental disasters, biodiversity loss and ecosystem collapse, the failure of climate-change mitigation and adaptation efforts, and water crises – all of which have material impacts on a company’s operational costs, reputation, risk and profitability. At the same time, financial institutions are increasingly looking for new instruments and solutions to battle complex risk, particularly from climate change.</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1336EE1A-39F0-4E9C-9694-80DCEF2B39D2}" type="slidenum">
              <a:rPr lang="en-GB" altLang="en-US" smtClean="0">
                <a:solidFill>
                  <a:prstClr val="black"/>
                </a:solidFill>
              </a:rPr>
              <a:pPr/>
              <a:t>2</a:t>
            </a:fld>
            <a:endParaRPr lang="en-GB" altLang="en-US">
              <a:solidFill>
                <a:prstClr val="black"/>
              </a:solidFill>
            </a:endParaRPr>
          </a:p>
        </p:txBody>
      </p:sp>
    </p:spTree>
    <p:extLst>
      <p:ext uri="{BB962C8B-B14F-4D97-AF65-F5344CB8AC3E}">
        <p14:creationId xmlns:p14="http://schemas.microsoft.com/office/powerpoint/2010/main" val="33811366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acknowledge that climate data can be complex and confusing,</a:t>
            </a:r>
            <a:r>
              <a:rPr lang="en-GB" sz="1200" kern="1200" baseline="0" dirty="0">
                <a:solidFill>
                  <a:schemeClr val="tx1"/>
                </a:solidFill>
                <a:effectLst/>
                <a:latin typeface="+mn-lt"/>
                <a:ea typeface="+mn-ea"/>
                <a:cs typeface="+mn-cs"/>
              </a:rPr>
              <a:t> so w</a:t>
            </a:r>
            <a:r>
              <a:rPr lang="en-GB" sz="1200" kern="1200" dirty="0">
                <a:solidFill>
                  <a:schemeClr val="tx1"/>
                </a:solidFill>
                <a:effectLst/>
                <a:latin typeface="+mn-lt"/>
                <a:ea typeface="+mn-ea"/>
                <a:cs typeface="+mn-cs"/>
              </a:rPr>
              <a:t>e have developed the</a:t>
            </a:r>
            <a:r>
              <a:rPr lang="en-GB" sz="1200" kern="1200" baseline="0" dirty="0">
                <a:solidFill>
                  <a:schemeClr val="tx1"/>
                </a:solidFill>
                <a:effectLst/>
                <a:latin typeface="+mn-lt"/>
                <a:ea typeface="+mn-ea"/>
                <a:cs typeface="+mn-cs"/>
              </a:rPr>
              <a:t> above</a:t>
            </a:r>
            <a:r>
              <a:rPr lang="en-GB" sz="1200" kern="1200" dirty="0">
                <a:solidFill>
                  <a:schemeClr val="tx1"/>
                </a:solidFill>
                <a:effectLst/>
                <a:latin typeface="+mn-lt"/>
                <a:ea typeface="+mn-ea"/>
                <a:cs typeface="+mn-cs"/>
              </a:rPr>
              <a:t> climate impacts</a:t>
            </a:r>
            <a:r>
              <a:rPr lang="en-GB" sz="1200" kern="1200" baseline="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tool to help our staff identify climate risks and impacts in our high level strategies and plans.</a:t>
            </a:r>
          </a:p>
          <a:p>
            <a:r>
              <a:rPr lang="en-GB" sz="1200" kern="1200" dirty="0">
                <a:solidFill>
                  <a:schemeClr val="tx1"/>
                </a:solidFill>
                <a:effectLst/>
                <a:latin typeface="+mn-lt"/>
                <a:ea typeface="+mn-ea"/>
                <a:cs typeface="+mn-cs"/>
              </a:rPr>
              <a:t> </a:t>
            </a:r>
          </a:p>
          <a:p>
            <a:pPr marL="171450" indent="-171450">
              <a:buFont typeface="Arial" panose="020B0604020202020204" pitchFamily="34" charset="0"/>
              <a:buChar char="•"/>
            </a:pPr>
            <a:r>
              <a:rPr lang="en-GB" sz="1200" kern="1200" dirty="0">
                <a:solidFill>
                  <a:schemeClr val="tx1"/>
                </a:solidFill>
                <a:effectLst/>
                <a:latin typeface="+mn-lt"/>
                <a:ea typeface="+mn-ea"/>
                <a:cs typeface="+mn-cs"/>
              </a:rPr>
              <a:t>The climate tool illustrates a possible vision of potential future challenges</a:t>
            </a:r>
            <a:r>
              <a:rPr lang="en-GB" sz="1200" kern="1200" baseline="0" dirty="0">
                <a:solidFill>
                  <a:schemeClr val="tx1"/>
                </a:solidFill>
                <a:effectLst/>
                <a:latin typeface="+mn-lt"/>
                <a:ea typeface="+mn-ea"/>
                <a:cs typeface="+mn-cs"/>
              </a:rPr>
              <a:t> in England, </a:t>
            </a:r>
            <a:r>
              <a:rPr lang="en-GB" sz="1200" kern="1200" dirty="0">
                <a:solidFill>
                  <a:schemeClr val="tx1"/>
                </a:solidFill>
                <a:effectLst/>
                <a:latin typeface="+mn-lt"/>
                <a:ea typeface="+mn-ea"/>
                <a:cs typeface="+mn-cs"/>
              </a:rPr>
              <a:t>based on a high end (reasonable</a:t>
            </a:r>
            <a:r>
              <a:rPr lang="en-GB" sz="1200" kern="1200" baseline="0" dirty="0">
                <a:solidFill>
                  <a:schemeClr val="tx1"/>
                </a:solidFill>
                <a:effectLst/>
                <a:latin typeface="+mn-lt"/>
                <a:ea typeface="+mn-ea"/>
                <a:cs typeface="+mn-cs"/>
              </a:rPr>
              <a:t> worst case</a:t>
            </a:r>
            <a:r>
              <a:rPr lang="en-GB" sz="1200" kern="1200" dirty="0">
                <a:solidFill>
                  <a:schemeClr val="tx1"/>
                </a:solidFill>
                <a:effectLst/>
                <a:latin typeface="+mn-lt"/>
                <a:ea typeface="+mn-ea"/>
                <a:cs typeface="+mn-cs"/>
              </a:rPr>
              <a:t>) scenario that is consistent with a world in which there is at least a 4°C rise in global mean temperature by the end of the century.  </a:t>
            </a:r>
          </a:p>
          <a:p>
            <a:pPr marL="171450" indent="-171450">
              <a:buFont typeface="Arial" panose="020B0604020202020204" pitchFamily="34" charset="0"/>
              <a:buChar char="•"/>
            </a:pPr>
            <a:r>
              <a:rPr lang="en-GB" dirty="0"/>
              <a:t>The idea is to use it to start discussion around what the risks are on important areas of our work. Actions will then be need to manage those risks.</a:t>
            </a:r>
            <a:endParaRPr lang="en-GB" sz="1200" kern="1200" dirty="0">
              <a:solidFill>
                <a:schemeClr val="tx1"/>
              </a:solidFill>
              <a:effectLst/>
              <a:latin typeface="+mn-lt"/>
              <a:ea typeface="+mn-ea"/>
              <a:cs typeface="+mn-cs"/>
            </a:endParaRPr>
          </a:p>
          <a:p>
            <a:pPr marL="171450" indent="-171450">
              <a:buFont typeface="Arial" panose="020B0604020202020204" pitchFamily="34" charset="0"/>
              <a:buChar char="•"/>
            </a:pPr>
            <a:r>
              <a:rPr lang="en-GB" sz="1200" kern="1200" dirty="0">
                <a:solidFill>
                  <a:schemeClr val="tx1"/>
                </a:solidFill>
                <a:effectLst/>
                <a:latin typeface="+mn-lt"/>
                <a:ea typeface="+mn-ea"/>
                <a:cs typeface="+mn-cs"/>
              </a:rPr>
              <a:t>We have been using</a:t>
            </a:r>
            <a:r>
              <a:rPr lang="en-GB" sz="1200" kern="1200" baseline="0" dirty="0">
                <a:solidFill>
                  <a:schemeClr val="tx1"/>
                </a:solidFill>
                <a:effectLst/>
                <a:latin typeface="+mn-lt"/>
                <a:ea typeface="+mn-ea"/>
                <a:cs typeface="+mn-cs"/>
              </a:rPr>
              <a:t> place-based tailored versions of this</a:t>
            </a:r>
            <a:r>
              <a:rPr lang="en-GB" sz="1200" kern="1200" dirty="0">
                <a:solidFill>
                  <a:schemeClr val="tx1"/>
                </a:solidFill>
                <a:effectLst/>
                <a:latin typeface="+mn-lt"/>
                <a:ea typeface="+mn-ea"/>
                <a:cs typeface="+mn-cs"/>
              </a:rPr>
              <a:t> tool</a:t>
            </a:r>
            <a:r>
              <a:rPr lang="en-GB" sz="1200" kern="1200" baseline="0" dirty="0">
                <a:solidFill>
                  <a:schemeClr val="tx1"/>
                </a:solidFill>
                <a:effectLst/>
                <a:latin typeface="+mn-lt"/>
                <a:ea typeface="+mn-ea"/>
                <a:cs typeface="+mn-cs"/>
              </a:rPr>
              <a:t> with our water resources stakeholders to help them understand future water availability challenges. </a:t>
            </a:r>
          </a:p>
          <a:p>
            <a:r>
              <a:rPr lang="en-GB" sz="1200" kern="1200" baseline="0" dirty="0">
                <a:solidFill>
                  <a:schemeClr val="tx1"/>
                </a:solidFill>
                <a:effectLst/>
                <a:latin typeface="+mn-lt"/>
                <a:ea typeface="+mn-ea"/>
                <a:cs typeface="+mn-cs"/>
              </a:rPr>
              <a:t>Final note: </a:t>
            </a:r>
            <a:r>
              <a:rPr lang="en-GB" sz="1200" b="1" kern="1200" baseline="0" dirty="0">
                <a:solidFill>
                  <a:schemeClr val="tx1"/>
                </a:solidFill>
                <a:effectLst/>
                <a:latin typeface="+mn-lt"/>
                <a:ea typeface="+mn-ea"/>
                <a:cs typeface="+mn-cs"/>
              </a:rPr>
              <a:t>Our approach to how we make decisions and shape our planning in England is evolving fast. This is a really positive step in the right direction in order to maximise the benefits for people and nature, and ensure we are preparing for a changing climate.</a:t>
            </a:r>
            <a:endParaRPr lang="en-GB" sz="1200" b="1"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For more info visit our</a:t>
            </a:r>
            <a:r>
              <a:rPr lang="en-GB" sz="1200" kern="1200" baseline="0" dirty="0">
                <a:solidFill>
                  <a:schemeClr val="tx1"/>
                </a:solidFill>
                <a:effectLst/>
                <a:latin typeface="+mn-lt"/>
                <a:ea typeface="+mn-ea"/>
                <a:cs typeface="+mn-cs"/>
              </a:rPr>
              <a:t> Environment Agency Climate Change pages on Gov.uk (link on slide above)</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192E3316-F254-4FD1-B888-50C3D3288C47}" type="slidenum">
              <a:rPr lang="en-GB" smtClean="0">
                <a:solidFill>
                  <a:prstClr val="black"/>
                </a:solidFill>
              </a:rPr>
              <a:pPr/>
              <a:t>20</a:t>
            </a:fld>
            <a:endParaRPr lang="en-GB">
              <a:solidFill>
                <a:prstClr val="black"/>
              </a:solidFill>
            </a:endParaRPr>
          </a:p>
        </p:txBody>
      </p:sp>
    </p:spTree>
    <p:extLst>
      <p:ext uri="{BB962C8B-B14F-4D97-AF65-F5344CB8AC3E}">
        <p14:creationId xmlns:p14="http://schemas.microsoft.com/office/powerpoint/2010/main" val="17827459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sz="1100"/>
              <a:t>By the end of the 21st century, all areas of the UK are projected to be warmer, more so in summer than in winter.</a:t>
            </a:r>
          </a:p>
          <a:p>
            <a:endParaRPr lang="en-GB" altLang="en-US" sz="1100"/>
          </a:p>
          <a:p>
            <a:r>
              <a:rPr lang="en-GB" altLang="en-US" sz="1100"/>
              <a:t>Hot summers are expected to become more common in the UK. In the recent past (1981-2000) the probability of seeing a summer as hot as 2018 was low (&lt;10%). The probability has increased due to climate change and is now estimated to be between 10-20%. With continued warming, hot summers by the mid-century could become even more common (with probabilities of the order of 50% depending on the emissions scenario followed). </a:t>
            </a:r>
          </a:p>
          <a:p>
            <a:r>
              <a:rPr lang="en-GB" altLang="en-US"/>
              <a:t>Currently 2,000 people die prematurely each year in the UK from heat-related conditions. The growing, ageing population means the number of vulnerable people at risk is increasing. In combination this means the number of premature heat-related deaths is expected to more than triple by the 2050s. </a:t>
            </a:r>
            <a:endParaRPr lang="en-GB" altLang="en-US" sz="1100"/>
          </a:p>
          <a:p>
            <a:endParaRPr lang="en-GB" altLang="en-US" sz="1100"/>
          </a:p>
          <a:p>
            <a:r>
              <a:rPr lang="en-GB" altLang="en-US" sz="1100"/>
              <a:t>Recent analysis shows that an extended period of extreme UK winter rainfall is now 7 times more likely than in a world without human emissions of greenhouse gases.</a:t>
            </a:r>
            <a:r>
              <a:rPr lang="en-US" altLang="en-US" sz="1100"/>
              <a:t>​</a:t>
            </a:r>
          </a:p>
          <a:p>
            <a:r>
              <a:rPr lang="en-GB" altLang="en-US" sz="1100"/>
              <a:t>Record-breaking UK temperatures, such as 2014, have become at least ten times more likely as a result of human influence on the climate.</a:t>
            </a:r>
            <a:r>
              <a:rPr lang="en-US" altLang="en-US" sz="1100"/>
              <a:t>​</a:t>
            </a:r>
          </a:p>
          <a:p>
            <a:r>
              <a:rPr lang="en-GB" altLang="en-US" sz="1100"/>
              <a:t>Extremely warm summers, such as the European heatwave of 2003 which led to 35,000 excess deaths, are now expected to happen twice a decade compared to twice a century in the early 2000s.</a:t>
            </a:r>
            <a:endParaRPr lang="en-US" altLang="en-US" sz="1100"/>
          </a:p>
          <a:p>
            <a:endParaRPr lang="en-GB" altLang="en-US" sz="1100"/>
          </a:p>
          <a:p>
            <a:r>
              <a:rPr lang="en-GB" altLang="en-US" sz="1100"/>
              <a:t>Also consistent with the global projections, variability in rainfall is increasing: wet winters will get wetter, but we can still expect to see dry winters. This means that we will need to be resilient to wider range of conditions than we currently are.</a:t>
            </a:r>
          </a:p>
          <a:p>
            <a:endParaRPr lang="en-GB" altLang="en-US" sz="1100"/>
          </a:p>
          <a:p>
            <a:r>
              <a:rPr lang="en-US" altLang="en-US" sz="1100" b="1" i="1"/>
              <a:t>UK </a:t>
            </a:r>
            <a:r>
              <a:rPr lang="en-US" altLang="en-US" sz="1100" b="1"/>
              <a:t>​</a:t>
            </a:r>
            <a:r>
              <a:rPr lang="en-US" altLang="en-US" sz="1100" b="1" i="1"/>
              <a:t>Impacts in 2100</a:t>
            </a:r>
            <a:r>
              <a:rPr lang="en-US" altLang="en-US" sz="1100" b="1"/>
              <a:t>​</a:t>
            </a:r>
          </a:p>
          <a:p>
            <a:pPr>
              <a:buFontTx/>
              <a:buChar char="•"/>
            </a:pPr>
            <a:r>
              <a:rPr lang="en-US" altLang="en-US" sz="1100"/>
              <a:t>Water availability​</a:t>
            </a:r>
          </a:p>
          <a:p>
            <a:pPr marL="601663" lvl="1" indent="-163513">
              <a:buFontTx/>
              <a:buChar char="•"/>
            </a:pPr>
            <a:r>
              <a:rPr lang="en-US" altLang="en-US" sz="1100" i="1"/>
              <a:t>[Limiting to </a:t>
            </a:r>
            <a:r>
              <a:rPr lang="en-US" altLang="en-US" sz="1100" i="1" u="sng"/>
              <a:t>2°C </a:t>
            </a:r>
            <a:r>
              <a:rPr lang="en-US" altLang="en-US" sz="1100" i="1"/>
              <a:t>by 2100​]</a:t>
            </a:r>
            <a:r>
              <a:rPr lang="en-US" altLang="en-US" sz="1100" b="1"/>
              <a:t> 1.5 billion people </a:t>
            </a:r>
            <a:r>
              <a:rPr lang="en-US" altLang="en-US" sz="1100"/>
              <a:t>exposed to increased water resources stress​</a:t>
            </a:r>
          </a:p>
          <a:p>
            <a:pPr>
              <a:buFontTx/>
              <a:buChar char="•"/>
            </a:pPr>
            <a:r>
              <a:rPr lang="en-US" altLang="en-US" sz="1100"/>
              <a:t>Flooding and coastal change​</a:t>
            </a:r>
          </a:p>
          <a:p>
            <a:pPr marL="601663" lvl="1" indent="-163513">
              <a:buFontTx/>
              <a:buChar char="•"/>
            </a:pPr>
            <a:r>
              <a:rPr lang="en-US" altLang="en-US" sz="1100" i="1"/>
              <a:t>[Limiting to </a:t>
            </a:r>
            <a:r>
              <a:rPr lang="en-US" altLang="en-US" sz="1100" i="1" u="sng"/>
              <a:t>2°C </a:t>
            </a:r>
            <a:r>
              <a:rPr lang="en-US" altLang="en-US" sz="1100" i="1"/>
              <a:t>by 2100​]</a:t>
            </a:r>
            <a:r>
              <a:rPr lang="en-US" altLang="en-US" sz="1100" b="1"/>
              <a:t> </a:t>
            </a:r>
            <a:r>
              <a:rPr lang="en-GB" altLang="en-US" sz="1100" b="1"/>
              <a:t>2.6 million people </a:t>
            </a:r>
            <a:r>
              <a:rPr lang="en-GB" altLang="en-US" sz="1100"/>
              <a:t>at significant risk of river, surface water or coastal flooding in the UK by 2050*</a:t>
            </a:r>
            <a:r>
              <a:rPr lang="en-US" altLang="en-US" sz="1100"/>
              <a:t>​</a:t>
            </a:r>
          </a:p>
          <a:p>
            <a:pPr marL="601663" lvl="1" indent="-163513">
              <a:buFontTx/>
              <a:buChar char="•"/>
            </a:pPr>
            <a:r>
              <a:rPr lang="en-US" altLang="en-US" sz="1100" i="1"/>
              <a:t>[Limiting to </a:t>
            </a:r>
            <a:r>
              <a:rPr lang="en-US" altLang="en-US" sz="1100" i="1" u="sng"/>
              <a:t>4°C </a:t>
            </a:r>
            <a:r>
              <a:rPr lang="en-US" altLang="en-US" sz="1100" i="1"/>
              <a:t>by 2100​]</a:t>
            </a:r>
            <a:r>
              <a:rPr lang="en-US" altLang="en-US" sz="1100" b="1"/>
              <a:t> </a:t>
            </a:r>
            <a:r>
              <a:rPr lang="en-GB" altLang="en-US" sz="1100" b="1"/>
              <a:t>3.3 million people </a:t>
            </a:r>
            <a:r>
              <a:rPr lang="en-GB" altLang="en-US" sz="1100"/>
              <a:t>at significant risk of river, surface water or coastal flooding in the UK by 2050*</a:t>
            </a:r>
            <a:r>
              <a:rPr lang="en-US" altLang="en-US" sz="1100"/>
              <a:t> ​</a:t>
            </a:r>
          </a:p>
          <a:p>
            <a:pPr>
              <a:buFontTx/>
              <a:buChar char="•"/>
            </a:pPr>
            <a:r>
              <a:rPr lang="en-US" altLang="en-US" sz="1100"/>
              <a:t>Risks to health, well-being and productivity from heat​</a:t>
            </a:r>
          </a:p>
          <a:p>
            <a:pPr marL="601663" lvl="1" indent="-163513">
              <a:buFontTx/>
              <a:buChar char="•"/>
            </a:pPr>
            <a:r>
              <a:rPr lang="en-US" altLang="en-US" sz="1100" i="1"/>
              <a:t>[Limiting to </a:t>
            </a:r>
            <a:r>
              <a:rPr lang="en-US" altLang="en-US" sz="1100" i="1" u="sng"/>
              <a:t>2°C </a:t>
            </a:r>
            <a:r>
              <a:rPr lang="en-US" altLang="en-US" sz="1100" i="1"/>
              <a:t>by 2100​]</a:t>
            </a:r>
            <a:r>
              <a:rPr lang="en-US" altLang="en-US" sz="1100" b="1"/>
              <a:t> </a:t>
            </a:r>
            <a:r>
              <a:rPr lang="en-GB" altLang="en-US" sz="1100" b="1"/>
              <a:t>700-1000</a:t>
            </a:r>
            <a:r>
              <a:rPr lang="en-GB" altLang="en-US" sz="1100"/>
              <a:t> more heat-related deaths per year in southeast England</a:t>
            </a:r>
            <a:r>
              <a:rPr lang="en-US" altLang="en-US" sz="1100"/>
              <a:t>​</a:t>
            </a:r>
          </a:p>
          <a:p>
            <a:pPr marL="601663" lvl="1" indent="-163513">
              <a:buFontTx/>
              <a:buChar char="•"/>
            </a:pPr>
            <a:r>
              <a:rPr lang="en-US" altLang="en-US" sz="1100" i="1"/>
              <a:t>[Limiting to </a:t>
            </a:r>
            <a:r>
              <a:rPr lang="en-US" altLang="en-US" sz="1100" i="1" u="sng"/>
              <a:t>4°C </a:t>
            </a:r>
            <a:r>
              <a:rPr lang="en-US" altLang="en-US" sz="1100" i="1"/>
              <a:t>by 2100​]</a:t>
            </a:r>
            <a:r>
              <a:rPr lang="en-US" altLang="en-US" sz="1100" b="1"/>
              <a:t> </a:t>
            </a:r>
            <a:r>
              <a:rPr lang="en-GB" altLang="en-US" sz="1100" b="1"/>
              <a:t>Three-fold increase </a:t>
            </a:r>
            <a:r>
              <a:rPr lang="en-GB" altLang="en-US" sz="1100"/>
              <a:t>in heat-related deaths in the UK by 2050</a:t>
            </a:r>
            <a:endParaRPr lang="en-US" altLang="en-US" sz="1100"/>
          </a:p>
          <a:p>
            <a:pPr>
              <a:buFontTx/>
              <a:buChar char="•"/>
            </a:pPr>
            <a:r>
              <a:rPr lang="en-US" altLang="en-US" sz="1100"/>
              <a:t>Water shortages​</a:t>
            </a:r>
          </a:p>
          <a:p>
            <a:pPr marL="601663" lvl="1" indent="-163513">
              <a:buFontTx/>
              <a:buChar char="•"/>
            </a:pPr>
            <a:r>
              <a:rPr lang="en-US" altLang="en-US" sz="1100" i="1"/>
              <a:t>[Limiting to </a:t>
            </a:r>
            <a:r>
              <a:rPr lang="en-US" altLang="en-US" sz="1100" i="1" u="sng"/>
              <a:t>2°C </a:t>
            </a:r>
            <a:r>
              <a:rPr lang="en-US" altLang="en-US" sz="1100" i="1"/>
              <a:t>by 2100​]</a:t>
            </a:r>
            <a:r>
              <a:rPr lang="en-US" altLang="en-US" sz="1100" b="1"/>
              <a:t> </a:t>
            </a:r>
            <a:r>
              <a:rPr lang="en-GB" altLang="en-US" sz="1100" b="1"/>
              <a:t>15%</a:t>
            </a:r>
            <a:r>
              <a:rPr lang="en-GB" altLang="en-US" sz="1100"/>
              <a:t> of water resource zones in deficit, with water demand exceeding supply in 5% of catchments</a:t>
            </a:r>
            <a:r>
              <a:rPr lang="en-US" altLang="en-US" sz="1100"/>
              <a:t>​</a:t>
            </a:r>
          </a:p>
          <a:p>
            <a:pPr marL="601663" lvl="1" indent="-163513">
              <a:buFontTx/>
              <a:buChar char="•"/>
            </a:pPr>
            <a:r>
              <a:rPr lang="en-US" altLang="en-US" sz="1100" i="1"/>
              <a:t>[Limiting to </a:t>
            </a:r>
            <a:r>
              <a:rPr lang="en-US" altLang="en-US" sz="1100" i="1" u="sng"/>
              <a:t>4°C </a:t>
            </a:r>
            <a:r>
              <a:rPr lang="en-US" altLang="en-US" sz="1100" i="1"/>
              <a:t>by 2100​]</a:t>
            </a:r>
            <a:r>
              <a:rPr lang="en-US" altLang="en-US" sz="1100" b="1"/>
              <a:t> </a:t>
            </a:r>
            <a:r>
              <a:rPr lang="en-GB" altLang="en-US" sz="1100" b="1"/>
              <a:t>25%</a:t>
            </a:r>
            <a:r>
              <a:rPr lang="en-GB" altLang="en-US" sz="1100"/>
              <a:t> of water resource zones in deficit, with water demand exceeding supply in 20% of catchments</a:t>
            </a:r>
            <a:r>
              <a:rPr lang="en-US" altLang="en-US" sz="1100"/>
              <a:t>​</a:t>
            </a:r>
          </a:p>
          <a:p>
            <a:pPr>
              <a:buFontTx/>
              <a:buChar char="•"/>
            </a:pPr>
            <a:r>
              <a:rPr lang="en-GB" altLang="en-US" sz="1100"/>
              <a:t>Risk to natural capital </a:t>
            </a:r>
            <a:r>
              <a:rPr lang="en-US" altLang="en-US" sz="1100"/>
              <a:t>​</a:t>
            </a:r>
          </a:p>
          <a:p>
            <a:pPr marL="601663" lvl="1" indent="-163513">
              <a:buFontTx/>
              <a:buChar char="•"/>
            </a:pPr>
            <a:r>
              <a:rPr lang="en-US" altLang="en-US" sz="1100" i="1"/>
              <a:t>[Limiting to </a:t>
            </a:r>
            <a:r>
              <a:rPr lang="en-US" altLang="en-US" sz="1100" i="1" u="sng"/>
              <a:t>2°C </a:t>
            </a:r>
            <a:r>
              <a:rPr lang="en-US" altLang="en-US" sz="1100" i="1"/>
              <a:t>by 2100​]</a:t>
            </a:r>
            <a:r>
              <a:rPr lang="en-US" altLang="en-US" sz="1100" b="1"/>
              <a:t> </a:t>
            </a:r>
            <a:r>
              <a:rPr lang="en-GB" altLang="en-US" sz="1100"/>
              <a:t>Up to </a:t>
            </a:r>
            <a:r>
              <a:rPr lang="en-GB" altLang="en-US" sz="1100" b="1"/>
              <a:t>25%</a:t>
            </a:r>
            <a:r>
              <a:rPr lang="en-GB" altLang="en-US" sz="1100"/>
              <a:t> of blanket bog habitat at risk of loss</a:t>
            </a:r>
            <a:r>
              <a:rPr lang="en-US" altLang="en-US" sz="1100"/>
              <a:t>​</a:t>
            </a:r>
          </a:p>
          <a:p>
            <a:pPr marL="601663" lvl="1" indent="-163513">
              <a:buFontTx/>
              <a:buChar char="•"/>
            </a:pPr>
            <a:r>
              <a:rPr lang="en-US" altLang="en-US" sz="1100" i="1"/>
              <a:t>[Limiting to </a:t>
            </a:r>
            <a:r>
              <a:rPr lang="en-US" altLang="en-US" sz="1100" i="1" u="sng"/>
              <a:t>4°C </a:t>
            </a:r>
            <a:r>
              <a:rPr lang="en-US" altLang="en-US" sz="1100" i="1"/>
              <a:t>by 2100​]</a:t>
            </a:r>
            <a:r>
              <a:rPr lang="en-US" altLang="en-US" sz="1100" b="1"/>
              <a:t> </a:t>
            </a:r>
            <a:r>
              <a:rPr lang="en-GB" altLang="en-US" sz="1100"/>
              <a:t>Up to </a:t>
            </a:r>
            <a:r>
              <a:rPr lang="en-GB" altLang="en-US" sz="1100" b="1"/>
              <a:t>85%</a:t>
            </a:r>
            <a:r>
              <a:rPr lang="en-GB" altLang="en-US" sz="1100"/>
              <a:t> of blanket bog habitat at risk of loss</a:t>
            </a:r>
            <a:r>
              <a:rPr lang="en-US" altLang="en-US" sz="1100"/>
              <a:t>​</a:t>
            </a:r>
          </a:p>
          <a:p>
            <a:pPr>
              <a:buFontTx/>
              <a:buChar char="•"/>
            </a:pPr>
            <a:r>
              <a:rPr lang="en-US" altLang="en-US" sz="1100"/>
              <a:t>Risk to food production and trade​</a:t>
            </a:r>
          </a:p>
          <a:p>
            <a:pPr marL="601663" lvl="1" indent="-163513">
              <a:buFontTx/>
              <a:buChar char="•"/>
            </a:pPr>
            <a:r>
              <a:rPr lang="en-US" altLang="en-US" sz="1100" i="1"/>
              <a:t>[Limiting to </a:t>
            </a:r>
            <a:r>
              <a:rPr lang="en-US" altLang="en-US" sz="1100" i="1" u="sng"/>
              <a:t>2°C </a:t>
            </a:r>
            <a:r>
              <a:rPr lang="en-US" altLang="en-US" sz="1100" i="1"/>
              <a:t>by 2100​]</a:t>
            </a:r>
            <a:r>
              <a:rPr lang="en-US" altLang="en-US" sz="1100" b="1"/>
              <a:t> </a:t>
            </a:r>
            <a:r>
              <a:rPr lang="en-US" altLang="en-US" sz="1100"/>
              <a:t>Production and supply chains affected by increased risk of extreme weather events​</a:t>
            </a:r>
          </a:p>
          <a:p>
            <a:pPr marL="601663" lvl="1" indent="-163513">
              <a:buFontTx/>
              <a:buChar char="•"/>
            </a:pPr>
            <a:r>
              <a:rPr lang="en-US" altLang="en-US" sz="1100" i="1"/>
              <a:t>[Limiting to </a:t>
            </a:r>
            <a:r>
              <a:rPr lang="en-US" altLang="en-US" sz="1100" i="1" u="sng"/>
              <a:t>4°C </a:t>
            </a:r>
            <a:r>
              <a:rPr lang="en-US" altLang="en-US" sz="1100" i="1"/>
              <a:t>by 2100​]</a:t>
            </a:r>
            <a:r>
              <a:rPr lang="en-US" altLang="en-US" sz="1100" b="1"/>
              <a:t> </a:t>
            </a:r>
            <a:r>
              <a:rPr lang="en-GB" altLang="en-US" sz="1100" b="1"/>
              <a:t>70%</a:t>
            </a:r>
            <a:r>
              <a:rPr lang="en-GB" altLang="en-US" sz="1100"/>
              <a:t> of UK agricultural land classed as ‘poor’</a:t>
            </a:r>
            <a:r>
              <a:rPr lang="en-US" altLang="en-US" sz="1100"/>
              <a:t>​</a:t>
            </a:r>
          </a:p>
          <a:p>
            <a:pPr>
              <a:buFontTx/>
              <a:buChar char="•"/>
            </a:pPr>
            <a:r>
              <a:rPr lang="en-GB" altLang="en-US" sz="1100"/>
              <a:t>New and emerging pests and diseases</a:t>
            </a:r>
            <a:r>
              <a:rPr lang="en-US" altLang="en-US" sz="1100"/>
              <a:t>​</a:t>
            </a:r>
          </a:p>
          <a:p>
            <a:pPr marL="601663" lvl="1" indent="-163513">
              <a:buFontTx/>
              <a:buChar char="•"/>
            </a:pPr>
            <a:r>
              <a:rPr lang="en-US" altLang="en-US" sz="1100" i="1"/>
              <a:t>[Limiting to </a:t>
            </a:r>
            <a:r>
              <a:rPr lang="en-US" altLang="en-US" sz="1100" i="1" u="sng"/>
              <a:t>2°C </a:t>
            </a:r>
            <a:r>
              <a:rPr lang="en-US" altLang="en-US" sz="1100" i="1"/>
              <a:t>by 2100​]</a:t>
            </a:r>
            <a:r>
              <a:rPr lang="en-US" altLang="en-US" sz="1100" b="1"/>
              <a:t> </a:t>
            </a:r>
            <a:r>
              <a:rPr lang="en-US" altLang="en-US" sz="1100"/>
              <a:t>Increased number and range of pests, and more prevalent pathogens​</a:t>
            </a:r>
          </a:p>
          <a:p>
            <a:pPr marL="601663" lvl="1" indent="-163513">
              <a:buFontTx/>
              <a:buChar char="•"/>
            </a:pPr>
            <a:r>
              <a:rPr lang="en-US" altLang="en-US" sz="1100" i="1"/>
              <a:t>[Limiting to </a:t>
            </a:r>
            <a:r>
              <a:rPr lang="en-US" altLang="en-US" sz="1100" i="1" u="sng"/>
              <a:t>4°C </a:t>
            </a:r>
            <a:r>
              <a:rPr lang="en-US" altLang="en-US" sz="1100" i="1"/>
              <a:t>by 2100​]</a:t>
            </a:r>
            <a:r>
              <a:rPr lang="en-US" altLang="en-US" sz="1100" b="1"/>
              <a:t> </a:t>
            </a:r>
            <a:r>
              <a:rPr lang="en-US" altLang="en-US" sz="1100"/>
              <a:t>Increased risk of dengue and the Chikungunya virus </a:t>
            </a:r>
            <a:endParaRPr lang="en-GB"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B99CE6F4-C2A4-4E77-9245-A587061D15A6}" type="slidenum">
              <a:rPr lang="en-GB" altLang="en-US" smtClean="0">
                <a:solidFill>
                  <a:prstClr val="black"/>
                </a:solidFill>
              </a:rPr>
              <a:pPr/>
              <a:t>3</a:t>
            </a:fld>
            <a:endParaRPr lang="en-GB" altLang="en-US">
              <a:solidFill>
                <a:prstClr val="black"/>
              </a:solidFill>
            </a:endParaRPr>
          </a:p>
        </p:txBody>
      </p:sp>
    </p:spTree>
    <p:extLst>
      <p:ext uri="{BB962C8B-B14F-4D97-AF65-F5344CB8AC3E}">
        <p14:creationId xmlns:p14="http://schemas.microsoft.com/office/powerpoint/2010/main" val="27209684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a:defRPr/>
            </a:pPr>
            <a:r>
              <a:rPr lang="en-GB" altLang="en-US" dirty="0">
                <a:solidFill>
                  <a:schemeClr val="tx1">
                    <a:lumMod val="50000"/>
                    <a:lumOff val="50000"/>
                  </a:schemeClr>
                </a:solidFill>
              </a:rPr>
              <a:t>Organisations reporting under UK Adaptations Reporting Power includes </a:t>
            </a:r>
            <a:r>
              <a:rPr lang="en-GB" dirty="0">
                <a:solidFill>
                  <a:schemeClr val="tx1">
                    <a:lumMod val="50000"/>
                    <a:lumOff val="50000"/>
                  </a:schemeClr>
                </a:solidFill>
              </a:rPr>
              <a:t>utility/infrastructure providers, regulators and public bodies responsible for water, energy, transport, environment, heritage, health and finance, with the all four financial regulators reporting for the first time. </a:t>
            </a:r>
          </a:p>
          <a:p>
            <a:pPr>
              <a:defRPr/>
            </a:pPr>
            <a:endParaRPr lang="en-GB" dirty="0"/>
          </a:p>
        </p:txBody>
      </p:sp>
      <p:sp>
        <p:nvSpPr>
          <p:cNvPr id="235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22687DF0-7A9E-404A-805E-A94687BA2708}" type="slidenum">
              <a:rPr lang="en-GB" altLang="en-US" smtClean="0">
                <a:solidFill>
                  <a:prstClr val="black"/>
                </a:solidFill>
              </a:rPr>
              <a:pPr/>
              <a:t>7</a:t>
            </a:fld>
            <a:endParaRPr lang="en-GB" altLang="en-US">
              <a:solidFill>
                <a:prstClr val="black"/>
              </a:solidFill>
            </a:endParaRPr>
          </a:p>
        </p:txBody>
      </p:sp>
    </p:spTree>
    <p:extLst>
      <p:ext uri="{BB962C8B-B14F-4D97-AF65-F5344CB8AC3E}">
        <p14:creationId xmlns:p14="http://schemas.microsoft.com/office/powerpoint/2010/main" val="636247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GB" altLang="en-US"/>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fld id="{6B96C77E-18D1-4A5A-A612-BE3AB3711388}" type="slidenum">
              <a:rPr lang="en-GB" altLang="en-US" smtClean="0">
                <a:solidFill>
                  <a:prstClr val="black"/>
                </a:solidFill>
              </a:rPr>
              <a:pPr/>
              <a:t>8</a:t>
            </a:fld>
            <a:endParaRPr lang="en-GB" altLang="en-US">
              <a:solidFill>
                <a:prstClr val="black"/>
              </a:solidFill>
            </a:endParaRPr>
          </a:p>
        </p:txBody>
      </p:sp>
    </p:spTree>
    <p:extLst>
      <p:ext uri="{BB962C8B-B14F-4D97-AF65-F5344CB8AC3E}">
        <p14:creationId xmlns:p14="http://schemas.microsoft.com/office/powerpoint/2010/main" val="7693718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GB" dirty="0"/>
              <a:t>So given the risks are significant, we reported them. In the first round we were told to (!), in the second round we chose to. We’re keen to explore our climate risks and perhaps to inspire</a:t>
            </a:r>
            <a:r>
              <a:rPr lang="en-GB" baseline="0" dirty="0"/>
              <a:t> others to do the same, and in a similarly robust fashion. We also knew others would look to us to do a good job.</a:t>
            </a:r>
          </a:p>
          <a:p>
            <a:pPr lvl="1"/>
            <a:endParaRPr lang="en-GB" baseline="0" dirty="0"/>
          </a:p>
          <a:p>
            <a:pPr lvl="1"/>
            <a:r>
              <a:rPr lang="en-GB" baseline="0" dirty="0"/>
              <a:t>In our second report we looked at everything we do and identified our key risks. </a:t>
            </a:r>
          </a:p>
          <a:p>
            <a:pPr lvl="1"/>
            <a:endParaRPr lang="en-GB" baseline="0" dirty="0"/>
          </a:p>
          <a:p>
            <a:pPr lvl="1"/>
            <a:r>
              <a:rPr lang="en-GB" baseline="0" dirty="0"/>
              <a:t>We set about assessing these risks and planning to address them. We also came up with some big pledges – to climate proof all new strategies and plans. Which sounded ground breaking, but made a lot of sense – every organisation should.</a:t>
            </a:r>
          </a:p>
          <a:p>
            <a:pPr lvl="1"/>
            <a:endParaRPr lang="en-GB" baseline="0" dirty="0"/>
          </a:p>
          <a:p>
            <a:pPr lvl="1"/>
            <a:r>
              <a:rPr lang="en-GB" baseline="0" dirty="0"/>
              <a:t>We also set out about a hundred specific commitments for the reporting period.  The </a:t>
            </a:r>
            <a:r>
              <a:rPr lang="en-GB" dirty="0"/>
              <a:t>Result – a very </a:t>
            </a:r>
            <a:r>
              <a:rPr lang="en-GB" b="1" dirty="0"/>
              <a:t>comprehensive identification and management of risks</a:t>
            </a:r>
            <a:r>
              <a:rPr lang="en-GB" dirty="0"/>
              <a:t>, but…</a:t>
            </a:r>
          </a:p>
          <a:p>
            <a:pPr lvl="1"/>
            <a:endParaRPr lang="en-GB" dirty="0"/>
          </a:p>
          <a:p>
            <a:pPr lvl="1"/>
            <a:r>
              <a:rPr lang="en-GB" dirty="0"/>
              <a:t>… </a:t>
            </a:r>
            <a:r>
              <a:rPr lang="en-GB" b="1" dirty="0"/>
              <a:t>not fully embedded into our business as usual</a:t>
            </a:r>
            <a:r>
              <a:rPr lang="en-GB" b="0" dirty="0"/>
              <a:t>.</a:t>
            </a:r>
            <a:r>
              <a:rPr lang="en-GB" dirty="0"/>
              <a:t> There</a:t>
            </a:r>
            <a:r>
              <a:rPr lang="en-GB" baseline="0" dirty="0"/>
              <a:t> is no doubt that r</a:t>
            </a:r>
            <a:r>
              <a:rPr lang="en-GB" dirty="0"/>
              <a:t>eporting is seen as an additional burden at a time where there are a number</a:t>
            </a:r>
            <a:r>
              <a:rPr lang="en-GB" baseline="0" dirty="0"/>
              <a:t> of competing priorities.</a:t>
            </a:r>
            <a:endParaRPr lang="en-GB" dirty="0"/>
          </a:p>
          <a:p>
            <a:endParaRPr lang="en-GB" dirty="0"/>
          </a:p>
        </p:txBody>
      </p:sp>
      <p:sp>
        <p:nvSpPr>
          <p:cNvPr id="4" name="Slide Number Placeholder 3"/>
          <p:cNvSpPr>
            <a:spLocks noGrp="1"/>
          </p:cNvSpPr>
          <p:nvPr>
            <p:ph type="sldNum" sz="quarter" idx="10"/>
          </p:nvPr>
        </p:nvSpPr>
        <p:spPr/>
        <p:txBody>
          <a:bodyPr/>
          <a:lstStyle/>
          <a:p>
            <a:fld id="{335289E7-DEEA-4A06-B67C-13116CFC2D9F}"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5304230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a:solidFill>
                  <a:schemeClr val="tx1"/>
                </a:solidFill>
                <a:effectLst/>
                <a:latin typeface="+mn-lt"/>
                <a:ea typeface="+mn-ea"/>
                <a:cs typeface="+mn-cs"/>
              </a:rPr>
              <a:t>We at the EA have spent</a:t>
            </a:r>
            <a:r>
              <a:rPr lang="en-GB" sz="1200" kern="1200" baseline="0" dirty="0">
                <a:solidFill>
                  <a:schemeClr val="tx1"/>
                </a:solidFill>
                <a:effectLst/>
                <a:latin typeface="+mn-lt"/>
                <a:ea typeface="+mn-ea"/>
                <a:cs typeface="+mn-cs"/>
              </a:rPr>
              <a:t> time reviewing our </a:t>
            </a:r>
            <a:r>
              <a:rPr lang="en-GB" baseline="0" dirty="0"/>
              <a:t>processes and supply mechanisms to determine how resilient they are in a changing climate. Over ½ our operating costs are spent with our supply chain and will influence our ability to operate in a changing climate.</a:t>
            </a:r>
            <a:r>
              <a:rPr lang="en-GB" sz="1200" kern="1200" dirty="0">
                <a:solidFill>
                  <a:schemeClr val="tx1"/>
                </a:solidFill>
                <a:effectLst/>
                <a:latin typeface="+mn-lt"/>
                <a:ea typeface="+mn-ea"/>
                <a:cs typeface="+mn-cs"/>
              </a:rPr>
              <a:t> Failure to understand climate risks on</a:t>
            </a:r>
            <a:r>
              <a:rPr lang="en-GB" sz="1200" kern="1200" baseline="0" dirty="0">
                <a:solidFill>
                  <a:schemeClr val="tx1"/>
                </a:solidFill>
                <a:effectLst/>
                <a:latin typeface="+mn-lt"/>
                <a:ea typeface="+mn-ea"/>
                <a:cs typeface="+mn-cs"/>
              </a:rPr>
              <a:t> our supply chain </a:t>
            </a:r>
            <a:r>
              <a:rPr lang="en-GB" sz="1200" kern="1200" dirty="0">
                <a:solidFill>
                  <a:schemeClr val="tx1"/>
                </a:solidFill>
                <a:effectLst/>
                <a:latin typeface="+mn-lt"/>
                <a:ea typeface="+mn-ea"/>
                <a:cs typeface="+mn-cs"/>
              </a:rPr>
              <a:t>could leave the Environment Agency exposed to supply chain disruption and price volatility,</a:t>
            </a:r>
            <a:r>
              <a:rPr lang="en-GB" sz="1200" kern="1200" baseline="0" dirty="0">
                <a:solidFill>
                  <a:schemeClr val="tx1"/>
                </a:solidFill>
                <a:effectLst/>
                <a:latin typeface="+mn-lt"/>
                <a:ea typeface="+mn-ea"/>
                <a:cs typeface="+mn-cs"/>
              </a:rPr>
              <a:t> and ultimately, have quite significant impacts for our work.</a:t>
            </a:r>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  </a:t>
            </a:r>
            <a:endParaRPr lang="en-GB"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0" i="0" u="none" strike="noStrike" kern="1200" baseline="0" dirty="0">
                <a:solidFill>
                  <a:schemeClr val="tx1"/>
                </a:solidFill>
                <a:latin typeface="+mn-lt"/>
                <a:ea typeface="+mn-ea"/>
                <a:cs typeface="+mn-cs"/>
              </a:rPr>
              <a:t>For example, we require steel to build flood defences. Steel uses a large amount of water in the manufacturing process. Where this steel is manufactured in locations experiencing water stress (and therefore its ability to source the water required), we may see problems with its supply. </a:t>
            </a:r>
            <a:r>
              <a:rPr lang="en-GB" sz="1200" kern="1200" dirty="0">
                <a:solidFill>
                  <a:schemeClr val="tx1"/>
                </a:solidFill>
                <a:effectLst/>
                <a:latin typeface="+mn-lt"/>
                <a:ea typeface="+mn-ea"/>
                <a:cs typeface="+mn-cs"/>
              </a:rPr>
              <a:t>One leading steel manufacturer identified that of their 134 steel plants 20 operate in areas already suffering from water stress or scarcity. This</a:t>
            </a:r>
            <a:r>
              <a:rPr lang="en-GB" sz="1200" kern="1200" baseline="0" dirty="0">
                <a:solidFill>
                  <a:schemeClr val="tx1"/>
                </a:solidFill>
                <a:effectLst/>
                <a:latin typeface="+mn-lt"/>
                <a:ea typeface="+mn-ea"/>
                <a:cs typeface="+mn-cs"/>
              </a:rPr>
              <a:t> risk can also impact the </a:t>
            </a:r>
            <a:r>
              <a:rPr lang="en-GB" sz="1200" kern="1200" dirty="0">
                <a:solidFill>
                  <a:schemeClr val="tx1"/>
                </a:solidFill>
                <a:effectLst/>
                <a:latin typeface="+mn-lt"/>
                <a:ea typeface="+mn-ea"/>
                <a:cs typeface="+mn-cs"/>
              </a:rPr>
              <a:t>organisation if conflict occurs. (</a:t>
            </a:r>
            <a:r>
              <a:rPr lang="en-GB" sz="1200" kern="1200" dirty="0" err="1">
                <a:solidFill>
                  <a:schemeClr val="tx1"/>
                </a:solidFill>
                <a:effectLst/>
                <a:latin typeface="+mn-lt"/>
                <a:ea typeface="+mn-ea"/>
                <a:cs typeface="+mn-cs"/>
              </a:rPr>
              <a:t>Arcelormittal</a:t>
            </a:r>
            <a:r>
              <a:rPr lang="en-GB" sz="1200" kern="1200" dirty="0">
                <a:solidFill>
                  <a:schemeClr val="tx1"/>
                </a:solidFill>
                <a:effectLst/>
                <a:latin typeface="+mn-lt"/>
                <a:ea typeface="+mn-ea"/>
                <a:cs typeface="+mn-cs"/>
              </a:rPr>
              <a:t>, 2014). Gold and copper mining in Peru was another example, a US$ 4.8 billion project was suspended due to violent protests from communities that feared that they would not have access to the freshwater they need.(CDP 2013)</a:t>
            </a:r>
          </a:p>
          <a:p>
            <a:endParaRPr lang="en-GB" sz="1200" kern="1200" baseline="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The</a:t>
            </a:r>
            <a:r>
              <a:rPr lang="en-GB" sz="1200" kern="1200" baseline="0" dirty="0">
                <a:solidFill>
                  <a:schemeClr val="tx1"/>
                </a:solidFill>
                <a:effectLst/>
                <a:latin typeface="+mn-lt"/>
                <a:ea typeface="+mn-ea"/>
                <a:cs typeface="+mn-cs"/>
              </a:rPr>
              <a:t> EA has experienced </a:t>
            </a:r>
            <a:r>
              <a:rPr lang="en-GB" sz="1200" kern="1200" dirty="0">
                <a:solidFill>
                  <a:schemeClr val="tx1"/>
                </a:solidFill>
                <a:effectLst/>
                <a:latin typeface="+mn-lt"/>
                <a:ea typeface="+mn-ea"/>
                <a:cs typeface="+mn-cs"/>
              </a:rPr>
              <a:t>global issues effecting our own supply chains already, for example the Ebola crisis</a:t>
            </a:r>
            <a:r>
              <a:rPr lang="en-GB" sz="1200" kern="1200" baseline="0" dirty="0">
                <a:solidFill>
                  <a:schemeClr val="tx1"/>
                </a:solidFill>
                <a:effectLst/>
                <a:latin typeface="+mn-lt"/>
                <a:ea typeface="+mn-ea"/>
                <a:cs typeface="+mn-cs"/>
              </a:rPr>
              <a:t> made goods tricky to get out of ports</a:t>
            </a:r>
            <a:r>
              <a:rPr lang="en-GB" sz="1200" kern="1200" dirty="0">
                <a:solidFill>
                  <a:schemeClr val="tx1"/>
                </a:solidFill>
                <a:effectLst/>
                <a:latin typeface="+mn-lt"/>
                <a:ea typeface="+mn-ea"/>
                <a:cs typeface="+mn-cs"/>
              </a:rPr>
              <a:t>. This impacted our ability</a:t>
            </a:r>
            <a:r>
              <a:rPr lang="en-GB" sz="1200" kern="1200" baseline="0" dirty="0">
                <a:solidFill>
                  <a:schemeClr val="tx1"/>
                </a:solidFill>
                <a:effectLst/>
                <a:latin typeface="+mn-lt"/>
                <a:ea typeface="+mn-ea"/>
                <a:cs typeface="+mn-cs"/>
              </a:rPr>
              <a:t> to source pumps, and the requirement for</a:t>
            </a:r>
            <a:r>
              <a:rPr lang="en-GB" sz="1200" kern="1200" dirty="0">
                <a:solidFill>
                  <a:schemeClr val="tx1"/>
                </a:solidFill>
                <a:effectLst/>
                <a:latin typeface="+mn-lt"/>
                <a:ea typeface="+mn-ea"/>
                <a:cs typeface="+mn-cs"/>
              </a:rPr>
              <a:t> emergency purchases/contracts.  Wider sustainability/economic normal requirements might be bypassed to get goods/services urgently.  </a:t>
            </a:r>
          </a:p>
          <a:p>
            <a:endParaRPr lang="en-GB" sz="1200" kern="1200" dirty="0">
              <a:solidFill>
                <a:schemeClr val="tx1"/>
              </a:solidFill>
              <a:effectLst/>
              <a:latin typeface="+mn-lt"/>
              <a:ea typeface="+mn-ea"/>
              <a:cs typeface="+mn-cs"/>
            </a:endParaRPr>
          </a:p>
          <a:p>
            <a:r>
              <a:rPr lang="en-GB" sz="1200" kern="1200" dirty="0">
                <a:solidFill>
                  <a:schemeClr val="tx1"/>
                </a:solidFill>
                <a:effectLst/>
                <a:latin typeface="+mn-lt"/>
                <a:ea typeface="+mn-ea"/>
                <a:cs typeface="+mn-cs"/>
              </a:rPr>
              <a:t>We don’t know all our key climate risks in our supply chain, as we’ve not mapped it</a:t>
            </a:r>
            <a:r>
              <a:rPr lang="en-GB" sz="1200" kern="1200" baseline="0" dirty="0">
                <a:solidFill>
                  <a:schemeClr val="tx1"/>
                </a:solidFill>
                <a:effectLst/>
                <a:latin typeface="+mn-lt"/>
                <a:ea typeface="+mn-ea"/>
                <a:cs typeface="+mn-cs"/>
              </a:rPr>
              <a:t> fully yet. Its come out as one of the key themes as part of the ARP3 (and ARP2) work. Our initial steps have been to work</a:t>
            </a:r>
            <a:r>
              <a:rPr lang="en-GB" sz="1200" b="0" i="0" kern="1200" baseline="0" dirty="0">
                <a:solidFill>
                  <a:schemeClr val="tx1"/>
                </a:solidFill>
                <a:effectLst/>
                <a:latin typeface="+mn-lt"/>
                <a:ea typeface="+mn-ea"/>
                <a:cs typeface="+mn-cs"/>
              </a:rPr>
              <a:t> with our suppliers to better understand our supply chains, and what might influence our </a:t>
            </a:r>
            <a:r>
              <a:rPr lang="en-GB" b="0" baseline="0" dirty="0"/>
              <a:t>ability to maintain our statutory functions and day to day work. </a:t>
            </a:r>
            <a:r>
              <a:rPr lang="en-GB" sz="1200" b="0" i="0" kern="1200" baseline="0" dirty="0">
                <a:solidFill>
                  <a:schemeClr val="tx1"/>
                </a:solidFill>
                <a:effectLst/>
                <a:latin typeface="+mn-lt"/>
                <a:ea typeface="+mn-ea"/>
                <a:cs typeface="+mn-cs"/>
              </a:rPr>
              <a:t>We’ve already changed our contracts and reporting to ensure that broader sustainability and adaptation issues are included and begun to be better understood.</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We are also exploring our Net Zero ambitions too, and how this might be influenced by our supply chains.</a:t>
            </a:r>
          </a:p>
          <a:p>
            <a:r>
              <a:rPr lang="en-GB" sz="1200" b="0" i="0" kern="1200" baseline="0" dirty="0">
                <a:solidFill>
                  <a:schemeClr val="tx1"/>
                </a:solidFill>
                <a:effectLst/>
                <a:latin typeface="+mn-lt"/>
                <a:ea typeface="+mn-ea"/>
                <a:cs typeface="+mn-cs"/>
              </a:rPr>
              <a:t> </a:t>
            </a:r>
          </a:p>
          <a:p>
            <a:r>
              <a:rPr lang="en-GB" baseline="0" dirty="0"/>
              <a:t>We wrote a report (pic above) to help businesses to explore their supply chains in a changing climate: https://www.climatenorthernireland.org.uk/cmsfiles/Climate-change-risks-in-supply-chains---report.pdf</a:t>
            </a:r>
          </a:p>
          <a:p>
            <a:r>
              <a:rPr lang="en-GB" baseline="0" dirty="0"/>
              <a:t>  </a:t>
            </a:r>
            <a:endParaRPr lang="en-GB" dirty="0"/>
          </a:p>
        </p:txBody>
      </p:sp>
      <p:sp>
        <p:nvSpPr>
          <p:cNvPr id="4" name="Slide Number Placeholder 3"/>
          <p:cNvSpPr>
            <a:spLocks noGrp="1"/>
          </p:cNvSpPr>
          <p:nvPr>
            <p:ph type="sldNum" sz="quarter" idx="10"/>
          </p:nvPr>
        </p:nvSpPr>
        <p:spPr/>
        <p:txBody>
          <a:bodyPr/>
          <a:lstStyle/>
          <a:p>
            <a:fld id="{0662A5BF-D8A3-4993-8A42-4DA8CEBB11AC}" type="slidenum">
              <a:rPr lang="en-GB" smtClean="0"/>
              <a:t>16</a:t>
            </a:fld>
            <a:endParaRPr lang="en-GB"/>
          </a:p>
        </p:txBody>
      </p:sp>
    </p:spTree>
    <p:extLst>
      <p:ext uri="{BB962C8B-B14F-4D97-AF65-F5344CB8AC3E}">
        <p14:creationId xmlns:p14="http://schemas.microsoft.com/office/powerpoint/2010/main" val="8281565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So we’ve got a couple of examples</a:t>
            </a:r>
            <a:r>
              <a:rPr lang="en-GB" baseline="0" dirty="0"/>
              <a:t> of organisations who have followed these steps, or successfully managed a climate risk. </a:t>
            </a:r>
            <a:endParaRPr lang="en-GB" dirty="0"/>
          </a:p>
          <a:p>
            <a:pPr marL="0" marR="0" indent="0" algn="l" defTabSz="914400" rtl="0" eaLnBrk="1" fontAlgn="auto" latinLnBrk="0" hangingPunct="1">
              <a:lnSpc>
                <a:spcPct val="100000"/>
              </a:lnSpc>
              <a:spcBef>
                <a:spcPts val="0"/>
              </a:spcBef>
              <a:spcAft>
                <a:spcPts val="0"/>
              </a:spcAft>
              <a:buClrTx/>
              <a:buSzTx/>
              <a:buFontTx/>
              <a:buNone/>
              <a:tabLst/>
              <a:defRPr/>
            </a:pPr>
            <a:endParaRPr lang="en-GB" dirty="0"/>
          </a:p>
          <a:p>
            <a:r>
              <a:rPr lang="en-GB" dirty="0"/>
              <a:t>B&amp;Q have undertaken an exercise</a:t>
            </a:r>
            <a:r>
              <a:rPr lang="en-GB" baseline="0" dirty="0"/>
              <a:t> to see where they may see risks and opportunities from a changing climate.</a:t>
            </a:r>
          </a:p>
          <a:p>
            <a:r>
              <a:rPr lang="en-GB" baseline="0" dirty="0"/>
              <a:t>It started by assessing the climate risks to its properties – for example those in a flood plain, and have started to take action at higher risk sites. Its also been looking at potential changes in consumer demand – attempting to predict what might be required, for example, with more extreme weather events and providing for these needs. They’ve also gone further to include sourcing, and where they get their timber from, and if alternatives are available. It’s a work in progress.</a:t>
            </a:r>
          </a:p>
          <a:p>
            <a:endParaRPr lang="en-GB" baseline="0" dirty="0"/>
          </a:p>
          <a:p>
            <a:r>
              <a:rPr lang="en-GB" baseline="0" dirty="0"/>
              <a:t>Another example of climate impacts really effecting business is around mobile phones. </a:t>
            </a:r>
            <a:endParaRPr lang="en-GB" dirty="0"/>
          </a:p>
          <a:p>
            <a:endParaRPr lang="en-GB" i="0" dirty="0"/>
          </a:p>
          <a:p>
            <a:pPr marL="0" marR="0" indent="0" algn="l" defTabSz="914400" rtl="0" eaLnBrk="1" fontAlgn="auto" latinLnBrk="0" hangingPunct="1">
              <a:lnSpc>
                <a:spcPct val="100000"/>
              </a:lnSpc>
              <a:spcBef>
                <a:spcPts val="0"/>
              </a:spcBef>
              <a:spcAft>
                <a:spcPts val="0"/>
              </a:spcAft>
              <a:buClrTx/>
              <a:buSzTx/>
              <a:buFontTx/>
              <a:buNone/>
              <a:tabLst/>
              <a:defRPr/>
            </a:pPr>
            <a:r>
              <a:rPr lang="en-GB" sz="1200" i="0" kern="1200" dirty="0">
                <a:solidFill>
                  <a:schemeClr val="tx1"/>
                </a:solidFill>
                <a:effectLst/>
                <a:latin typeface="+mn-lt"/>
                <a:ea typeface="+mn-ea"/>
                <a:cs typeface="+mn-cs"/>
              </a:rPr>
              <a:t>‘Nearly a decade ago, lighting struck a Philips microchip plant in New Mexico, causing a fire that contaminated millions of mobile phone chips.  Among Philips’ biggest customers were Nokia and Ericsson,</a:t>
            </a:r>
            <a:r>
              <a:rPr lang="en-GB" sz="1200" i="0" kern="1200" baseline="0" dirty="0">
                <a:solidFill>
                  <a:schemeClr val="tx1"/>
                </a:solidFill>
                <a:effectLst/>
                <a:latin typeface="+mn-lt"/>
                <a:ea typeface="+mn-ea"/>
                <a:cs typeface="+mn-cs"/>
              </a:rPr>
              <a:t> </a:t>
            </a:r>
            <a:r>
              <a:rPr lang="en-GB" sz="1200" i="0" kern="1200" dirty="0">
                <a:solidFill>
                  <a:schemeClr val="tx1"/>
                </a:solidFill>
                <a:effectLst/>
                <a:latin typeface="+mn-lt"/>
                <a:ea typeface="+mn-ea"/>
                <a:cs typeface="+mn-cs"/>
              </a:rPr>
              <a:t>but each reacted differently to the disaster.  Nokia’s supply-chain management strategy allowed it to switch suppliers quickly; it even re-engineered some of its phones to accept both American and Japanese chips, which meant its production line was relatively unaffected.  Ericsson, however, accepted Philips’ word that production at the plant would be back on track in a week and it took no action.  That decision cost Ericsson more than US $400 m in annual earnings and, perhaps more significantly, the company lost market share.  By contrast, Nokia’s profits rose by 42% that year’</a:t>
            </a:r>
          </a:p>
          <a:p>
            <a:r>
              <a:rPr lang="en-GB" dirty="0"/>
              <a:t>(https://procureinsights.wordpress.com/2011/05/18/managing-supply-chain-risk-the-nokia-and-ericsson-case-study/)</a:t>
            </a:r>
          </a:p>
        </p:txBody>
      </p:sp>
      <p:sp>
        <p:nvSpPr>
          <p:cNvPr id="4" name="Slide Number Placeholder 3"/>
          <p:cNvSpPr>
            <a:spLocks noGrp="1"/>
          </p:cNvSpPr>
          <p:nvPr>
            <p:ph type="sldNum" sz="quarter" idx="10"/>
          </p:nvPr>
        </p:nvSpPr>
        <p:spPr/>
        <p:txBody>
          <a:bodyPr/>
          <a:lstStyle/>
          <a:p>
            <a:fld id="{0662A5BF-D8A3-4993-8A42-4DA8CEBB11AC}" type="slidenum">
              <a:rPr lang="en-GB" smtClean="0"/>
              <a:t>17</a:t>
            </a:fld>
            <a:endParaRPr lang="en-GB"/>
          </a:p>
        </p:txBody>
      </p:sp>
    </p:spTree>
    <p:extLst>
      <p:ext uri="{BB962C8B-B14F-4D97-AF65-F5344CB8AC3E}">
        <p14:creationId xmlns:p14="http://schemas.microsoft.com/office/powerpoint/2010/main" val="2154374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73063" y="1233488"/>
            <a:ext cx="5922962" cy="3332162"/>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dirty="0"/>
              <a:t>Drive from the organisation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1"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We developed our</a:t>
            </a:r>
            <a:r>
              <a:rPr lang="en-GB" b="0" baseline="0" dirty="0"/>
              <a:t> second adaptation report back in 2015. We worked with RI to consider their risks, and what actions they needed to do to </a:t>
            </a:r>
            <a:r>
              <a:rPr lang="en-GB" b="0" baseline="0" dirty="0" err="1"/>
              <a:t>to</a:t>
            </a:r>
            <a:r>
              <a:rPr lang="en-GB" b="0" baseline="0" dirty="0"/>
              <a:t> address those risks. They form part of the adaptation KPI which we work with some of you to report on every other quarter.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baseline="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baseline="0" dirty="0"/>
              <a:t>Now, as we look forward, we need to consider the future: </a:t>
            </a: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b="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b="0" dirty="0"/>
              <a:t>We have a requirement from Government</a:t>
            </a:r>
            <a:r>
              <a:rPr lang="en-GB" b="0" baseline="0" dirty="0"/>
              <a:t> to prepare our 3</a:t>
            </a:r>
            <a:r>
              <a:rPr lang="en-GB" b="0" baseline="30000" dirty="0"/>
              <a:t>rd</a:t>
            </a:r>
            <a:r>
              <a:rPr lang="en-GB" b="0" baseline="0" dirty="0"/>
              <a:t> organisational wide adaptation report. This will require every area of our business to consider what a resilient organisation would look like in a </a:t>
            </a:r>
            <a:r>
              <a:rPr lang="en-GB" b="0" dirty="0"/>
              <a:t>2°C and 4°C world.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b="1"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dirty="0"/>
          </a:p>
          <a:p>
            <a:pPr marL="171450" indent="-171450">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fld id="{A2721CC2-02FF-44EA-AC02-A9E9D589DECD}" type="slidenum">
              <a:rPr lang="en-GB" smtClean="0"/>
              <a:t>18</a:t>
            </a:fld>
            <a:endParaRPr lang="en-GB"/>
          </a:p>
        </p:txBody>
      </p:sp>
    </p:spTree>
    <p:extLst>
      <p:ext uri="{BB962C8B-B14F-4D97-AF65-F5344CB8AC3E}">
        <p14:creationId xmlns:p14="http://schemas.microsoft.com/office/powerpoint/2010/main" val="17726510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So to be more specific about our role in adaptation I share</a:t>
            </a:r>
            <a:r>
              <a:rPr lang="en-GB" baseline="0" dirty="0"/>
              <a:t> the summary of UK’s 2017 Risk Assessment. There are 6 main themes, and the EA has a key role to play in at least four of them. And arguably all 6.</a:t>
            </a:r>
          </a:p>
          <a:p>
            <a:endParaRPr lang="en-GB" baseline="0" dirty="0"/>
          </a:p>
          <a:p>
            <a:r>
              <a:rPr lang="en-GB" baseline="0" dirty="0"/>
              <a:t>Perhaps the biggest threat to the UK is in its increased flood and coastal change as a result of climate change. We have a huge role in flood risk, working with others to build defences and ensure businesses and communities are warned about flood risk before and during floods.</a:t>
            </a:r>
          </a:p>
          <a:p>
            <a:endParaRPr lang="en-GB" baseline="0" dirty="0"/>
          </a:p>
          <a:p>
            <a:r>
              <a:rPr lang="en-GB" baseline="0" dirty="0"/>
              <a:t>We also regulate water resources in England, ensuring there is enough for the environment and to support all its various uses. We anticipate climate change to reduce availability by 10-15% by 2050. In this time we expect populations to increase, driving demand. </a:t>
            </a:r>
          </a:p>
          <a:p>
            <a:endParaRPr lang="en-GB" baseline="0" dirty="0"/>
          </a:p>
          <a:p>
            <a:r>
              <a:rPr lang="en-GB" baseline="0" dirty="0"/>
              <a:t>We also play key roles in biodiversity and invasive non-native species, so climate change is a big deal for us.  </a:t>
            </a:r>
          </a:p>
          <a:p>
            <a:endParaRPr lang="en-GB" baseline="0" dirty="0"/>
          </a:p>
          <a:p>
            <a:endParaRPr lang="en-GB" dirty="0"/>
          </a:p>
        </p:txBody>
      </p:sp>
      <p:sp>
        <p:nvSpPr>
          <p:cNvPr id="4" name="Slide Number Placeholder 3"/>
          <p:cNvSpPr>
            <a:spLocks noGrp="1"/>
          </p:cNvSpPr>
          <p:nvPr>
            <p:ph type="sldNum" sz="quarter" idx="10"/>
          </p:nvPr>
        </p:nvSpPr>
        <p:spPr/>
        <p:txBody>
          <a:bodyPr/>
          <a:lstStyle/>
          <a:p>
            <a:fld id="{335289E7-DEEA-4A06-B67C-13116CFC2D9F}" type="slidenum">
              <a:rPr lang="en-GB" smtClean="0">
                <a:solidFill>
                  <a:prstClr val="black"/>
                </a:solidFill>
              </a:rPr>
              <a:pPr/>
              <a:t>19</a:t>
            </a:fld>
            <a:endParaRPr lang="en-GB">
              <a:solidFill>
                <a:prstClr val="black"/>
              </a:solidFill>
            </a:endParaRPr>
          </a:p>
        </p:txBody>
      </p:sp>
    </p:spTree>
    <p:extLst>
      <p:ext uri="{BB962C8B-B14F-4D97-AF65-F5344CB8AC3E}">
        <p14:creationId xmlns:p14="http://schemas.microsoft.com/office/powerpoint/2010/main" val="221017143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 Gree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28176470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Sub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dirty="0"/>
              <a:t>Click to edit Master title style</a:t>
            </a:r>
          </a:p>
        </p:txBody>
      </p:sp>
      <p:sp>
        <p:nvSpPr>
          <p:cNvPr id="3" name="Content Placeholder 2"/>
          <p:cNvSpPr>
            <a:spLocks noGrp="1"/>
          </p:cNvSpPr>
          <p:nvPr>
            <p:ph idx="1"/>
          </p:nvPr>
        </p:nvSpPr>
        <p:spPr>
          <a:xfrm>
            <a:off x="586317" y="1540800"/>
            <a:ext cx="92544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586318" y="1130401"/>
            <a:ext cx="11019367" cy="300247"/>
          </a:xfrm>
        </p:spPr>
        <p:txBody>
          <a:bodyPr/>
          <a:lstStyle>
            <a:lvl1pPr marL="0" indent="0">
              <a:buNone/>
              <a:defRPr sz="2200" b="0">
                <a:solidFill>
                  <a:srgbClr val="00B050"/>
                </a:solidFill>
              </a:defRPr>
            </a:lvl1pPr>
          </a:lstStyle>
          <a:p>
            <a:pPr lvl="0"/>
            <a:r>
              <a:rPr lang="en-US" dirty="0"/>
              <a:t>Click to edit Master text styles</a:t>
            </a:r>
          </a:p>
        </p:txBody>
      </p:sp>
      <p:sp>
        <p:nvSpPr>
          <p:cNvPr id="5" name="Footer Placeholder 4">
            <a:extLst/>
          </p:cNvPr>
          <p:cNvSpPr>
            <a:spLocks noGrp="1"/>
          </p:cNvSpPr>
          <p:nvPr>
            <p:ph type="ftr" sz="quarter" idx="14"/>
          </p:nvPr>
        </p:nvSpPr>
        <p:spPr/>
        <p:txBody>
          <a:bodyPr/>
          <a:lstStyle>
            <a:lvl1pPr>
              <a:defRPr/>
            </a:lvl1pPr>
          </a:lstStyle>
          <a:p>
            <a:pPr>
              <a:defRPr/>
            </a:pPr>
            <a:r>
              <a:rPr lang="en-GB">
                <a:solidFill>
                  <a:srgbClr val="00B050"/>
                </a:solidFill>
              </a:rPr>
              <a:t>Text in footer</a:t>
            </a:r>
          </a:p>
        </p:txBody>
      </p:sp>
      <p:sp>
        <p:nvSpPr>
          <p:cNvPr id="6" name="Slide Number Placeholder 5">
            <a:extLst/>
          </p:cNvPr>
          <p:cNvSpPr>
            <a:spLocks noGrp="1"/>
          </p:cNvSpPr>
          <p:nvPr>
            <p:ph type="sldNum" sz="quarter" idx="15"/>
          </p:nvPr>
        </p:nvSpPr>
        <p:spPr/>
        <p:txBody>
          <a:bodyPr/>
          <a:lstStyle>
            <a:lvl1pPr>
              <a:defRPr/>
            </a:lvl1pPr>
          </a:lstStyle>
          <a:p>
            <a:pPr>
              <a:defRPr/>
            </a:pPr>
            <a:fld id="{38C2C081-C3B3-45C6-B00C-E887A417573A}"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5198488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6317" y="1540800"/>
            <a:ext cx="5433483"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540800"/>
            <a:ext cx="5433484"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6" name="Slide Number Placeholder 5">
            <a:extLst/>
          </p:cNvPr>
          <p:cNvSpPr>
            <a:spLocks noGrp="1"/>
          </p:cNvSpPr>
          <p:nvPr>
            <p:ph type="sldNum" sz="quarter" idx="11"/>
          </p:nvPr>
        </p:nvSpPr>
        <p:spPr/>
        <p:txBody>
          <a:bodyPr/>
          <a:lstStyle>
            <a:lvl1pPr>
              <a:defRPr/>
            </a:lvl1pPr>
          </a:lstStyle>
          <a:p>
            <a:pPr>
              <a:defRPr/>
            </a:pPr>
            <a:fld id="{FCDDA78A-49DD-4226-B36F-E879416F253C}"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343981938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600" y="471896"/>
            <a:ext cx="11020800" cy="4827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5600" y="1130400"/>
            <a:ext cx="5385859"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5600" y="1540800"/>
            <a:ext cx="5385859"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30400"/>
            <a:ext cx="543420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1540800"/>
            <a:ext cx="54342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8" name="Slide Number Placeholder 5">
            <a:extLst/>
          </p:cNvPr>
          <p:cNvSpPr>
            <a:spLocks noGrp="1"/>
          </p:cNvSpPr>
          <p:nvPr>
            <p:ph type="sldNum" sz="quarter" idx="11"/>
          </p:nvPr>
        </p:nvSpPr>
        <p:spPr/>
        <p:txBody>
          <a:bodyPr/>
          <a:lstStyle>
            <a:lvl1pPr>
              <a:defRPr/>
            </a:lvl1pPr>
          </a:lstStyle>
          <a:p>
            <a:pPr>
              <a:defRPr/>
            </a:pPr>
            <a:fld id="{F14A131B-1759-4810-A1B7-8EE994DB5F77}"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327042724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Side Ba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319" y="480363"/>
            <a:ext cx="3456000" cy="43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6317" y="1520826"/>
            <a:ext cx="3456000" cy="4651637"/>
          </a:xfrm>
        </p:spPr>
        <p:txBody>
          <a:bodyPr/>
          <a:lstStyle>
            <a:lvl1pPr marL="0" indent="0">
              <a:buNone/>
              <a:defRPr sz="1800"/>
            </a:lvl1pPr>
          </a:lstStyle>
          <a:p>
            <a:pPr lvl="0"/>
            <a:r>
              <a:rPr lang="en-US"/>
              <a:t>Click to edit Master text styles</a:t>
            </a:r>
          </a:p>
        </p:txBody>
      </p:sp>
      <p:sp>
        <p:nvSpPr>
          <p:cNvPr id="4" name="Content Placeholder 3"/>
          <p:cNvSpPr>
            <a:spLocks noGrp="1"/>
          </p:cNvSpPr>
          <p:nvPr>
            <p:ph sz="half" idx="2"/>
          </p:nvPr>
        </p:nvSpPr>
        <p:spPr>
          <a:xfrm>
            <a:off x="4249409" y="476251"/>
            <a:ext cx="7356275" cy="569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6" name="Slide Number Placeholder 5">
            <a:extLst/>
          </p:cNvPr>
          <p:cNvSpPr>
            <a:spLocks noGrp="1"/>
          </p:cNvSpPr>
          <p:nvPr>
            <p:ph type="sldNum" sz="quarter" idx="11"/>
          </p:nvPr>
        </p:nvSpPr>
        <p:spPr/>
        <p:txBody>
          <a:bodyPr/>
          <a:lstStyle>
            <a:lvl1pPr>
              <a:defRPr/>
            </a:lvl1pPr>
          </a:lstStyle>
          <a:p>
            <a:pPr>
              <a:defRPr/>
            </a:pPr>
            <a:fld id="{88BE77FB-866B-4095-8914-7236C43FB1BE}"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00907730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600" y="479483"/>
            <a:ext cx="3456000" cy="432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5600" y="1130400"/>
            <a:ext cx="345600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5600" y="1540801"/>
            <a:ext cx="3456000" cy="4668837"/>
          </a:xfrm>
        </p:spPr>
        <p:txBody>
          <a:bodyPr/>
          <a:lstStyle>
            <a:lvl1pPr marL="0" indent="0">
              <a:buNone/>
              <a:defRPr sz="1800"/>
            </a:lvl1pPr>
            <a:lvl2pPr>
              <a:defRPr b="1"/>
            </a:lvl2pPr>
          </a:lstStyle>
          <a:p>
            <a:pPr lvl="0"/>
            <a:r>
              <a:rPr lang="en-US"/>
              <a:t>Click to edit Master text styles</a:t>
            </a:r>
          </a:p>
        </p:txBody>
      </p:sp>
      <p:sp>
        <p:nvSpPr>
          <p:cNvPr id="6" name="Content Placeholder 5"/>
          <p:cNvSpPr>
            <a:spLocks noGrp="1"/>
          </p:cNvSpPr>
          <p:nvPr>
            <p:ph sz="quarter" idx="4"/>
          </p:nvPr>
        </p:nvSpPr>
        <p:spPr>
          <a:xfrm>
            <a:off x="4242341" y="476251"/>
            <a:ext cx="7364059" cy="571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8" name="Slide Number Placeholder 5">
            <a:extLst/>
          </p:cNvPr>
          <p:cNvSpPr>
            <a:spLocks noGrp="1"/>
          </p:cNvSpPr>
          <p:nvPr>
            <p:ph type="sldNum" sz="quarter" idx="11"/>
          </p:nvPr>
        </p:nvSpPr>
        <p:spPr/>
        <p:txBody>
          <a:bodyPr/>
          <a:lstStyle>
            <a:lvl1pPr>
              <a:defRPr/>
            </a:lvl1pPr>
          </a:lstStyle>
          <a:p>
            <a:pPr>
              <a:defRPr/>
            </a:pPr>
            <a:fld id="{CE248F0D-D7F4-4D8F-B280-3E823B755130}"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473761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5" name="Isosceles Triangle 7">
            <a:extLst/>
          </p:cNvPr>
          <p:cNvSpPr/>
          <p:nvPr userDrawn="1"/>
        </p:nvSpPr>
        <p:spPr>
          <a:xfrm rot="10800000">
            <a:off x="588434" y="5597526"/>
            <a:ext cx="969433"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3" name="Content Placeholder 2"/>
          <p:cNvSpPr>
            <a:spLocks noGrp="1"/>
          </p:cNvSpPr>
          <p:nvPr>
            <p:ph sz="half" idx="1"/>
          </p:nvPr>
        </p:nvSpPr>
        <p:spPr>
          <a:xfrm>
            <a:off x="599017" y="476250"/>
            <a:ext cx="2769600" cy="53340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3566161" y="476250"/>
            <a:ext cx="8039523" cy="569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7" name="Slide Number Placeholder 6">
            <a:extLst/>
          </p:cNvPr>
          <p:cNvSpPr>
            <a:spLocks noGrp="1"/>
          </p:cNvSpPr>
          <p:nvPr>
            <p:ph type="sldNum" sz="quarter" idx="11"/>
          </p:nvPr>
        </p:nvSpPr>
        <p:spPr/>
        <p:txBody>
          <a:bodyPr/>
          <a:lstStyle>
            <a:lvl1pPr>
              <a:defRPr/>
            </a:lvl1pPr>
          </a:lstStyle>
          <a:p>
            <a:pPr>
              <a:defRPr/>
            </a:pPr>
            <a:fld id="{7E3AD463-E063-422E-9115-070FAEBB6F99}"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54311147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4" name="Slide Number Placeholder 5">
            <a:extLst/>
          </p:cNvPr>
          <p:cNvSpPr>
            <a:spLocks noGrp="1"/>
          </p:cNvSpPr>
          <p:nvPr>
            <p:ph type="sldNum" sz="quarter" idx="11"/>
          </p:nvPr>
        </p:nvSpPr>
        <p:spPr/>
        <p:txBody>
          <a:bodyPr/>
          <a:lstStyle>
            <a:lvl1pPr>
              <a:defRPr/>
            </a:lvl1pPr>
          </a:lstStyle>
          <a:p>
            <a:pPr>
              <a:defRPr/>
            </a:pPr>
            <a:fld id="{D0E41900-7F72-4434-97A6-D87D4097CE7E}"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9681865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3" name="Slide Number Placeholder 5">
            <a:extLst/>
          </p:cNvPr>
          <p:cNvSpPr>
            <a:spLocks noGrp="1"/>
          </p:cNvSpPr>
          <p:nvPr>
            <p:ph type="sldNum" sz="quarter" idx="11"/>
          </p:nvPr>
        </p:nvSpPr>
        <p:spPr/>
        <p:txBody>
          <a:bodyPr/>
          <a:lstStyle>
            <a:lvl1pPr>
              <a:defRPr/>
            </a:lvl1pPr>
          </a:lstStyle>
          <a:p>
            <a:pPr>
              <a:defRPr/>
            </a:pPr>
            <a:fld id="{AF1D2543-1393-4472-8AF4-1EF42ABBA449}"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30269998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 Column green whit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lvl1pPr>
              <a:defRPr>
                <a:solidFill>
                  <a:schemeClr val="tx2"/>
                </a:solidFill>
              </a:defRPr>
            </a:lvl1pPr>
          </a:lstStyle>
          <a:p>
            <a:r>
              <a:rPr lang="en-US"/>
              <a:t>Click to edit Master title style</a:t>
            </a:r>
            <a:endParaRPr lang="en-GB" dirty="0"/>
          </a:p>
        </p:txBody>
      </p:sp>
      <p:sp>
        <p:nvSpPr>
          <p:cNvPr id="3" name="Content Placeholder 2"/>
          <p:cNvSpPr>
            <a:spLocks noGrp="1"/>
          </p:cNvSpPr>
          <p:nvPr>
            <p:ph idx="1"/>
          </p:nvPr>
        </p:nvSpPr>
        <p:spPr>
          <a:xfrm>
            <a:off x="624000" y="1700809"/>
            <a:ext cx="5280000" cy="4242793"/>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9" name="Content Placeholder 8"/>
          <p:cNvSpPr>
            <a:spLocks noGrp="1"/>
          </p:cNvSpPr>
          <p:nvPr>
            <p:ph sz="quarter" idx="13"/>
          </p:nvPr>
        </p:nvSpPr>
        <p:spPr>
          <a:xfrm>
            <a:off x="6288618" y="1700214"/>
            <a:ext cx="5278967" cy="4243387"/>
          </a:xfrm>
        </p:spPr>
        <p:txBody>
          <a:bodyPr/>
          <a:lstStyle>
            <a:lvl1pPr marL="358775" indent="-358775">
              <a:buFont typeface="Arial" panose="020B0604020202020204" pitchFamily="34" charset="0"/>
              <a:buChar char="•"/>
              <a:defRPr>
                <a:solidFill>
                  <a:schemeClr val="accent6"/>
                </a:solidFill>
              </a:defRPr>
            </a:lvl1pPr>
            <a:lvl2pPr marL="647700" indent="-287338">
              <a:buFont typeface="Arial" panose="020B0604020202020204" pitchFamily="34" charset="0"/>
              <a:buChar char="•"/>
              <a:defRPr>
                <a:solidFill>
                  <a:schemeClr val="accent6"/>
                </a:solidFill>
              </a:defRPr>
            </a:lvl2pPr>
            <a:lvl3pPr>
              <a:defRPr>
                <a:solidFill>
                  <a:schemeClr val="accent6"/>
                </a:solidFill>
              </a:defRPr>
            </a:lvl3pPr>
            <a:lvl4pPr>
              <a:defRPr>
                <a:solidFill>
                  <a:schemeClr val="accent6"/>
                </a:solidFill>
              </a:defRPr>
            </a:lvl4pPr>
            <a:lvl5pPr>
              <a:defRPr>
                <a:solidFill>
                  <a:schemeClr val="accent6"/>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a:prstGeom prst="rect">
            <a:avLst/>
          </a:prstGeom>
        </p:spPr>
        <p:txBody>
          <a:bodyPr/>
          <a:lstStyle>
            <a:lvl1pPr>
              <a:lnSpc>
                <a:spcPct val="100000"/>
              </a:lnSpc>
              <a:defRPr>
                <a:solidFill>
                  <a:schemeClr val="tx1"/>
                </a:solidFill>
              </a:defRPr>
            </a:lvl1pPr>
          </a:lstStyle>
          <a:p>
            <a:pPr>
              <a:defRPr/>
            </a:pPr>
            <a:fld id="{37295B5A-DBFF-4868-9A24-AC57907D57F2}" type="datetime1">
              <a:rPr lang="en-GB" smtClean="0">
                <a:solidFill>
                  <a:srgbClr val="000000"/>
                </a:solidFill>
              </a:rPr>
              <a:pPr>
                <a:defRPr/>
              </a:pPr>
              <a:t>23/03/2020</a:t>
            </a:fld>
            <a:endParaRPr lang="en-GB" dirty="0">
              <a:solidFill>
                <a:srgbClr val="000000"/>
              </a:solidFill>
            </a:endParaRPr>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1"/>
                </a:solidFill>
              </a:defRPr>
            </a:lvl1pPr>
          </a:lstStyle>
          <a:p>
            <a:pPr>
              <a:defRPr/>
            </a:pPr>
            <a:fld id="{D47A91DE-D07E-4F55-B6A0-E6FB5C42246F}" type="slidenum">
              <a:rPr lang="en-GB" smtClean="0">
                <a:solidFill>
                  <a:srgbClr val="000000"/>
                </a:solidFill>
              </a:rPr>
              <a:pPr>
                <a:defRPr/>
              </a:pPr>
              <a:t>‹#›</a:t>
            </a:fld>
            <a:endParaRPr lang="en-GB" dirty="0">
              <a:solidFill>
                <a:srgbClr val="000000"/>
              </a:solidFill>
            </a:endParaRPr>
          </a:p>
        </p:txBody>
      </p:sp>
    </p:spTree>
    <p:extLst>
      <p:ext uri="{BB962C8B-B14F-4D97-AF65-F5344CB8AC3E}">
        <p14:creationId xmlns:p14="http://schemas.microsoft.com/office/powerpoint/2010/main" val="260211221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 column green white">
    <p:bg>
      <p:bgPr>
        <a:blipFill dpi="0" rotWithShape="1">
          <a:blip r:embed="rId2" cstate="print">
            <a:lum/>
          </a:blip>
          <a:srcRect/>
          <a:stretch>
            <a:fillRect l="-1000" t="-1000" b="-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a:xfrm>
            <a:off x="624000" y="1700809"/>
            <a:ext cx="10943584" cy="4242793"/>
          </a:xfrm>
        </p:spPr>
        <p:txBody>
          <a:bodyPr/>
          <a:lstStyle>
            <a:lvl1pPr>
              <a:buFontTx/>
              <a:buBlip>
                <a:blip r:embed="rId3"/>
              </a:buBlip>
              <a:defRPr/>
            </a:lvl1pPr>
            <a:lvl2pPr>
              <a:buFontTx/>
              <a:buBlip>
                <a:blip r:embed="rId4"/>
              </a:buBlip>
              <a:defRPr/>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6" name="Date Placeholder 3"/>
          <p:cNvSpPr>
            <a:spLocks noGrp="1"/>
          </p:cNvSpPr>
          <p:nvPr>
            <p:ph type="dt" sz="half" idx="14"/>
          </p:nvPr>
        </p:nvSpPr>
        <p:spPr>
          <a:xfrm>
            <a:off x="1143000" y="6196013"/>
            <a:ext cx="1441451" cy="387350"/>
          </a:xfrm>
          <a:prstGeom prst="rect">
            <a:avLst/>
          </a:prstGeom>
        </p:spPr>
        <p:txBody>
          <a:bodyPr/>
          <a:lstStyle>
            <a:lvl1pPr>
              <a:lnSpc>
                <a:spcPct val="100000"/>
              </a:lnSpc>
              <a:defRPr>
                <a:solidFill>
                  <a:schemeClr val="tx2"/>
                </a:solidFill>
              </a:defRPr>
            </a:lvl1pPr>
          </a:lstStyle>
          <a:p>
            <a:pPr>
              <a:defRPr/>
            </a:pPr>
            <a:fld id="{37295B5A-DBFF-4868-9A24-AC57907D57F2}" type="datetime1">
              <a:rPr lang="en-GB"/>
              <a:pPr>
                <a:defRPr/>
              </a:pPr>
              <a:t>23/03/2020</a:t>
            </a:fld>
            <a:endParaRPr lang="en-GB" dirty="0"/>
          </a:p>
        </p:txBody>
      </p:sp>
      <p:sp>
        <p:nvSpPr>
          <p:cNvPr id="7" name="Slide Number Placeholder 5"/>
          <p:cNvSpPr>
            <a:spLocks noGrp="1"/>
          </p:cNvSpPr>
          <p:nvPr>
            <p:ph type="sldNum" sz="quarter" idx="15"/>
          </p:nvPr>
        </p:nvSpPr>
        <p:spPr>
          <a:xfrm>
            <a:off x="624418" y="6196013"/>
            <a:ext cx="518583" cy="387350"/>
          </a:xfrm>
        </p:spPr>
        <p:txBody>
          <a:bodyPr/>
          <a:lstStyle>
            <a:lvl1pPr>
              <a:defRPr>
                <a:solidFill>
                  <a:schemeClr val="tx2"/>
                </a:solidFill>
              </a:defRPr>
            </a:lvl1pPr>
          </a:lstStyle>
          <a:p>
            <a:pPr>
              <a:defRPr/>
            </a:pPr>
            <a:fld id="{D47A91DE-D07E-4F55-B6A0-E6FB5C42246F}" type="slidenum">
              <a:rPr lang="en-GB"/>
              <a:pPr>
                <a:defRPr/>
              </a:pPr>
              <a:t>‹#›</a:t>
            </a:fld>
            <a:endParaRPr lang="en-GB" dirty="0"/>
          </a:p>
        </p:txBody>
      </p:sp>
    </p:spTree>
    <p:extLst>
      <p:ext uri="{BB962C8B-B14F-4D97-AF65-F5344CB8AC3E}">
        <p14:creationId xmlns:p14="http://schemas.microsoft.com/office/powerpoint/2010/main" val="19756335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Green">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1551430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title" preserve="1">
  <p:cSld name="Title Slide - Gree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322B6329-2E61-4A04-8D91-1F7120A418DE}"/>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75815925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Green">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CF4656CD-4816-45FB-8954-BF20ADA618D9}"/>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bg1"/>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2159551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bg>
      <p:bgPr>
        <a:solidFill>
          <a:schemeClr val="bg1">
            <a:alpha val="98822"/>
          </a:schemeClr>
        </a:solidFill>
        <a:effectLst/>
      </p:bgPr>
    </p:bg>
    <p:spTree>
      <p:nvGrpSpPr>
        <p:cNvPr id="1" name=""/>
        <p:cNvGrpSpPr/>
        <p:nvPr/>
      </p:nvGrpSpPr>
      <p:grpSpPr>
        <a:xfrm>
          <a:off x="0" y="0"/>
          <a:ext cx="0" cy="0"/>
          <a:chOff x="0" y="0"/>
          <a:chExt cx="0" cy="0"/>
        </a:xfrm>
      </p:grpSpPr>
      <p:cxnSp>
        <p:nvCxnSpPr>
          <p:cNvPr id="4" name="Straight Connector 3">
            <a:extLst>
              <a:ext uri="{FF2B5EF4-FFF2-40B4-BE49-F238E27FC236}">
                <a16:creationId xmlns:a16="http://schemas.microsoft.com/office/drawing/2014/main" id="{0FF7B622-0F16-46BF-B2AB-3A785AA47E67}"/>
              </a:ext>
            </a:extLst>
          </p:cNvPr>
          <p:cNvCxnSpPr/>
          <p:nvPr userDrawn="1"/>
        </p:nvCxnSpPr>
        <p:spPr>
          <a:xfrm>
            <a:off x="4709584" y="6215063"/>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 name="Straight Connector 4">
            <a:extLst>
              <a:ext uri="{FF2B5EF4-FFF2-40B4-BE49-F238E27FC236}">
                <a16:creationId xmlns:a16="http://schemas.microsoft.com/office/drawing/2014/main" id="{7595DC36-AFA5-48EA-9775-A1AE1E374545}"/>
              </a:ext>
            </a:extLst>
          </p:cNvPr>
          <p:cNvCxnSpPr/>
          <p:nvPr userDrawn="1"/>
        </p:nvCxnSpPr>
        <p:spPr>
          <a:xfrm>
            <a:off x="3509433"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CC649E6D-3D7C-4F00-86F9-2486B761FC73}"/>
              </a:ext>
            </a:extLst>
          </p:cNvPr>
          <p:cNvCxnSpPr/>
          <p:nvPr userDrawn="1"/>
        </p:nvCxnSpPr>
        <p:spPr>
          <a:xfrm>
            <a:off x="726017"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10">
            <a:extLst>
              <a:ext uri="{FF2B5EF4-FFF2-40B4-BE49-F238E27FC236}">
                <a16:creationId xmlns:a16="http://schemas.microsoft.com/office/drawing/2014/main" id="{38AE3EA7-9926-4828-A9E7-B7BBD9039702}"/>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4902200" y="6356351"/>
            <a:ext cx="1212851"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a:extLst>
              <a:ext uri="{FF2B5EF4-FFF2-40B4-BE49-F238E27FC236}">
                <a16:creationId xmlns:a16="http://schemas.microsoft.com/office/drawing/2014/main" id="{1CD0EB38-0D39-4942-9A29-CD9F81ED6A46}"/>
              </a:ext>
            </a:extLst>
          </p:cNvPr>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712634" y="6259514"/>
            <a:ext cx="5799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a:extLst>
              <a:ext uri="{FF2B5EF4-FFF2-40B4-BE49-F238E27FC236}">
                <a16:creationId xmlns:a16="http://schemas.microsoft.com/office/drawing/2014/main" id="{F2FD7C84-8EEA-4AD1-87CE-F5D8C59E7534}"/>
              </a:ext>
            </a:extLst>
          </p:cNvPr>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9584" y="6288088"/>
            <a:ext cx="219074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a:extLst>
              <a:ext uri="{FF2B5EF4-FFF2-40B4-BE49-F238E27FC236}">
                <a16:creationId xmlns:a16="http://schemas.microsoft.com/office/drawing/2014/main" id="{DDB7C5FE-9039-4620-9E84-A190087FC95A}"/>
              </a:ext>
            </a:extLst>
          </p:cNvPr>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0617" y="538164"/>
            <a:ext cx="189653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53354816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White">
    <p:spTree>
      <p:nvGrpSpPr>
        <p:cNvPr id="1" name=""/>
        <p:cNvGrpSpPr/>
        <p:nvPr/>
      </p:nvGrpSpPr>
      <p:grpSpPr>
        <a:xfrm>
          <a:off x="0" y="0"/>
          <a:ext cx="0" cy="0"/>
          <a:chOff x="0" y="0"/>
          <a:chExt cx="0" cy="0"/>
        </a:xfrm>
      </p:grpSpPr>
      <p:pic>
        <p:nvPicPr>
          <p:cNvPr id="4" name="Picture 6">
            <a:extLst>
              <a:ext uri="{FF2B5EF4-FFF2-40B4-BE49-F238E27FC236}">
                <a16:creationId xmlns:a16="http://schemas.microsoft.com/office/drawing/2014/main" id="{4DE977D3-1C1A-4989-85A8-D4D057F226A7}"/>
              </a:ext>
            </a:extLst>
          </p:cNvPr>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734" y="538164"/>
            <a:ext cx="189653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91396408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p:bg>
      <p:bgPr>
        <a:solidFill>
          <a:schemeClr val="tx2"/>
        </a:solidFill>
        <a:effectLst/>
      </p:bgPr>
    </p:bg>
    <p:spTree>
      <p:nvGrpSpPr>
        <p:cNvPr id="1" name=""/>
        <p:cNvGrpSpPr/>
        <p:nvPr/>
      </p:nvGrpSpPr>
      <p:grpSpPr>
        <a:xfrm>
          <a:off x="0" y="0"/>
          <a:ext cx="0" cy="0"/>
          <a:chOff x="0" y="0"/>
          <a:chExt cx="0" cy="0"/>
        </a:xfrm>
      </p:grpSpPr>
      <p:grpSp>
        <p:nvGrpSpPr>
          <p:cNvPr id="3" name="Group 16">
            <a:extLst>
              <a:ext uri="{FF2B5EF4-FFF2-40B4-BE49-F238E27FC236}">
                <a16:creationId xmlns:a16="http://schemas.microsoft.com/office/drawing/2014/main" id="{7E612AD1-E9E5-461C-BC18-8408E43D69AC}"/>
              </a:ext>
            </a:extLst>
          </p:cNvPr>
          <p:cNvGrpSpPr>
            <a:grpSpLocks/>
          </p:cNvGrpSpPr>
          <p:nvPr userDrawn="1"/>
        </p:nvGrpSpPr>
        <p:grpSpPr bwMode="auto">
          <a:xfrm>
            <a:off x="0" y="0"/>
            <a:ext cx="12192000" cy="6858000"/>
            <a:chOff x="0" y="0"/>
            <a:chExt cx="9144000" cy="6858001"/>
          </a:xfrm>
        </p:grpSpPr>
        <p:sp>
          <p:nvSpPr>
            <p:cNvPr id="4" name="Rectangle 9">
              <a:extLst>
                <a:ext uri="{FF2B5EF4-FFF2-40B4-BE49-F238E27FC236}">
                  <a16:creationId xmlns:a16="http://schemas.microsoft.com/office/drawing/2014/main" id="{043CDA7A-2722-4670-B1F2-332A49F424FB}"/>
                </a:ext>
              </a:extLst>
            </p:cNvPr>
            <p:cNvSpPr/>
            <p:nvPr userDrawn="1"/>
          </p:nvSpPr>
          <p:spPr>
            <a:xfrm>
              <a:off x="0" y="5749926"/>
              <a:ext cx="7342188"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5" name="Rectangle 4">
              <a:extLst>
                <a:ext uri="{FF2B5EF4-FFF2-40B4-BE49-F238E27FC236}">
                  <a16:creationId xmlns:a16="http://schemas.microsoft.com/office/drawing/2014/main" id="{46D65AE1-4320-4C5E-8A25-2EC0CB920747}"/>
                </a:ext>
              </a:extLst>
            </p:cNvPr>
            <p:cNvSpPr/>
            <p:nvPr userDrawn="1"/>
          </p:nvSpPr>
          <p:spPr>
            <a:xfrm>
              <a:off x="7342188" y="0"/>
              <a:ext cx="180181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6" name="Isosceles Triangle 11">
              <a:extLst>
                <a:ext uri="{FF2B5EF4-FFF2-40B4-BE49-F238E27FC236}">
                  <a16:creationId xmlns:a16="http://schemas.microsoft.com/office/drawing/2014/main" id="{DF38CF4F-1E67-441B-B3BA-2D11B25469FB}"/>
                </a:ext>
              </a:extLst>
            </p:cNvPr>
            <p:cNvSpPr/>
            <p:nvPr userDrawn="1"/>
          </p:nvSpPr>
          <p:spPr>
            <a:xfrm rot="10800000">
              <a:off x="644525" y="5527676"/>
              <a:ext cx="727075"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grpSp>
      <p:pic>
        <p:nvPicPr>
          <p:cNvPr id="7" name="Picture 13">
            <a:extLst>
              <a:ext uri="{FF2B5EF4-FFF2-40B4-BE49-F238E27FC236}">
                <a16:creationId xmlns:a16="http://schemas.microsoft.com/office/drawing/2014/main" id="{54DAB13E-6F07-4719-8A1F-D326A5E2A088}"/>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67" y="4337051"/>
            <a:ext cx="1098551"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5">
            <a:extLst>
              <a:ext uri="{FF2B5EF4-FFF2-40B4-BE49-F238E27FC236}">
                <a16:creationId xmlns:a16="http://schemas.microsoft.com/office/drawing/2014/main" id="{60B94FA1-BB03-4F76-9186-478A44F84C40}"/>
              </a:ext>
            </a:extLst>
          </p:cNvPr>
          <p:cNvCxnSpPr/>
          <p:nvPr userDrawn="1"/>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2452" y="1443039"/>
            <a:ext cx="8517745" cy="3948556"/>
          </a:xfrm>
        </p:spPr>
        <p:txBody>
          <a:bodyPr/>
          <a:lstStyle>
            <a:lvl1pPr>
              <a:defRPr sz="5000" b="0">
                <a:solidFill>
                  <a:schemeClr val="bg1"/>
                </a:solidFill>
              </a:defRPr>
            </a:lvl1pPr>
          </a:lstStyle>
          <a:p>
            <a:r>
              <a:rPr lang="en-US"/>
              <a:t>Click to edit Master title style</a:t>
            </a:r>
            <a:endParaRPr lang="en-US" dirty="0"/>
          </a:p>
        </p:txBody>
      </p:sp>
      <p:sp>
        <p:nvSpPr>
          <p:cNvPr id="9" name="Footer Placeholder 4">
            <a:extLst>
              <a:ext uri="{FF2B5EF4-FFF2-40B4-BE49-F238E27FC236}">
                <a16:creationId xmlns:a16="http://schemas.microsoft.com/office/drawing/2014/main" id="{1B4F6BE1-3856-438E-A791-B61ADF52A755}"/>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10" name="Slide Number Placeholder 5">
            <a:extLst>
              <a:ext uri="{FF2B5EF4-FFF2-40B4-BE49-F238E27FC236}">
                <a16:creationId xmlns:a16="http://schemas.microsoft.com/office/drawing/2014/main" id="{8C3D56F7-4B30-47F7-A678-C42B57269F05}"/>
              </a:ext>
            </a:extLst>
          </p:cNvPr>
          <p:cNvSpPr>
            <a:spLocks noGrp="1"/>
          </p:cNvSpPr>
          <p:nvPr>
            <p:ph type="sldNum" sz="quarter" idx="11"/>
          </p:nvPr>
        </p:nvSpPr>
        <p:spPr/>
        <p:txBody>
          <a:bodyPr/>
          <a:lstStyle>
            <a:lvl1pPr>
              <a:defRPr/>
            </a:lvl1pPr>
          </a:lstStyle>
          <a:p>
            <a:pPr>
              <a:defRPr/>
            </a:pPr>
            <a:fld id="{D536AE90-9BF0-41D2-AAEA-49049CD06F39}"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42100779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Outline">
    <p:spTree>
      <p:nvGrpSpPr>
        <p:cNvPr id="1" name=""/>
        <p:cNvGrpSpPr/>
        <p:nvPr/>
      </p:nvGrpSpPr>
      <p:grpSpPr>
        <a:xfrm>
          <a:off x="0" y="0"/>
          <a:ext cx="0" cy="0"/>
          <a:chOff x="0" y="0"/>
          <a:chExt cx="0" cy="0"/>
        </a:xfrm>
      </p:grpSpPr>
      <p:sp>
        <p:nvSpPr>
          <p:cNvPr id="3" name="Freeform 14">
            <a:extLst>
              <a:ext uri="{FF2B5EF4-FFF2-40B4-BE49-F238E27FC236}">
                <a16:creationId xmlns:a16="http://schemas.microsoft.com/office/drawing/2014/main" id="{C8EFE09A-3E8A-4815-A8C9-11889100F1F0}"/>
              </a:ext>
            </a:extLst>
          </p:cNvPr>
          <p:cNvSpPr/>
          <p:nvPr userDrawn="1"/>
        </p:nvSpPr>
        <p:spPr>
          <a:xfrm rot="10800000">
            <a:off x="0" y="0"/>
            <a:ext cx="9787467" cy="5924550"/>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0600" h="5925324">
                <a:moveTo>
                  <a:pt x="7340600" y="5925324"/>
                </a:moveTo>
                <a:lnTo>
                  <a:pt x="0" y="5925324"/>
                </a:lnTo>
                <a:lnTo>
                  <a:pt x="0" y="174789"/>
                </a:lnTo>
                <a:lnTo>
                  <a:pt x="6172563" y="174789"/>
                </a:lnTo>
                <a:lnTo>
                  <a:pt x="6332537" y="0"/>
                </a:lnTo>
                <a:lnTo>
                  <a:pt x="6492511" y="174789"/>
                </a:lnTo>
                <a:lnTo>
                  <a:pt x="7340600" y="174789"/>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pic>
        <p:nvPicPr>
          <p:cNvPr id="4" name="Picture 13">
            <a:extLst>
              <a:ext uri="{FF2B5EF4-FFF2-40B4-BE49-F238E27FC236}">
                <a16:creationId xmlns:a16="http://schemas.microsoft.com/office/drawing/2014/main" id="{36EBC095-3E7B-48C5-9B9F-E9BAB63801A0}"/>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67" y="4337051"/>
            <a:ext cx="1098551"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5">
            <a:extLst>
              <a:ext uri="{FF2B5EF4-FFF2-40B4-BE49-F238E27FC236}">
                <a16:creationId xmlns:a16="http://schemas.microsoft.com/office/drawing/2014/main" id="{72483D0F-3C15-4733-A632-8E3EEF1F63DF}"/>
              </a:ext>
            </a:extLst>
          </p:cNvPr>
          <p:cNvCxnSpPr/>
          <p:nvPr userDrawn="1"/>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2452" y="1443039"/>
            <a:ext cx="8517745" cy="3948556"/>
          </a:xfrm>
        </p:spPr>
        <p:txBody>
          <a:bodyPr/>
          <a:lstStyle>
            <a:lvl1pPr>
              <a:defRPr sz="5000" b="0">
                <a:solidFill>
                  <a:schemeClr val="tx2"/>
                </a:solidFill>
              </a:defRPr>
            </a:lvl1pPr>
          </a:lstStyle>
          <a:p>
            <a:r>
              <a:rPr lang="en-US"/>
              <a:t>Click to edit Master title style</a:t>
            </a:r>
            <a:endParaRPr lang="en-US" dirty="0"/>
          </a:p>
        </p:txBody>
      </p:sp>
      <p:sp>
        <p:nvSpPr>
          <p:cNvPr id="6" name="Footer Placeholder 4">
            <a:extLst>
              <a:ext uri="{FF2B5EF4-FFF2-40B4-BE49-F238E27FC236}">
                <a16:creationId xmlns:a16="http://schemas.microsoft.com/office/drawing/2014/main" id="{03B79A65-63E9-4E4C-85FB-BFDEEFA9ED9A}"/>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7" name="Slide Number Placeholder 5">
            <a:extLst>
              <a:ext uri="{FF2B5EF4-FFF2-40B4-BE49-F238E27FC236}">
                <a16:creationId xmlns:a16="http://schemas.microsoft.com/office/drawing/2014/main" id="{01D993B1-0A2C-4D64-8CF7-0F35A1EF9952}"/>
              </a:ext>
            </a:extLst>
          </p:cNvPr>
          <p:cNvSpPr>
            <a:spLocks noGrp="1"/>
          </p:cNvSpPr>
          <p:nvPr>
            <p:ph type="sldNum" sz="quarter" idx="11"/>
          </p:nvPr>
        </p:nvSpPr>
        <p:spPr/>
        <p:txBody>
          <a:bodyPr/>
          <a:lstStyle>
            <a:lvl1pPr>
              <a:defRPr/>
            </a:lvl1pPr>
          </a:lstStyle>
          <a:p>
            <a:pPr>
              <a:defRPr/>
            </a:pPr>
            <a:fld id="{64E91B25-164A-4986-8473-6E1DDA672EFB}"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116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6318" y="1540800"/>
            <a:ext cx="11019367"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BAC4D917-6188-40A6-9E1F-E785A9C3DAD1}"/>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5" name="Slide Number Placeholder 5">
            <a:extLst>
              <a:ext uri="{FF2B5EF4-FFF2-40B4-BE49-F238E27FC236}">
                <a16:creationId xmlns:a16="http://schemas.microsoft.com/office/drawing/2014/main" id="{283C9298-C7B4-4127-A571-7120784C0516}"/>
              </a:ext>
            </a:extLst>
          </p:cNvPr>
          <p:cNvSpPr>
            <a:spLocks noGrp="1"/>
          </p:cNvSpPr>
          <p:nvPr>
            <p:ph type="sldNum" sz="quarter" idx="11"/>
          </p:nvPr>
        </p:nvSpPr>
        <p:spPr/>
        <p:txBody>
          <a:bodyPr/>
          <a:lstStyle>
            <a:lvl1pPr>
              <a:defRPr/>
            </a:lvl1pPr>
          </a:lstStyle>
          <a:p>
            <a:pPr>
              <a:defRPr/>
            </a:pPr>
            <a:fld id="{5F314371-6899-4618-B77C-F97A51775068}"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14493490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F41"/>
                </a:solidFill>
              </a:defRPr>
            </a:lvl1pPr>
          </a:lstStyle>
          <a:p>
            <a:r>
              <a:rPr lang="en-US" dirty="0"/>
              <a:t>Click to edit Master title style</a:t>
            </a:r>
          </a:p>
        </p:txBody>
      </p:sp>
      <p:sp>
        <p:nvSpPr>
          <p:cNvPr id="3" name="Content Placeholder 2"/>
          <p:cNvSpPr>
            <a:spLocks noGrp="1"/>
          </p:cNvSpPr>
          <p:nvPr>
            <p:ph idx="1"/>
          </p:nvPr>
        </p:nvSpPr>
        <p:spPr>
          <a:xfrm>
            <a:off x="586318" y="1540800"/>
            <a:ext cx="11019367" cy="464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586318" y="1129555"/>
            <a:ext cx="11019367" cy="300247"/>
          </a:xfrm>
        </p:spPr>
        <p:txBody>
          <a:bodyPr/>
          <a:lstStyle>
            <a:lvl1pPr marL="0" indent="0">
              <a:buNone/>
              <a:defRPr sz="2200" b="0">
                <a:solidFill>
                  <a:srgbClr val="00AF41"/>
                </a:solidFill>
              </a:defRPr>
            </a:lvl1pPr>
          </a:lstStyle>
          <a:p>
            <a:pPr lvl="0"/>
            <a:r>
              <a:rPr lang="en-US" dirty="0"/>
              <a:t>Click to edit Master text styles</a:t>
            </a:r>
          </a:p>
        </p:txBody>
      </p:sp>
      <p:sp>
        <p:nvSpPr>
          <p:cNvPr id="5" name="Footer Placeholder 4">
            <a:extLst>
              <a:ext uri="{FF2B5EF4-FFF2-40B4-BE49-F238E27FC236}">
                <a16:creationId xmlns:a16="http://schemas.microsoft.com/office/drawing/2014/main" id="{88056C86-F83B-4A5C-B6B2-99B0E53A2666}"/>
              </a:ext>
            </a:extLst>
          </p:cNvPr>
          <p:cNvSpPr>
            <a:spLocks noGrp="1"/>
          </p:cNvSpPr>
          <p:nvPr>
            <p:ph type="ftr" sz="quarter" idx="14"/>
          </p:nvPr>
        </p:nvSpPr>
        <p:spPr/>
        <p:txBody>
          <a:bodyPr/>
          <a:lstStyle>
            <a:lvl1pPr>
              <a:defRPr/>
            </a:lvl1pPr>
          </a:lstStyle>
          <a:p>
            <a:pPr>
              <a:defRPr/>
            </a:pPr>
            <a:r>
              <a:rPr lang="en-GB">
                <a:solidFill>
                  <a:srgbClr val="00B050"/>
                </a:solidFill>
              </a:rPr>
              <a:t>Text in footer</a:t>
            </a:r>
          </a:p>
        </p:txBody>
      </p:sp>
      <p:sp>
        <p:nvSpPr>
          <p:cNvPr id="6" name="Slide Number Placeholder 5">
            <a:extLst>
              <a:ext uri="{FF2B5EF4-FFF2-40B4-BE49-F238E27FC236}">
                <a16:creationId xmlns:a16="http://schemas.microsoft.com/office/drawing/2014/main" id="{F1699EFE-9994-4454-A98D-4A8BEFF0B08F}"/>
              </a:ext>
            </a:extLst>
          </p:cNvPr>
          <p:cNvSpPr>
            <a:spLocks noGrp="1"/>
          </p:cNvSpPr>
          <p:nvPr>
            <p:ph type="sldNum" sz="quarter" idx="15"/>
          </p:nvPr>
        </p:nvSpPr>
        <p:spPr/>
        <p:txBody>
          <a:bodyPr/>
          <a:lstStyle>
            <a:lvl1pPr>
              <a:defRPr/>
            </a:lvl1pPr>
          </a:lstStyle>
          <a:p>
            <a:pPr>
              <a:defRPr/>
            </a:pPr>
            <a:fld id="{9E69C98C-1656-4406-AE93-6F42FDF5162B}"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07515398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 preserve="1">
  <p:cSld name="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6317" y="1540800"/>
            <a:ext cx="9254400"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a:ext uri="{FF2B5EF4-FFF2-40B4-BE49-F238E27FC236}">
                <a16:creationId xmlns:a16="http://schemas.microsoft.com/office/drawing/2014/main" id="{7F34DD52-E0BC-4969-9EB5-F05626014793}"/>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5" name="Slide Number Placeholder 5">
            <a:extLst>
              <a:ext uri="{FF2B5EF4-FFF2-40B4-BE49-F238E27FC236}">
                <a16:creationId xmlns:a16="http://schemas.microsoft.com/office/drawing/2014/main" id="{818ADB4E-8872-4765-9F9E-B22DA3F97FAA}"/>
              </a:ext>
            </a:extLst>
          </p:cNvPr>
          <p:cNvSpPr>
            <a:spLocks noGrp="1"/>
          </p:cNvSpPr>
          <p:nvPr>
            <p:ph type="sldNum" sz="quarter" idx="11"/>
          </p:nvPr>
        </p:nvSpPr>
        <p:spPr/>
        <p:txBody>
          <a:bodyPr/>
          <a:lstStyle>
            <a:lvl1pPr>
              <a:defRPr/>
            </a:lvl1pPr>
          </a:lstStyle>
          <a:p>
            <a:pPr>
              <a:defRPr/>
            </a:pPr>
            <a:fld id="{EB795E6D-3A44-4346-9CA0-EF23D93B8F05}"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36324013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B050"/>
                </a:solidFill>
              </a:defRPr>
            </a:lvl1pPr>
          </a:lstStyle>
          <a:p>
            <a:r>
              <a:rPr lang="en-US" dirty="0"/>
              <a:t>Click to edit Master title style</a:t>
            </a:r>
          </a:p>
        </p:txBody>
      </p:sp>
      <p:sp>
        <p:nvSpPr>
          <p:cNvPr id="3" name="Content Placeholder 2"/>
          <p:cNvSpPr>
            <a:spLocks noGrp="1"/>
          </p:cNvSpPr>
          <p:nvPr>
            <p:ph idx="1"/>
          </p:nvPr>
        </p:nvSpPr>
        <p:spPr>
          <a:xfrm>
            <a:off x="586317" y="1540800"/>
            <a:ext cx="92544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7"/>
          <p:cNvSpPr>
            <a:spLocks noGrp="1"/>
          </p:cNvSpPr>
          <p:nvPr>
            <p:ph type="body" sz="quarter" idx="13"/>
          </p:nvPr>
        </p:nvSpPr>
        <p:spPr>
          <a:xfrm>
            <a:off x="586318" y="1130401"/>
            <a:ext cx="11019367" cy="300247"/>
          </a:xfrm>
        </p:spPr>
        <p:txBody>
          <a:bodyPr/>
          <a:lstStyle>
            <a:lvl1pPr marL="0" indent="0">
              <a:buNone/>
              <a:defRPr sz="2200" b="0">
                <a:solidFill>
                  <a:srgbClr val="00B050"/>
                </a:solidFill>
              </a:defRPr>
            </a:lvl1pPr>
          </a:lstStyle>
          <a:p>
            <a:pPr lvl="0"/>
            <a:r>
              <a:rPr lang="en-US" dirty="0"/>
              <a:t>Click to edit Master text styles</a:t>
            </a:r>
          </a:p>
        </p:txBody>
      </p:sp>
      <p:sp>
        <p:nvSpPr>
          <p:cNvPr id="5" name="Footer Placeholder 4">
            <a:extLst>
              <a:ext uri="{FF2B5EF4-FFF2-40B4-BE49-F238E27FC236}">
                <a16:creationId xmlns:a16="http://schemas.microsoft.com/office/drawing/2014/main" id="{E44D689C-E985-4C30-9380-08B43E6C667B}"/>
              </a:ext>
            </a:extLst>
          </p:cNvPr>
          <p:cNvSpPr>
            <a:spLocks noGrp="1"/>
          </p:cNvSpPr>
          <p:nvPr>
            <p:ph type="ftr" sz="quarter" idx="14"/>
          </p:nvPr>
        </p:nvSpPr>
        <p:spPr/>
        <p:txBody>
          <a:bodyPr/>
          <a:lstStyle>
            <a:lvl1pPr>
              <a:defRPr/>
            </a:lvl1pPr>
          </a:lstStyle>
          <a:p>
            <a:pPr>
              <a:defRPr/>
            </a:pPr>
            <a:r>
              <a:rPr lang="en-GB">
                <a:solidFill>
                  <a:srgbClr val="00B050"/>
                </a:solidFill>
              </a:rPr>
              <a:t>Text in footer</a:t>
            </a:r>
          </a:p>
        </p:txBody>
      </p:sp>
      <p:sp>
        <p:nvSpPr>
          <p:cNvPr id="6" name="Slide Number Placeholder 5">
            <a:extLst>
              <a:ext uri="{FF2B5EF4-FFF2-40B4-BE49-F238E27FC236}">
                <a16:creationId xmlns:a16="http://schemas.microsoft.com/office/drawing/2014/main" id="{883AF5FA-D264-4C0F-B22C-0E3940717C62}"/>
              </a:ext>
            </a:extLst>
          </p:cNvPr>
          <p:cNvSpPr>
            <a:spLocks noGrp="1"/>
          </p:cNvSpPr>
          <p:nvPr>
            <p:ph type="sldNum" sz="quarter" idx="15"/>
          </p:nvPr>
        </p:nvSpPr>
        <p:spPr/>
        <p:txBody>
          <a:bodyPr/>
          <a:lstStyle>
            <a:lvl1pPr>
              <a:defRPr/>
            </a:lvl1pPr>
          </a:lstStyle>
          <a:p>
            <a:pPr>
              <a:defRPr/>
            </a:pPr>
            <a:fld id="{EFCB30E4-0D1A-40E8-A843-86BF30C2E900}"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30754179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 White">
    <p:bg>
      <p:bgPr>
        <a:solidFill>
          <a:schemeClr val="bg1">
            <a:alpha val="98822"/>
          </a:schemeClr>
        </a:solidFill>
        <a:effectLst/>
      </p:bgPr>
    </p:bg>
    <p:spTree>
      <p:nvGrpSpPr>
        <p:cNvPr id="1" name=""/>
        <p:cNvGrpSpPr/>
        <p:nvPr/>
      </p:nvGrpSpPr>
      <p:grpSpPr>
        <a:xfrm>
          <a:off x="0" y="0"/>
          <a:ext cx="0" cy="0"/>
          <a:chOff x="0" y="0"/>
          <a:chExt cx="0" cy="0"/>
        </a:xfrm>
      </p:grpSpPr>
      <p:cxnSp>
        <p:nvCxnSpPr>
          <p:cNvPr id="4" name="Straight Connector 3">
            <a:extLst/>
          </p:cNvPr>
          <p:cNvCxnSpPr/>
          <p:nvPr userDrawn="1"/>
        </p:nvCxnSpPr>
        <p:spPr>
          <a:xfrm>
            <a:off x="4709584" y="6215063"/>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5" name="Straight Connector 4">
            <a:extLst/>
          </p:cNvPr>
          <p:cNvCxnSpPr/>
          <p:nvPr userDrawn="1"/>
        </p:nvCxnSpPr>
        <p:spPr>
          <a:xfrm>
            <a:off x="3509433"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cxnSp>
        <p:nvCxnSpPr>
          <p:cNvPr id="6" name="Straight Connector 5">
            <a:extLst/>
          </p:cNvPr>
          <p:cNvCxnSpPr/>
          <p:nvPr userDrawn="1"/>
        </p:nvCxnSpPr>
        <p:spPr>
          <a:xfrm>
            <a:off x="726017" y="6216650"/>
            <a:ext cx="0" cy="527050"/>
          </a:xfrm>
          <a:prstGeom prst="line">
            <a:avLst/>
          </a:prstGeom>
          <a:ln w="15875"/>
        </p:spPr>
        <p:style>
          <a:lnRef idx="1">
            <a:schemeClr val="accent1"/>
          </a:lnRef>
          <a:fillRef idx="0">
            <a:schemeClr val="accent1"/>
          </a:fillRef>
          <a:effectRef idx="0">
            <a:schemeClr val="accent1"/>
          </a:effectRef>
          <a:fontRef idx="minor">
            <a:schemeClr val="tx1"/>
          </a:fontRef>
        </p:style>
      </p:cxnSp>
      <p:pic>
        <p:nvPicPr>
          <p:cNvPr id="7" name="Picture 10"/>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4902200" y="6356351"/>
            <a:ext cx="1212851" cy="252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11"/>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712634" y="6259514"/>
            <a:ext cx="579967" cy="434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2"/>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899584" y="6288088"/>
            <a:ext cx="2190749" cy="374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3"/>
          <p:cNvPicPr>
            <a:picLocks noChangeAspect="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700617" y="538164"/>
            <a:ext cx="189653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6279965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86317" y="1540800"/>
            <a:ext cx="5433483"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199" y="1540800"/>
            <a:ext cx="5433484"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5DA4FCDE-0326-4521-A2DE-73027C8BAB3B}"/>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6" name="Slide Number Placeholder 5">
            <a:extLst>
              <a:ext uri="{FF2B5EF4-FFF2-40B4-BE49-F238E27FC236}">
                <a16:creationId xmlns:a16="http://schemas.microsoft.com/office/drawing/2014/main" id="{74B167F7-8BAC-4A5E-B4A2-86391ED10332}"/>
              </a:ext>
            </a:extLst>
          </p:cNvPr>
          <p:cNvSpPr>
            <a:spLocks noGrp="1"/>
          </p:cNvSpPr>
          <p:nvPr>
            <p:ph type="sldNum" sz="quarter" idx="11"/>
          </p:nvPr>
        </p:nvSpPr>
        <p:spPr/>
        <p:txBody>
          <a:bodyPr/>
          <a:lstStyle>
            <a:lvl1pPr>
              <a:defRPr/>
            </a:lvl1pPr>
          </a:lstStyle>
          <a:p>
            <a:pPr>
              <a:defRPr/>
            </a:pPr>
            <a:fld id="{4B81987B-1822-4C16-96CB-97347358718F}"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358310403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85600" y="471896"/>
            <a:ext cx="11020800" cy="48272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5600" y="1130400"/>
            <a:ext cx="5385859"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5600" y="1540800"/>
            <a:ext cx="5385859"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130400"/>
            <a:ext cx="543420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1540800"/>
            <a:ext cx="5434200" cy="4640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A6F86C54-B13C-4B46-9E0B-8C569739A4B7}"/>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8" name="Slide Number Placeholder 5">
            <a:extLst>
              <a:ext uri="{FF2B5EF4-FFF2-40B4-BE49-F238E27FC236}">
                <a16:creationId xmlns:a16="http://schemas.microsoft.com/office/drawing/2014/main" id="{20C614A3-8875-4973-A632-EAE3EF3B5A4F}"/>
              </a:ext>
            </a:extLst>
          </p:cNvPr>
          <p:cNvSpPr>
            <a:spLocks noGrp="1"/>
          </p:cNvSpPr>
          <p:nvPr>
            <p:ph type="sldNum" sz="quarter" idx="11"/>
          </p:nvPr>
        </p:nvSpPr>
        <p:spPr/>
        <p:txBody>
          <a:bodyPr/>
          <a:lstStyle>
            <a:lvl1pPr>
              <a:defRPr/>
            </a:lvl1pPr>
          </a:lstStyle>
          <a:p>
            <a:pPr>
              <a:defRPr/>
            </a:pPr>
            <a:fld id="{E39232C1-8A05-46B4-800D-DBB5FBE6B802}"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396644222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Side Bar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6319" y="480363"/>
            <a:ext cx="3456000" cy="432000"/>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6317" y="1520826"/>
            <a:ext cx="3456000" cy="4651637"/>
          </a:xfrm>
        </p:spPr>
        <p:txBody>
          <a:bodyPr/>
          <a:lstStyle>
            <a:lvl1pPr marL="0" indent="0">
              <a:buNone/>
              <a:defRPr sz="1800"/>
            </a:lvl1pPr>
          </a:lstStyle>
          <a:p>
            <a:pPr lvl="0"/>
            <a:r>
              <a:rPr lang="en-US"/>
              <a:t>Click to edit Master text styles</a:t>
            </a:r>
          </a:p>
        </p:txBody>
      </p:sp>
      <p:sp>
        <p:nvSpPr>
          <p:cNvPr id="4" name="Content Placeholder 3"/>
          <p:cNvSpPr>
            <a:spLocks noGrp="1"/>
          </p:cNvSpPr>
          <p:nvPr>
            <p:ph sz="half" idx="2"/>
          </p:nvPr>
        </p:nvSpPr>
        <p:spPr>
          <a:xfrm>
            <a:off x="4249409" y="476251"/>
            <a:ext cx="7356275" cy="56962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2C7DEF4B-7731-4B38-8E8B-5A8D0CC59EE3}"/>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6" name="Slide Number Placeholder 5">
            <a:extLst>
              <a:ext uri="{FF2B5EF4-FFF2-40B4-BE49-F238E27FC236}">
                <a16:creationId xmlns:a16="http://schemas.microsoft.com/office/drawing/2014/main" id="{E28DE40C-60BD-4F66-9188-09691D8449FA}"/>
              </a:ext>
            </a:extLst>
          </p:cNvPr>
          <p:cNvSpPr>
            <a:spLocks noGrp="1"/>
          </p:cNvSpPr>
          <p:nvPr>
            <p:ph type="sldNum" sz="quarter" idx="11"/>
          </p:nvPr>
        </p:nvSpPr>
        <p:spPr/>
        <p:txBody>
          <a:bodyPr/>
          <a:lstStyle>
            <a:lvl1pPr>
              <a:defRPr/>
            </a:lvl1pPr>
          </a:lstStyle>
          <a:p>
            <a:pPr>
              <a:defRPr/>
            </a:pPr>
            <a:fld id="{8B81704A-0B00-495F-9967-6D1FC6E981CB}"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0145593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Side Bar Sub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5600" y="479483"/>
            <a:ext cx="3456000" cy="432000"/>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5600" y="1130400"/>
            <a:ext cx="3456000" cy="298800"/>
          </a:xfrm>
        </p:spPr>
        <p:txBody>
          <a:bodyPr/>
          <a:lstStyle>
            <a:lvl1pPr marL="0" indent="0">
              <a:buNone/>
              <a:defRPr sz="2400" b="0">
                <a:solidFill>
                  <a:srgbClr val="00B050"/>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585600" y="1540801"/>
            <a:ext cx="3456000" cy="4668837"/>
          </a:xfrm>
        </p:spPr>
        <p:txBody>
          <a:bodyPr/>
          <a:lstStyle>
            <a:lvl1pPr marL="0" indent="0">
              <a:buNone/>
              <a:defRPr sz="1800"/>
            </a:lvl1pPr>
            <a:lvl2pPr>
              <a:defRPr b="1"/>
            </a:lvl2pPr>
          </a:lstStyle>
          <a:p>
            <a:pPr lvl="0"/>
            <a:r>
              <a:rPr lang="en-US"/>
              <a:t>Click to edit Master text styles</a:t>
            </a:r>
          </a:p>
        </p:txBody>
      </p:sp>
      <p:sp>
        <p:nvSpPr>
          <p:cNvPr id="6" name="Content Placeholder 5"/>
          <p:cNvSpPr>
            <a:spLocks noGrp="1"/>
          </p:cNvSpPr>
          <p:nvPr>
            <p:ph sz="quarter" idx="4"/>
          </p:nvPr>
        </p:nvSpPr>
        <p:spPr>
          <a:xfrm>
            <a:off x="4242341" y="476251"/>
            <a:ext cx="7364059" cy="57134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Footer Placeholder 4">
            <a:extLst>
              <a:ext uri="{FF2B5EF4-FFF2-40B4-BE49-F238E27FC236}">
                <a16:creationId xmlns:a16="http://schemas.microsoft.com/office/drawing/2014/main" id="{185C6E91-4F71-49A5-B7EC-CCCDB5476D06}"/>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8" name="Slide Number Placeholder 5">
            <a:extLst>
              <a:ext uri="{FF2B5EF4-FFF2-40B4-BE49-F238E27FC236}">
                <a16:creationId xmlns:a16="http://schemas.microsoft.com/office/drawing/2014/main" id="{A4181556-CA84-45C7-BE55-0CF3DA00EFC1}"/>
              </a:ext>
            </a:extLst>
          </p:cNvPr>
          <p:cNvSpPr>
            <a:spLocks noGrp="1"/>
          </p:cNvSpPr>
          <p:nvPr>
            <p:ph type="sldNum" sz="quarter" idx="11"/>
          </p:nvPr>
        </p:nvSpPr>
        <p:spPr/>
        <p:txBody>
          <a:bodyPr/>
          <a:lstStyle>
            <a:lvl1pPr>
              <a:defRPr/>
            </a:lvl1pPr>
          </a:lstStyle>
          <a:p>
            <a:pPr>
              <a:defRPr/>
            </a:pPr>
            <a:fld id="{01ACE251-A3FD-4A94-A0FA-3A3FBE78A5BF}"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39358194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Caption and Content">
    <p:spTree>
      <p:nvGrpSpPr>
        <p:cNvPr id="1" name=""/>
        <p:cNvGrpSpPr/>
        <p:nvPr/>
      </p:nvGrpSpPr>
      <p:grpSpPr>
        <a:xfrm>
          <a:off x="0" y="0"/>
          <a:ext cx="0" cy="0"/>
          <a:chOff x="0" y="0"/>
          <a:chExt cx="0" cy="0"/>
        </a:xfrm>
      </p:grpSpPr>
      <p:sp>
        <p:nvSpPr>
          <p:cNvPr id="5" name="Isosceles Triangle 7">
            <a:extLst>
              <a:ext uri="{FF2B5EF4-FFF2-40B4-BE49-F238E27FC236}">
                <a16:creationId xmlns:a16="http://schemas.microsoft.com/office/drawing/2014/main" id="{6FE83FBC-D221-4111-8B9F-AC37A67CF49A}"/>
              </a:ext>
            </a:extLst>
          </p:cNvPr>
          <p:cNvSpPr/>
          <p:nvPr userDrawn="1"/>
        </p:nvSpPr>
        <p:spPr>
          <a:xfrm rot="10800000">
            <a:off x="588434" y="5597526"/>
            <a:ext cx="969433"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solidFill>
                <a:prstClr val="white"/>
              </a:solidFill>
            </a:endParaRPr>
          </a:p>
        </p:txBody>
      </p:sp>
      <p:sp>
        <p:nvSpPr>
          <p:cNvPr id="3" name="Content Placeholder 2"/>
          <p:cNvSpPr>
            <a:spLocks noGrp="1"/>
          </p:cNvSpPr>
          <p:nvPr>
            <p:ph sz="half" idx="1"/>
          </p:nvPr>
        </p:nvSpPr>
        <p:spPr>
          <a:xfrm>
            <a:off x="599017" y="476250"/>
            <a:ext cx="2769600" cy="5334000"/>
          </a:xfrm>
          <a:solidFill>
            <a:schemeClr val="tx2"/>
          </a:solidFill>
        </p:spPr>
        <p:txBody>
          <a:bodyPr/>
          <a:lstStyle>
            <a:lvl1pPr marL="0" indent="0">
              <a:buNone/>
              <a:defRPr b="0">
                <a:solidFill>
                  <a:schemeClr val="bg1"/>
                </a:solidFill>
              </a:defRPr>
            </a:lvl1pPr>
          </a:lstStyle>
          <a:p>
            <a:pPr lvl="0"/>
            <a:r>
              <a:rPr lang="en-US"/>
              <a:t>Click to edit Master text styles</a:t>
            </a:r>
          </a:p>
        </p:txBody>
      </p:sp>
      <p:sp>
        <p:nvSpPr>
          <p:cNvPr id="4" name="Content Placeholder 3"/>
          <p:cNvSpPr>
            <a:spLocks noGrp="1"/>
          </p:cNvSpPr>
          <p:nvPr>
            <p:ph sz="half" idx="2"/>
          </p:nvPr>
        </p:nvSpPr>
        <p:spPr>
          <a:xfrm>
            <a:off x="3566161" y="476250"/>
            <a:ext cx="8039523" cy="56959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a:extLst>
              <a:ext uri="{FF2B5EF4-FFF2-40B4-BE49-F238E27FC236}">
                <a16:creationId xmlns:a16="http://schemas.microsoft.com/office/drawing/2014/main" id="{CD2EC3E3-432C-4FE0-919A-B1342FC94066}"/>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7" name="Slide Number Placeholder 6">
            <a:extLst>
              <a:ext uri="{FF2B5EF4-FFF2-40B4-BE49-F238E27FC236}">
                <a16:creationId xmlns:a16="http://schemas.microsoft.com/office/drawing/2014/main" id="{3BC95FE6-A3B3-48A9-85CA-0CF062DE7585}"/>
              </a:ext>
            </a:extLst>
          </p:cNvPr>
          <p:cNvSpPr>
            <a:spLocks noGrp="1"/>
          </p:cNvSpPr>
          <p:nvPr>
            <p:ph type="sldNum" sz="quarter" idx="11"/>
          </p:nvPr>
        </p:nvSpPr>
        <p:spPr/>
        <p:txBody>
          <a:bodyPr/>
          <a:lstStyle>
            <a:lvl1pPr>
              <a:defRPr/>
            </a:lvl1pPr>
          </a:lstStyle>
          <a:p>
            <a:pPr>
              <a:defRPr/>
            </a:pPr>
            <a:fld id="{CF68BF2F-8F3A-4742-B822-EED29C842B7D}"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14021213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4">
            <a:extLst>
              <a:ext uri="{FF2B5EF4-FFF2-40B4-BE49-F238E27FC236}">
                <a16:creationId xmlns:a16="http://schemas.microsoft.com/office/drawing/2014/main" id="{08AB7B85-406B-4FF4-8704-926B368847AE}"/>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4" name="Slide Number Placeholder 5">
            <a:extLst>
              <a:ext uri="{FF2B5EF4-FFF2-40B4-BE49-F238E27FC236}">
                <a16:creationId xmlns:a16="http://schemas.microsoft.com/office/drawing/2014/main" id="{045DBE48-0A70-4A9F-8A70-AA04D2A37C97}"/>
              </a:ext>
            </a:extLst>
          </p:cNvPr>
          <p:cNvSpPr>
            <a:spLocks noGrp="1"/>
          </p:cNvSpPr>
          <p:nvPr>
            <p:ph type="sldNum" sz="quarter" idx="11"/>
          </p:nvPr>
        </p:nvSpPr>
        <p:spPr/>
        <p:txBody>
          <a:bodyPr/>
          <a:lstStyle>
            <a:lvl1pPr>
              <a:defRPr/>
            </a:lvl1pPr>
          </a:lstStyle>
          <a:p>
            <a:pPr>
              <a:defRPr/>
            </a:pPr>
            <a:fld id="{4F41E157-7E7E-4B1C-AFBF-7296F567059E}"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36864617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4">
            <a:extLst>
              <a:ext uri="{FF2B5EF4-FFF2-40B4-BE49-F238E27FC236}">
                <a16:creationId xmlns:a16="http://schemas.microsoft.com/office/drawing/2014/main" id="{424C8EB5-7FB3-4C24-900C-4CD0A3351806}"/>
              </a:ext>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3" name="Slide Number Placeholder 5">
            <a:extLst>
              <a:ext uri="{FF2B5EF4-FFF2-40B4-BE49-F238E27FC236}">
                <a16:creationId xmlns:a16="http://schemas.microsoft.com/office/drawing/2014/main" id="{F55AE054-E250-43AF-8CCE-A38AE83F6F42}"/>
              </a:ext>
            </a:extLst>
          </p:cNvPr>
          <p:cNvSpPr>
            <a:spLocks noGrp="1"/>
          </p:cNvSpPr>
          <p:nvPr>
            <p:ph type="sldNum" sz="quarter" idx="11"/>
          </p:nvPr>
        </p:nvSpPr>
        <p:spPr/>
        <p:txBody>
          <a:bodyPr/>
          <a:lstStyle>
            <a:lvl1pPr>
              <a:defRPr/>
            </a:lvl1pPr>
          </a:lstStyle>
          <a:p>
            <a:pPr>
              <a:defRPr/>
            </a:pPr>
            <a:fld id="{98132BE8-CBC2-422A-8728-1A20252D7141}"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837055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Title Slide (no graphics) - White">
    <p:spTree>
      <p:nvGrpSpPr>
        <p:cNvPr id="1" name=""/>
        <p:cNvGrpSpPr/>
        <p:nvPr/>
      </p:nvGrpSpPr>
      <p:grpSpPr>
        <a:xfrm>
          <a:off x="0" y="0"/>
          <a:ext cx="0" cy="0"/>
          <a:chOff x="0" y="0"/>
          <a:chExt cx="0" cy="0"/>
        </a:xfrm>
      </p:grpSpPr>
      <p:pic>
        <p:nvPicPr>
          <p:cNvPr id="4" name="Picture 6"/>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02734" y="538164"/>
            <a:ext cx="1896533"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575733" y="1735669"/>
            <a:ext cx="8108139" cy="1215495"/>
          </a:xfrm>
        </p:spPr>
        <p:txBody>
          <a:bodyPr anchor="b"/>
          <a:lstStyle>
            <a:lvl1pPr algn="l">
              <a:defRPr sz="420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575733" y="3043239"/>
            <a:ext cx="8108139" cy="986894"/>
          </a:xfrm>
        </p:spPr>
        <p:txBody>
          <a:bodyPr/>
          <a:lstStyle>
            <a:lvl1pPr marL="0" indent="0" algn="l">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Tree>
    <p:extLst>
      <p:ext uri="{BB962C8B-B14F-4D97-AF65-F5344CB8AC3E}">
        <p14:creationId xmlns:p14="http://schemas.microsoft.com/office/powerpoint/2010/main" val="34025842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p:bg>
      <p:bgPr>
        <a:solidFill>
          <a:schemeClr val="tx2"/>
        </a:solidFill>
        <a:effectLst/>
      </p:bgPr>
    </p:bg>
    <p:spTree>
      <p:nvGrpSpPr>
        <p:cNvPr id="1" name=""/>
        <p:cNvGrpSpPr/>
        <p:nvPr/>
      </p:nvGrpSpPr>
      <p:grpSpPr>
        <a:xfrm>
          <a:off x="0" y="0"/>
          <a:ext cx="0" cy="0"/>
          <a:chOff x="0" y="0"/>
          <a:chExt cx="0" cy="0"/>
        </a:xfrm>
      </p:grpSpPr>
      <p:grpSp>
        <p:nvGrpSpPr>
          <p:cNvPr id="3" name="Group 16"/>
          <p:cNvGrpSpPr>
            <a:grpSpLocks/>
          </p:cNvGrpSpPr>
          <p:nvPr userDrawn="1"/>
        </p:nvGrpSpPr>
        <p:grpSpPr bwMode="auto">
          <a:xfrm>
            <a:off x="0" y="0"/>
            <a:ext cx="12192000" cy="6858000"/>
            <a:chOff x="0" y="0"/>
            <a:chExt cx="9144000" cy="6858001"/>
          </a:xfrm>
        </p:grpSpPr>
        <p:sp>
          <p:nvSpPr>
            <p:cNvPr id="4" name="Rectangle 9">
              <a:extLst/>
            </p:cNvPr>
            <p:cNvSpPr/>
            <p:nvPr userDrawn="1"/>
          </p:nvSpPr>
          <p:spPr>
            <a:xfrm>
              <a:off x="0" y="5749926"/>
              <a:ext cx="7342188" cy="11080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5" name="Rectangle 4">
              <a:extLst/>
            </p:cNvPr>
            <p:cNvSpPr/>
            <p:nvPr userDrawn="1"/>
          </p:nvSpPr>
          <p:spPr>
            <a:xfrm>
              <a:off x="7342188" y="0"/>
              <a:ext cx="1801812" cy="685800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sp>
          <p:nvSpPr>
            <p:cNvPr id="6" name="Isosceles Triangle 11">
              <a:extLst/>
            </p:cNvPr>
            <p:cNvSpPr/>
            <p:nvPr userDrawn="1"/>
          </p:nvSpPr>
          <p:spPr>
            <a:xfrm rot="10800000">
              <a:off x="644525" y="5527676"/>
              <a:ext cx="727075" cy="396875"/>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grpSp>
      <p:pic>
        <p:nvPicPr>
          <p:cNvPr id="7"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67" y="4337051"/>
            <a:ext cx="1098551"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8" name="Straight Connector 15">
            <a:extLst/>
          </p:cNvPr>
          <p:cNvCxnSpPr/>
          <p:nvPr userDrawn="1"/>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2452" y="1443039"/>
            <a:ext cx="8517745" cy="3948556"/>
          </a:xfrm>
        </p:spPr>
        <p:txBody>
          <a:bodyPr/>
          <a:lstStyle>
            <a:lvl1pPr>
              <a:defRPr sz="5000" b="0">
                <a:solidFill>
                  <a:schemeClr val="bg1"/>
                </a:solidFill>
              </a:defRPr>
            </a:lvl1pPr>
          </a:lstStyle>
          <a:p>
            <a:r>
              <a:rPr lang="en-US"/>
              <a:t>Click to edit Master title style</a:t>
            </a:r>
            <a:endParaRPr lang="en-US" dirty="0"/>
          </a:p>
        </p:txBody>
      </p:sp>
      <p:sp>
        <p:nvSpPr>
          <p:cNvPr id="9" name="Footer Placeholder 4">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10" name="Slide Number Placeholder 5">
            <a:extLst/>
          </p:cNvPr>
          <p:cNvSpPr>
            <a:spLocks noGrp="1"/>
          </p:cNvSpPr>
          <p:nvPr>
            <p:ph type="sldNum" sz="quarter" idx="11"/>
          </p:nvPr>
        </p:nvSpPr>
        <p:spPr/>
        <p:txBody>
          <a:bodyPr/>
          <a:lstStyle>
            <a:lvl1pPr>
              <a:defRPr/>
            </a:lvl1pPr>
          </a:lstStyle>
          <a:p>
            <a:pPr>
              <a:defRPr/>
            </a:pPr>
            <a:fld id="{A86795B7-F892-46E0-975E-1B0C6E874751}"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11814269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Quote or Statistic Outline">
    <p:spTree>
      <p:nvGrpSpPr>
        <p:cNvPr id="1" name=""/>
        <p:cNvGrpSpPr/>
        <p:nvPr/>
      </p:nvGrpSpPr>
      <p:grpSpPr>
        <a:xfrm>
          <a:off x="0" y="0"/>
          <a:ext cx="0" cy="0"/>
          <a:chOff x="0" y="0"/>
          <a:chExt cx="0" cy="0"/>
        </a:xfrm>
      </p:grpSpPr>
      <p:sp>
        <p:nvSpPr>
          <p:cNvPr id="3" name="Freeform 14">
            <a:extLst/>
          </p:cNvPr>
          <p:cNvSpPr/>
          <p:nvPr userDrawn="1"/>
        </p:nvSpPr>
        <p:spPr>
          <a:xfrm rot="10800000">
            <a:off x="0" y="0"/>
            <a:ext cx="9787467" cy="5924550"/>
          </a:xfrm>
          <a:custGeom>
            <a:avLst/>
            <a:gdLst>
              <a:gd name="connsiteX0" fmla="*/ 7340600 w 7340600"/>
              <a:gd name="connsiteY0" fmla="*/ 5925324 h 5925324"/>
              <a:gd name="connsiteX1" fmla="*/ 0 w 7340600"/>
              <a:gd name="connsiteY1" fmla="*/ 5925324 h 5925324"/>
              <a:gd name="connsiteX2" fmla="*/ 0 w 7340600"/>
              <a:gd name="connsiteY2" fmla="*/ 174789 h 5925324"/>
              <a:gd name="connsiteX3" fmla="*/ 6172563 w 7340600"/>
              <a:gd name="connsiteY3" fmla="*/ 174789 h 5925324"/>
              <a:gd name="connsiteX4" fmla="*/ 6332537 w 7340600"/>
              <a:gd name="connsiteY4" fmla="*/ 0 h 5925324"/>
              <a:gd name="connsiteX5" fmla="*/ 6492511 w 7340600"/>
              <a:gd name="connsiteY5" fmla="*/ 174789 h 5925324"/>
              <a:gd name="connsiteX6" fmla="*/ 7340600 w 7340600"/>
              <a:gd name="connsiteY6" fmla="*/ 174789 h 592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340600" h="5925324">
                <a:moveTo>
                  <a:pt x="7340600" y="5925324"/>
                </a:moveTo>
                <a:lnTo>
                  <a:pt x="0" y="5925324"/>
                </a:lnTo>
                <a:lnTo>
                  <a:pt x="0" y="174789"/>
                </a:lnTo>
                <a:lnTo>
                  <a:pt x="6172563" y="174789"/>
                </a:lnTo>
                <a:lnTo>
                  <a:pt x="6332537" y="0"/>
                </a:lnTo>
                <a:lnTo>
                  <a:pt x="6492511" y="174789"/>
                </a:lnTo>
                <a:lnTo>
                  <a:pt x="7340600" y="174789"/>
                </a:lnTo>
                <a:close/>
              </a:path>
            </a:pathLst>
          </a:cu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pic>
        <p:nvPicPr>
          <p:cNvPr id="4" name="Picture 13"/>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371667" y="4337051"/>
            <a:ext cx="1098551" cy="1412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15">
            <a:extLst/>
          </p:cNvPr>
          <p:cNvCxnSpPr/>
          <p:nvPr userDrawn="1"/>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a:xfrm>
            <a:off x="552452" y="1443039"/>
            <a:ext cx="8517745" cy="3948556"/>
          </a:xfrm>
        </p:spPr>
        <p:txBody>
          <a:bodyPr/>
          <a:lstStyle>
            <a:lvl1pPr>
              <a:defRPr sz="5000" b="0">
                <a:solidFill>
                  <a:schemeClr val="tx2"/>
                </a:solidFill>
              </a:defRPr>
            </a:lvl1pPr>
          </a:lstStyle>
          <a:p>
            <a:r>
              <a:rPr lang="en-US"/>
              <a:t>Click to edit Master title style</a:t>
            </a:r>
            <a:endParaRPr lang="en-US" dirty="0"/>
          </a:p>
        </p:txBody>
      </p:sp>
      <p:sp>
        <p:nvSpPr>
          <p:cNvPr id="6" name="Footer Placeholder 4">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7" name="Slide Number Placeholder 5">
            <a:extLst/>
          </p:cNvPr>
          <p:cNvSpPr>
            <a:spLocks noGrp="1"/>
          </p:cNvSpPr>
          <p:nvPr>
            <p:ph type="sldNum" sz="quarter" idx="11"/>
          </p:nvPr>
        </p:nvSpPr>
        <p:spPr/>
        <p:txBody>
          <a:bodyPr/>
          <a:lstStyle>
            <a:lvl1pPr>
              <a:defRPr/>
            </a:lvl1pPr>
          </a:lstStyle>
          <a:p>
            <a:pPr>
              <a:defRPr/>
            </a:pPr>
            <a:fld id="{BFAE3734-6FF3-48F1-8136-59DE7202D760}"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21340710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6318" y="1540800"/>
            <a:ext cx="11019367"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5" name="Slide Number Placeholder 5">
            <a:extLst/>
          </p:cNvPr>
          <p:cNvSpPr>
            <a:spLocks noGrp="1"/>
          </p:cNvSpPr>
          <p:nvPr>
            <p:ph type="sldNum" sz="quarter" idx="11"/>
          </p:nvPr>
        </p:nvSpPr>
        <p:spPr/>
        <p:txBody>
          <a:bodyPr/>
          <a:lstStyle>
            <a:lvl1pPr>
              <a:defRPr/>
            </a:lvl1pPr>
          </a:lstStyle>
          <a:p>
            <a:pPr>
              <a:defRPr/>
            </a:pPr>
            <a:fld id="{AC47293F-950A-412A-8243-CA59148D36E9}"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6858389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0AF41"/>
                </a:solidFill>
              </a:defRPr>
            </a:lvl1pPr>
          </a:lstStyle>
          <a:p>
            <a:r>
              <a:rPr lang="en-US" dirty="0"/>
              <a:t>Click to edit Master title style</a:t>
            </a:r>
          </a:p>
        </p:txBody>
      </p:sp>
      <p:sp>
        <p:nvSpPr>
          <p:cNvPr id="3" name="Content Placeholder 2"/>
          <p:cNvSpPr>
            <a:spLocks noGrp="1"/>
          </p:cNvSpPr>
          <p:nvPr>
            <p:ph idx="1"/>
          </p:nvPr>
        </p:nvSpPr>
        <p:spPr>
          <a:xfrm>
            <a:off x="586318" y="1540800"/>
            <a:ext cx="11019367" cy="464040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7"/>
          <p:cNvSpPr>
            <a:spLocks noGrp="1"/>
          </p:cNvSpPr>
          <p:nvPr>
            <p:ph type="body" sz="quarter" idx="13"/>
          </p:nvPr>
        </p:nvSpPr>
        <p:spPr>
          <a:xfrm>
            <a:off x="586318" y="1129555"/>
            <a:ext cx="11019367" cy="300247"/>
          </a:xfrm>
        </p:spPr>
        <p:txBody>
          <a:bodyPr/>
          <a:lstStyle>
            <a:lvl1pPr marL="0" indent="0">
              <a:buNone/>
              <a:defRPr sz="2200" b="0">
                <a:solidFill>
                  <a:srgbClr val="00AF41"/>
                </a:solidFill>
              </a:defRPr>
            </a:lvl1pPr>
          </a:lstStyle>
          <a:p>
            <a:pPr lvl="0"/>
            <a:r>
              <a:rPr lang="en-US" dirty="0"/>
              <a:t>Click to edit Master text styles</a:t>
            </a:r>
          </a:p>
        </p:txBody>
      </p:sp>
      <p:sp>
        <p:nvSpPr>
          <p:cNvPr id="5" name="Footer Placeholder 4">
            <a:extLst/>
          </p:cNvPr>
          <p:cNvSpPr>
            <a:spLocks noGrp="1"/>
          </p:cNvSpPr>
          <p:nvPr>
            <p:ph type="ftr" sz="quarter" idx="14"/>
          </p:nvPr>
        </p:nvSpPr>
        <p:spPr/>
        <p:txBody>
          <a:bodyPr/>
          <a:lstStyle>
            <a:lvl1pPr>
              <a:defRPr/>
            </a:lvl1pPr>
          </a:lstStyle>
          <a:p>
            <a:pPr>
              <a:defRPr/>
            </a:pPr>
            <a:r>
              <a:rPr lang="en-GB">
                <a:solidFill>
                  <a:srgbClr val="00B050"/>
                </a:solidFill>
              </a:rPr>
              <a:t>Text in footer</a:t>
            </a:r>
          </a:p>
        </p:txBody>
      </p:sp>
      <p:sp>
        <p:nvSpPr>
          <p:cNvPr id="6" name="Slide Number Placeholder 5">
            <a:extLst/>
          </p:cNvPr>
          <p:cNvSpPr>
            <a:spLocks noGrp="1"/>
          </p:cNvSpPr>
          <p:nvPr>
            <p:ph type="sldNum" sz="quarter" idx="15"/>
          </p:nvPr>
        </p:nvSpPr>
        <p:spPr/>
        <p:txBody>
          <a:bodyPr/>
          <a:lstStyle>
            <a:lvl1pPr>
              <a:defRPr/>
            </a:lvl1pPr>
          </a:lstStyle>
          <a:p>
            <a:pPr>
              <a:defRPr/>
            </a:pPr>
            <a:fld id="{DF4F5495-34E1-414D-B70A-9F78984F39E7}"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699694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Title and Content and Ic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586317" y="1540800"/>
            <a:ext cx="9254400" cy="4640400"/>
          </a:xfrm>
        </p:spPr>
        <p:txBody>
          <a:bodyPr/>
          <a:lstStyle>
            <a:lvl1pPr>
              <a:lnSpc>
                <a:spcPct val="90000"/>
              </a:lnSpc>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4">
            <a:extLst/>
          </p:cNvPr>
          <p:cNvSpPr>
            <a:spLocks noGrp="1"/>
          </p:cNvSpPr>
          <p:nvPr>
            <p:ph type="ftr" sz="quarter" idx="10"/>
          </p:nvPr>
        </p:nvSpPr>
        <p:spPr/>
        <p:txBody>
          <a:bodyPr/>
          <a:lstStyle>
            <a:lvl1pPr>
              <a:defRPr/>
            </a:lvl1pPr>
          </a:lstStyle>
          <a:p>
            <a:pPr>
              <a:defRPr/>
            </a:pPr>
            <a:r>
              <a:rPr lang="en-GB">
                <a:solidFill>
                  <a:srgbClr val="00B050"/>
                </a:solidFill>
              </a:rPr>
              <a:t>Text in footer</a:t>
            </a:r>
          </a:p>
        </p:txBody>
      </p:sp>
      <p:sp>
        <p:nvSpPr>
          <p:cNvPr id="5" name="Slide Number Placeholder 5">
            <a:extLst/>
          </p:cNvPr>
          <p:cNvSpPr>
            <a:spLocks noGrp="1"/>
          </p:cNvSpPr>
          <p:nvPr>
            <p:ph type="sldNum" sz="quarter" idx="11"/>
          </p:nvPr>
        </p:nvSpPr>
        <p:spPr/>
        <p:txBody>
          <a:bodyPr/>
          <a:lstStyle>
            <a:lvl1pPr>
              <a:defRPr/>
            </a:lvl1pPr>
          </a:lstStyle>
          <a:p>
            <a:pPr>
              <a:defRPr/>
            </a:pPr>
            <a:fld id="{244EC603-BD98-4D07-ADBD-3D16E5B1EFF8}" type="slidenum">
              <a:rPr lang="en-GB" altLang="en-US">
                <a:solidFill>
                  <a:srgbClr val="00B050"/>
                </a:solidFill>
              </a:rPr>
              <a:pPr>
                <a:defRPr/>
              </a:pPr>
              <a:t>‹#›</a:t>
            </a:fld>
            <a:endParaRPr lang="en-GB" altLang="en-US">
              <a:solidFill>
                <a:srgbClr val="00B050"/>
              </a:solidFill>
            </a:endParaRPr>
          </a:p>
        </p:txBody>
      </p:sp>
    </p:spTree>
    <p:extLst>
      <p:ext uri="{BB962C8B-B14F-4D97-AF65-F5344CB8AC3E}">
        <p14:creationId xmlns:p14="http://schemas.microsoft.com/office/powerpoint/2010/main" val="797012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7.xml"/><Relationship Id="rId13" Type="http://schemas.openxmlformats.org/officeDocument/2006/relationships/slideLayout" Target="../slideLayouts/slideLayout32.xml"/><Relationship Id="rId18" Type="http://schemas.openxmlformats.org/officeDocument/2006/relationships/theme" Target="../theme/theme2.xml"/><Relationship Id="rId3" Type="http://schemas.openxmlformats.org/officeDocument/2006/relationships/slideLayout" Target="../slideLayouts/slideLayout22.xml"/><Relationship Id="rId7" Type="http://schemas.openxmlformats.org/officeDocument/2006/relationships/slideLayout" Target="../slideLayouts/slideLayout26.xml"/><Relationship Id="rId12" Type="http://schemas.openxmlformats.org/officeDocument/2006/relationships/slideLayout" Target="../slideLayouts/slideLayout31.xml"/><Relationship Id="rId17" Type="http://schemas.openxmlformats.org/officeDocument/2006/relationships/slideLayout" Target="../slideLayouts/slideLayout36.xml"/><Relationship Id="rId2" Type="http://schemas.openxmlformats.org/officeDocument/2006/relationships/slideLayout" Target="../slideLayouts/slideLayout21.xml"/><Relationship Id="rId16" Type="http://schemas.openxmlformats.org/officeDocument/2006/relationships/slideLayout" Target="../slideLayouts/slideLayout35.xml"/><Relationship Id="rId1" Type="http://schemas.openxmlformats.org/officeDocument/2006/relationships/slideLayout" Target="../slideLayouts/slideLayout20.xml"/><Relationship Id="rId6" Type="http://schemas.openxmlformats.org/officeDocument/2006/relationships/slideLayout" Target="../slideLayouts/slideLayout25.xml"/><Relationship Id="rId11" Type="http://schemas.openxmlformats.org/officeDocument/2006/relationships/slideLayout" Target="../slideLayouts/slideLayout30.xml"/><Relationship Id="rId5" Type="http://schemas.openxmlformats.org/officeDocument/2006/relationships/slideLayout" Target="../slideLayouts/slideLayout24.xml"/><Relationship Id="rId15" Type="http://schemas.openxmlformats.org/officeDocument/2006/relationships/slideLayout" Target="../slideLayouts/slideLayout34.xml"/><Relationship Id="rId10" Type="http://schemas.openxmlformats.org/officeDocument/2006/relationships/slideLayout" Target="../slideLayouts/slideLayout29.xml"/><Relationship Id="rId4" Type="http://schemas.openxmlformats.org/officeDocument/2006/relationships/slideLayout" Target="../slideLayouts/slideLayout23.xml"/><Relationship Id="rId9" Type="http://schemas.openxmlformats.org/officeDocument/2006/relationships/slideLayout" Target="../slideLayouts/slideLayout28.xml"/><Relationship Id="rId14" Type="http://schemas.openxmlformats.org/officeDocument/2006/relationships/slideLayout" Target="../slideLayouts/slideLayout3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586318" y="466725"/>
            <a:ext cx="110193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586318" y="1539875"/>
            <a:ext cx="11019367"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p:cNvPr>
          <p:cNvSpPr>
            <a:spLocks noGrp="1"/>
          </p:cNvSpPr>
          <p:nvPr>
            <p:ph type="ftr" sz="quarter" idx="3"/>
          </p:nvPr>
        </p:nvSpPr>
        <p:spPr>
          <a:xfrm>
            <a:off x="611717" y="6356351"/>
            <a:ext cx="756708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Arial" panose="020B0604020202020204" pitchFamily="34" charset="0"/>
                <a:cs typeface="Arial" panose="020B0604020202020204" pitchFamily="34" charset="0"/>
              </a:defRPr>
            </a:lvl1pPr>
          </a:lstStyle>
          <a:p>
            <a:pPr>
              <a:defRPr/>
            </a:pPr>
            <a:r>
              <a:rPr lang="en-GB">
                <a:solidFill>
                  <a:srgbClr val="00B050"/>
                </a:solidFill>
              </a:rPr>
              <a:t>Text in footer</a:t>
            </a:r>
          </a:p>
        </p:txBody>
      </p:sp>
      <p:sp>
        <p:nvSpPr>
          <p:cNvPr id="6" name="Slide Number Placeholder 5">
            <a:extLst/>
          </p:cNvPr>
          <p:cNvSpPr>
            <a:spLocks noGrp="1"/>
          </p:cNvSpPr>
          <p:nvPr>
            <p:ph type="sldNum" sz="quarter" idx="4"/>
          </p:nvPr>
        </p:nvSpPr>
        <p:spPr>
          <a:xfrm>
            <a:off x="11188701" y="6356351"/>
            <a:ext cx="54821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latin typeface="Arial" panose="020B0604020202020204" pitchFamily="34" charset="0"/>
              </a:defRPr>
            </a:lvl1pPr>
          </a:lstStyle>
          <a:p>
            <a:pPr fontAlgn="base">
              <a:spcBef>
                <a:spcPct val="0"/>
              </a:spcBef>
              <a:spcAft>
                <a:spcPct val="0"/>
              </a:spcAft>
              <a:defRPr/>
            </a:pPr>
            <a:fld id="{01C39350-CF06-4BCC-B71A-EC6A83D24376}" type="slidenum">
              <a:rPr lang="en-GB" altLang="en-US">
                <a:solidFill>
                  <a:srgbClr val="00B050"/>
                </a:solidFill>
                <a:cs typeface="Arial" panose="020B0604020202020204" pitchFamily="34" charset="0"/>
              </a:rPr>
              <a:pPr fontAlgn="base">
                <a:spcBef>
                  <a:spcPct val="0"/>
                </a:spcBef>
                <a:spcAft>
                  <a:spcPct val="0"/>
                </a:spcAft>
                <a:defRPr/>
              </a:pPr>
              <a:t>‹#›</a:t>
            </a:fld>
            <a:endParaRPr lang="en-GB" altLang="en-US">
              <a:solidFill>
                <a:srgbClr val="00B050"/>
              </a:solidFill>
              <a:cs typeface="Arial" panose="020B0604020202020204" pitchFamily="34" charset="0"/>
            </a:endParaRPr>
          </a:p>
        </p:txBody>
      </p:sp>
      <p:cxnSp>
        <p:nvCxnSpPr>
          <p:cNvPr id="10" name="Straight Connector 9">
            <a:extLst/>
          </p:cNvPr>
          <p:cNvCxnSpPr/>
          <p:nvPr/>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480440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96" r:id="rId18"/>
    <p:sldLayoutId id="2147483697" r:id="rId19"/>
  </p:sldLayoutIdLst>
  <p:hf hdr="0" dt="0"/>
  <p:txStyles>
    <p:title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BBA735E8-0AD1-46EB-AC52-5C6E0AF9B870}"/>
              </a:ext>
            </a:extLst>
          </p:cNvPr>
          <p:cNvSpPr>
            <a:spLocks noGrp="1"/>
          </p:cNvSpPr>
          <p:nvPr>
            <p:ph type="title"/>
          </p:nvPr>
        </p:nvSpPr>
        <p:spPr bwMode="auto">
          <a:xfrm>
            <a:off x="586318" y="466725"/>
            <a:ext cx="11019367"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FD460958-51D1-49D8-AD68-4D44BFCF4C58}"/>
              </a:ext>
            </a:extLst>
          </p:cNvPr>
          <p:cNvSpPr>
            <a:spLocks noGrp="1"/>
          </p:cNvSpPr>
          <p:nvPr>
            <p:ph type="body" idx="1"/>
          </p:nvPr>
        </p:nvSpPr>
        <p:spPr bwMode="auto">
          <a:xfrm>
            <a:off x="586318" y="1539875"/>
            <a:ext cx="11019367" cy="4638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5" name="Footer Placeholder 4">
            <a:extLst>
              <a:ext uri="{FF2B5EF4-FFF2-40B4-BE49-F238E27FC236}">
                <a16:creationId xmlns:a16="http://schemas.microsoft.com/office/drawing/2014/main" id="{52E4DD6E-8ADA-4FA9-A874-D0435D9C52AA}"/>
              </a:ext>
            </a:extLst>
          </p:cNvPr>
          <p:cNvSpPr>
            <a:spLocks noGrp="1"/>
          </p:cNvSpPr>
          <p:nvPr>
            <p:ph type="ftr" sz="quarter" idx="3"/>
          </p:nvPr>
        </p:nvSpPr>
        <p:spPr>
          <a:xfrm>
            <a:off x="611717" y="6356351"/>
            <a:ext cx="7567083" cy="365125"/>
          </a:xfrm>
          <a:prstGeom prst="rect">
            <a:avLst/>
          </a:prstGeom>
        </p:spPr>
        <p:txBody>
          <a:bodyPr vert="horz" lIns="91440" tIns="45720" rIns="91440" bIns="45720" rtlCol="0" anchor="ctr"/>
          <a:lstStyle>
            <a:lvl1pPr algn="l" eaLnBrk="1" fontAlgn="auto" hangingPunct="1">
              <a:spcBef>
                <a:spcPts val="0"/>
              </a:spcBef>
              <a:spcAft>
                <a:spcPts val="0"/>
              </a:spcAft>
              <a:defRPr sz="1000">
                <a:solidFill>
                  <a:schemeClr val="tx2"/>
                </a:solidFill>
                <a:latin typeface="Arial" panose="020B0604020202020204" pitchFamily="34" charset="0"/>
                <a:cs typeface="Arial" panose="020B0604020202020204" pitchFamily="34" charset="0"/>
              </a:defRPr>
            </a:lvl1pPr>
          </a:lstStyle>
          <a:p>
            <a:pPr>
              <a:defRPr/>
            </a:pPr>
            <a:r>
              <a:rPr lang="en-GB">
                <a:solidFill>
                  <a:srgbClr val="00B050"/>
                </a:solidFill>
              </a:rPr>
              <a:t>Text in footer</a:t>
            </a:r>
          </a:p>
        </p:txBody>
      </p:sp>
      <p:sp>
        <p:nvSpPr>
          <p:cNvPr id="6" name="Slide Number Placeholder 5">
            <a:extLst>
              <a:ext uri="{FF2B5EF4-FFF2-40B4-BE49-F238E27FC236}">
                <a16:creationId xmlns:a16="http://schemas.microsoft.com/office/drawing/2014/main" id="{89FCE99E-140A-47C0-8F69-EC78DAF7DD3D}"/>
              </a:ext>
            </a:extLst>
          </p:cNvPr>
          <p:cNvSpPr>
            <a:spLocks noGrp="1"/>
          </p:cNvSpPr>
          <p:nvPr>
            <p:ph type="sldNum" sz="quarter" idx="4"/>
          </p:nvPr>
        </p:nvSpPr>
        <p:spPr>
          <a:xfrm>
            <a:off x="11188701" y="6356351"/>
            <a:ext cx="548217"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000">
                <a:solidFill>
                  <a:schemeClr val="tx2"/>
                </a:solidFill>
                <a:latin typeface="Arial" panose="020B0604020202020204" pitchFamily="34" charset="0"/>
              </a:defRPr>
            </a:lvl1pPr>
          </a:lstStyle>
          <a:p>
            <a:pPr>
              <a:defRPr/>
            </a:pPr>
            <a:fld id="{FE333625-4EED-4B6A-A000-EB3620E9A565}" type="slidenum">
              <a:rPr lang="en-GB" altLang="en-US">
                <a:solidFill>
                  <a:srgbClr val="00B050"/>
                </a:solidFill>
              </a:rPr>
              <a:pPr>
                <a:defRPr/>
              </a:pPr>
              <a:t>‹#›</a:t>
            </a:fld>
            <a:endParaRPr lang="en-GB" altLang="en-US">
              <a:solidFill>
                <a:srgbClr val="00B050"/>
              </a:solidFill>
            </a:endParaRPr>
          </a:p>
        </p:txBody>
      </p:sp>
      <p:cxnSp>
        <p:nvCxnSpPr>
          <p:cNvPr id="10" name="Straight Connector 9">
            <a:extLst>
              <a:ext uri="{FF2B5EF4-FFF2-40B4-BE49-F238E27FC236}">
                <a16:creationId xmlns:a16="http://schemas.microsoft.com/office/drawing/2014/main" id="{305C5437-7931-4281-A68E-D0544921E48D}"/>
              </a:ext>
            </a:extLst>
          </p:cNvPr>
          <p:cNvCxnSpPr/>
          <p:nvPr/>
        </p:nvCxnSpPr>
        <p:spPr>
          <a:xfrm>
            <a:off x="738718" y="6386513"/>
            <a:ext cx="10856383" cy="0"/>
          </a:xfrm>
          <a:prstGeom prst="line">
            <a:avLst/>
          </a:prstGeom>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53903424"/>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hf hdr="0" dt="0"/>
  <p:txStyles>
    <p:title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000" kern="1200">
          <a:solidFill>
            <a:srgbClr val="595959"/>
          </a:solidFill>
          <a:latin typeface="Arial" panose="020B0604020202020204" pitchFamily="34" charset="0"/>
          <a:ea typeface="+mn-ea"/>
          <a:cs typeface="Arial" panose="020B060402020202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kern="1200">
          <a:solidFill>
            <a:srgbClr val="595959"/>
          </a:solidFill>
          <a:latin typeface="Arial" panose="020B0604020202020204" pitchFamily="34" charset="0"/>
          <a:ea typeface="+mn-ea"/>
          <a:cs typeface="Arial" panose="020B060402020202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1600" kern="1200">
          <a:solidFill>
            <a:srgbClr val="595959"/>
          </a:solidFill>
          <a:latin typeface="Arial" panose="020B0604020202020204" pitchFamily="34" charset="0"/>
          <a:ea typeface="+mn-ea"/>
          <a:cs typeface="Arial" panose="020B060402020202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1400" kern="1200">
          <a:solidFill>
            <a:srgbClr val="595959"/>
          </a:solidFill>
          <a:latin typeface="Arial" panose="020B0604020202020204" pitchFamily="34" charset="0"/>
          <a:ea typeface="+mn-ea"/>
          <a:cs typeface="Arial" panose="020B060402020202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1200" kern="1200">
          <a:solidFill>
            <a:srgbClr val="595959"/>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6.xml"/><Relationship Id="rId1" Type="http://schemas.openxmlformats.org/officeDocument/2006/relationships/slideLayout" Target="../slideLayouts/slideLayout19.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38.gif"/><Relationship Id="rId5" Type="http://schemas.openxmlformats.org/officeDocument/2006/relationships/image" Target="../media/image37.jpeg"/><Relationship Id="rId4" Type="http://schemas.openxmlformats.org/officeDocument/2006/relationships/hyperlink" Target="https://procureinsights.files.wordpress.com/2011/05/nokia-logo.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41.png"/></Relationships>
</file>

<file path=ppt/slides/_rels/slide19.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0.xml"/><Relationship Id="rId1" Type="http://schemas.openxmlformats.org/officeDocument/2006/relationships/slideLayout" Target="../slideLayouts/slideLayout18.xml"/><Relationship Id="rId4" Type="http://schemas.openxmlformats.org/officeDocument/2006/relationships/hyperlink" Target="https://www.gov.uk/government/collections/climate-change-guidance"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16.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3.png"/><Relationship Id="rId2" Type="http://schemas.openxmlformats.org/officeDocument/2006/relationships/diagramData" Target="../diagrams/data1.xml"/><Relationship Id="rId1" Type="http://schemas.openxmlformats.org/officeDocument/2006/relationships/slideLayout" Target="../slideLayouts/slideLayout16.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3">
            <a:extLst>
              <a:ext uri="{FF2B5EF4-FFF2-40B4-BE49-F238E27FC236}">
                <a16:creationId xmlns:a16="http://schemas.microsoft.com/office/drawing/2014/main" id="{78207209-8173-4BE2-B41A-A106AD9653F6}"/>
              </a:ext>
            </a:extLst>
          </p:cNvPr>
          <p:cNvSpPr>
            <a:spLocks noGrp="1"/>
          </p:cNvSpPr>
          <p:nvPr>
            <p:ph type="ctrTitle"/>
          </p:nvPr>
        </p:nvSpPr>
        <p:spPr>
          <a:xfrm>
            <a:off x="977900" y="3523493"/>
            <a:ext cx="11076725" cy="1216025"/>
          </a:xfrm>
        </p:spPr>
        <p:txBody>
          <a:bodyPr/>
          <a:lstStyle/>
          <a:p>
            <a:pPr eaLnBrk="1" hangingPunct="1"/>
            <a:r>
              <a:rPr lang="en-GB" altLang="en-US" dirty="0"/>
              <a:t>Preparing for a Changing Climate in the Tech Sector</a:t>
            </a:r>
            <a:br>
              <a:rPr lang="en-GB" altLang="en-US" dirty="0"/>
            </a:br>
            <a:br>
              <a:rPr lang="en-GB" altLang="en-US" dirty="0"/>
            </a:br>
            <a:r>
              <a:rPr lang="en-GB" altLang="en-US" sz="2400" dirty="0"/>
              <a:t>Thursday 26 March </a:t>
            </a:r>
            <a:r>
              <a:rPr lang="en-GB" altLang="en-US" sz="4400" dirty="0"/>
              <a:t> </a:t>
            </a:r>
            <a:endParaRPr lang="en-GB" altLang="en-US" dirty="0"/>
          </a:p>
        </p:txBody>
      </p:sp>
    </p:spTree>
    <p:extLst>
      <p:ext uri="{BB962C8B-B14F-4D97-AF65-F5344CB8AC3E}">
        <p14:creationId xmlns:p14="http://schemas.microsoft.com/office/powerpoint/2010/main" val="1888776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553" y="450338"/>
            <a:ext cx="11605682" cy="482600"/>
          </a:xfrm>
        </p:spPr>
        <p:txBody>
          <a:bodyPr/>
          <a:lstStyle/>
          <a:p>
            <a:r>
              <a:rPr lang="en-GB" dirty="0"/>
              <a:t>Priority climate risks to Data Centres and Telecommunications </a:t>
            </a:r>
          </a:p>
        </p:txBody>
      </p:sp>
      <p:sp>
        <p:nvSpPr>
          <p:cNvPr id="5" name="Slide Number Placeholder 4"/>
          <p:cNvSpPr>
            <a:spLocks noGrp="1"/>
          </p:cNvSpPr>
          <p:nvPr>
            <p:ph type="sldNum" sz="quarter" idx="11"/>
          </p:nvPr>
        </p:nvSpPr>
        <p:spPr/>
        <p:txBody>
          <a:bodyPr/>
          <a:lstStyle/>
          <a:p>
            <a:pPr>
              <a:defRPr/>
            </a:pPr>
            <a:fld id="{AC47293F-950A-412A-8243-CA59148D36E9}" type="slidenum">
              <a:rPr lang="en-GB" altLang="en-US" smtClean="0">
                <a:solidFill>
                  <a:srgbClr val="00B050"/>
                </a:solidFill>
              </a:rPr>
              <a:pPr>
                <a:defRPr/>
              </a:pPr>
              <a:t>10</a:t>
            </a:fld>
            <a:endParaRPr lang="en-GB" altLang="en-US">
              <a:solidFill>
                <a:srgbClr val="00B050"/>
              </a:solidFill>
            </a:endParaRPr>
          </a:p>
        </p:txBody>
      </p:sp>
      <p:pic>
        <p:nvPicPr>
          <p:cNvPr id="7" name="Picture 4">
            <a:extLst>
              <a:ext uri="{FF2B5EF4-FFF2-40B4-BE49-F238E27FC236}">
                <a16:creationId xmlns:a16="http://schemas.microsoft.com/office/drawing/2014/main" id="{D3125268-E32D-42E7-A986-0E568CEF882B}"/>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9052" y="1064865"/>
            <a:ext cx="9355254" cy="53071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a:extLst>
              <a:ext uri="{FF2B5EF4-FFF2-40B4-BE49-F238E27FC236}">
                <a16:creationId xmlns:a16="http://schemas.microsoft.com/office/drawing/2014/main" id="{99971099-A41A-4302-A68E-83C10B64B7BE}"/>
              </a:ext>
            </a:extLst>
          </p:cNvPr>
          <p:cNvSpPr txBox="1"/>
          <p:nvPr/>
        </p:nvSpPr>
        <p:spPr>
          <a:xfrm>
            <a:off x="9859594" y="1745657"/>
            <a:ext cx="2223830" cy="3139321"/>
          </a:xfrm>
          <a:prstGeom prst="rect">
            <a:avLst/>
          </a:prstGeom>
          <a:noFill/>
        </p:spPr>
        <p:txBody>
          <a:bodyPr wrap="square" rtlCol="0">
            <a:spAutoFit/>
          </a:bodyPr>
          <a:lstStyle/>
          <a:p>
            <a:r>
              <a:rPr lang="en-GB" b="1" dirty="0">
                <a:solidFill>
                  <a:srgbClr val="00B050"/>
                </a:solidFill>
              </a:rPr>
              <a:t>Key Climate risks</a:t>
            </a:r>
          </a:p>
          <a:p>
            <a:endParaRPr lang="en-GB" dirty="0">
              <a:solidFill>
                <a:srgbClr val="00B050"/>
              </a:solidFill>
            </a:endParaRPr>
          </a:p>
          <a:p>
            <a:r>
              <a:rPr lang="en-GB" dirty="0">
                <a:solidFill>
                  <a:srgbClr val="00B050"/>
                </a:solidFill>
              </a:rPr>
              <a:t>Cascading failures due to interdependencies; risks from flooding; risks from high winds and lightning; risks to productivity due to infrastructure disruption</a:t>
            </a:r>
            <a:endParaRPr lang="en-GB" sz="1400" dirty="0">
              <a:solidFill>
                <a:srgbClr val="00B050"/>
              </a:solidFill>
            </a:endParaRPr>
          </a:p>
        </p:txBody>
      </p:sp>
    </p:spTree>
    <p:extLst>
      <p:ext uri="{BB962C8B-B14F-4D97-AF65-F5344CB8AC3E}">
        <p14:creationId xmlns:p14="http://schemas.microsoft.com/office/powerpoint/2010/main" val="5977029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00984E-D498-46E1-A263-F1A83B01D665}"/>
              </a:ext>
            </a:extLst>
          </p:cNvPr>
          <p:cNvSpPr>
            <a:spLocks noGrp="1"/>
          </p:cNvSpPr>
          <p:nvPr>
            <p:ph type="title"/>
          </p:nvPr>
        </p:nvSpPr>
        <p:spPr/>
        <p:txBody>
          <a:bodyPr/>
          <a:lstStyle/>
          <a:p>
            <a:r>
              <a:rPr lang="en-GB" sz="2800" kern="0" dirty="0">
                <a:ea typeface="Times New Roman" panose="02020603050405020304" pitchFamily="18" charset="0"/>
              </a:rPr>
              <a:t>What should I include in my report in the third adaptation round? </a:t>
            </a:r>
            <a:br>
              <a:rPr lang="en-GB" b="1" kern="0" dirty="0">
                <a:ea typeface="Times New Roman" panose="02020603050405020304" pitchFamily="18" charset="0"/>
              </a:rPr>
            </a:br>
            <a:endParaRPr lang="en-GB" dirty="0"/>
          </a:p>
        </p:txBody>
      </p:sp>
      <p:sp>
        <p:nvSpPr>
          <p:cNvPr id="5" name="Slide Number Placeholder 4">
            <a:extLst>
              <a:ext uri="{FF2B5EF4-FFF2-40B4-BE49-F238E27FC236}">
                <a16:creationId xmlns:a16="http://schemas.microsoft.com/office/drawing/2014/main" id="{7FD2C79A-E9F8-4E9A-9E73-05449846ABB3}"/>
              </a:ext>
            </a:extLst>
          </p:cNvPr>
          <p:cNvSpPr>
            <a:spLocks noGrp="1"/>
          </p:cNvSpPr>
          <p:nvPr>
            <p:ph type="sldNum" sz="quarter" idx="11"/>
          </p:nvPr>
        </p:nvSpPr>
        <p:spPr/>
        <p:txBody>
          <a:bodyPr/>
          <a:lstStyle/>
          <a:p>
            <a:pPr>
              <a:defRPr/>
            </a:pPr>
            <a:fld id="{AC47293F-950A-412A-8243-CA59148D36E9}" type="slidenum">
              <a:rPr lang="en-GB" altLang="en-US" smtClean="0">
                <a:solidFill>
                  <a:srgbClr val="00B050"/>
                </a:solidFill>
              </a:rPr>
              <a:pPr>
                <a:defRPr/>
              </a:pPr>
              <a:t>11</a:t>
            </a:fld>
            <a:endParaRPr lang="en-GB" altLang="en-US">
              <a:solidFill>
                <a:srgbClr val="00B050"/>
              </a:solidFill>
            </a:endParaRPr>
          </a:p>
        </p:txBody>
      </p:sp>
      <p:sp>
        <p:nvSpPr>
          <p:cNvPr id="7" name="Rectangle 6">
            <a:extLst>
              <a:ext uri="{FF2B5EF4-FFF2-40B4-BE49-F238E27FC236}">
                <a16:creationId xmlns:a16="http://schemas.microsoft.com/office/drawing/2014/main" id="{85CB4373-41D2-4DDA-9B88-DEFF05672275}"/>
              </a:ext>
            </a:extLst>
          </p:cNvPr>
          <p:cNvSpPr/>
          <p:nvPr/>
        </p:nvSpPr>
        <p:spPr>
          <a:xfrm>
            <a:off x="351920" y="949325"/>
            <a:ext cx="11253765" cy="4493346"/>
          </a:xfrm>
          <a:prstGeom prst="rect">
            <a:avLst/>
          </a:prstGeom>
        </p:spPr>
        <p:txBody>
          <a:bodyPr wrap="square">
            <a:spAutoFit/>
          </a:bodyPr>
          <a:lstStyle/>
          <a:p>
            <a:pPr>
              <a:lnSpc>
                <a:spcPct val="107000"/>
              </a:lnSpc>
              <a:spcAft>
                <a:spcPts val="1067"/>
              </a:spcAft>
              <a:defRPr/>
            </a:pPr>
            <a:endParaRPr lang="en-GB" sz="1467" dirty="0">
              <a:latin typeface="Arial" panose="020B0604020202020204" pitchFamily="34" charset="0"/>
              <a:ea typeface="Calibri" panose="020F0502020204030204" pitchFamily="34" charset="0"/>
            </a:endParaRPr>
          </a:p>
          <a:p>
            <a:pPr marL="457189" indent="-457189" algn="just">
              <a:lnSpc>
                <a:spcPct val="107000"/>
              </a:lnSpc>
              <a:buFont typeface="Arial" panose="020B0604020202020204" pitchFamily="34" charset="0"/>
              <a:buChar char="•"/>
              <a:defRPr/>
            </a:pPr>
            <a:r>
              <a:rPr lang="en-GB" sz="1867" dirty="0">
                <a:latin typeface="Arial" panose="020B0604020202020204" pitchFamily="34" charset="0"/>
                <a:ea typeface="Calibri" panose="020F0502020204030204" pitchFamily="34" charset="0"/>
              </a:rPr>
              <a:t>Reports in the previous round were well received and demonstrated a significant evolution from the first reporting round. </a:t>
            </a:r>
          </a:p>
          <a:p>
            <a:pPr marL="457189" indent="-457189" algn="just">
              <a:lnSpc>
                <a:spcPct val="107000"/>
              </a:lnSpc>
              <a:buFont typeface="Arial" panose="020B0604020202020204" pitchFamily="34" charset="0"/>
              <a:buChar char="•"/>
              <a:defRPr/>
            </a:pPr>
            <a:endParaRPr lang="en-GB" sz="1467" dirty="0">
              <a:latin typeface="Arial" panose="020B0604020202020204" pitchFamily="34" charset="0"/>
              <a:ea typeface="Calibri" panose="020F0502020204030204" pitchFamily="34" charset="0"/>
            </a:endParaRPr>
          </a:p>
          <a:p>
            <a:pPr marL="457189" indent="-457189" algn="just">
              <a:lnSpc>
                <a:spcPct val="107000"/>
              </a:lnSpc>
              <a:buFont typeface="Arial" panose="020B0604020202020204" pitchFamily="34" charset="0"/>
              <a:buChar char="•"/>
              <a:defRPr/>
            </a:pPr>
            <a:r>
              <a:rPr lang="en-GB" sz="1867" dirty="0">
                <a:latin typeface="Arial" panose="020B0604020202020204" pitchFamily="34" charset="0"/>
                <a:ea typeface="Calibri" panose="020F0502020204030204" pitchFamily="34" charset="0"/>
              </a:rPr>
              <a:t>This round we would like reports to demonstrate how your organisations’ understanding of climate risks, impacts and their effects on other stakeholders has advanced.</a:t>
            </a:r>
          </a:p>
          <a:p>
            <a:pPr marL="457189" indent="-457189" algn="just">
              <a:lnSpc>
                <a:spcPct val="107000"/>
              </a:lnSpc>
              <a:buFont typeface="Arial" panose="020B0604020202020204" pitchFamily="34" charset="0"/>
              <a:buChar char="•"/>
              <a:defRPr/>
            </a:pPr>
            <a:endParaRPr lang="en-GB" sz="1467" dirty="0">
              <a:latin typeface="Arial" panose="020B0604020202020204" pitchFamily="34" charset="0"/>
              <a:ea typeface="Calibri" panose="020F0502020204030204" pitchFamily="34" charset="0"/>
            </a:endParaRPr>
          </a:p>
          <a:p>
            <a:pPr marL="457189" indent="-457189" algn="just">
              <a:lnSpc>
                <a:spcPct val="107000"/>
              </a:lnSpc>
              <a:buFont typeface="Arial" panose="020B0604020202020204" pitchFamily="34" charset="0"/>
              <a:buChar char="•"/>
              <a:defRPr/>
            </a:pPr>
            <a:r>
              <a:rPr lang="en-GB" sz="1867" dirty="0">
                <a:latin typeface="Arial" panose="020B0604020202020204" pitchFamily="34" charset="0"/>
                <a:ea typeface="Calibri" panose="020F0502020204030204" pitchFamily="34" charset="0"/>
              </a:rPr>
              <a:t>We would like to see greater emphasis on mapping interdependencies across sectors as well as understanding interacting risks and the risk of unintended consequences.</a:t>
            </a:r>
          </a:p>
          <a:p>
            <a:pPr marL="457189" indent="-457189" algn="just">
              <a:lnSpc>
                <a:spcPct val="107000"/>
              </a:lnSpc>
              <a:buFont typeface="Arial" panose="020B0604020202020204" pitchFamily="34" charset="0"/>
              <a:buChar char="•"/>
              <a:defRPr/>
            </a:pPr>
            <a:endParaRPr lang="en-GB" sz="1467" dirty="0">
              <a:latin typeface="Arial" panose="020B0604020202020204" pitchFamily="34" charset="0"/>
              <a:ea typeface="Calibri" panose="020F0502020204030204" pitchFamily="34" charset="0"/>
            </a:endParaRPr>
          </a:p>
          <a:p>
            <a:pPr marL="457189" indent="-457189" algn="just">
              <a:lnSpc>
                <a:spcPct val="107000"/>
              </a:lnSpc>
              <a:buFont typeface="Arial" panose="020B0604020202020204" pitchFamily="34" charset="0"/>
              <a:buChar char="•"/>
              <a:defRPr/>
            </a:pPr>
            <a:r>
              <a:rPr lang="en-GB" sz="1867" dirty="0">
                <a:latin typeface="Arial" panose="020B0604020202020204" pitchFamily="34" charset="0"/>
                <a:ea typeface="Calibri" panose="020F0502020204030204" pitchFamily="34" charset="0"/>
              </a:rPr>
              <a:t>We would like organisations to use the UKCP18 user portal to analyse climate projections. </a:t>
            </a:r>
          </a:p>
          <a:p>
            <a:pPr algn="just">
              <a:lnSpc>
                <a:spcPct val="107000"/>
              </a:lnSpc>
              <a:defRPr/>
            </a:pPr>
            <a:endParaRPr lang="en-GB" sz="1467" dirty="0">
              <a:latin typeface="Arial" panose="020B0604020202020204" pitchFamily="34" charset="0"/>
              <a:ea typeface="Calibri" panose="020F0502020204030204" pitchFamily="34" charset="0"/>
            </a:endParaRPr>
          </a:p>
          <a:p>
            <a:pPr marL="457189" indent="-457189" algn="just">
              <a:lnSpc>
                <a:spcPct val="107000"/>
              </a:lnSpc>
              <a:buFont typeface="Arial" panose="020B0604020202020204" pitchFamily="34" charset="0"/>
              <a:buChar char="•"/>
              <a:defRPr/>
            </a:pPr>
            <a:r>
              <a:rPr lang="en-GB" sz="1867" dirty="0">
                <a:latin typeface="Arial" panose="020B0604020202020204" pitchFamily="34" charset="0"/>
                <a:ea typeface="Calibri" panose="020F0502020204030204" pitchFamily="34" charset="0"/>
              </a:rPr>
              <a:t>Finally we would like to understand how organisations are driving behaviour change, how climate change is integrated across your organisation and how you are building capability to respond to climate change risks, through examples of good practice.  </a:t>
            </a:r>
            <a:endParaRPr lang="en-GB" sz="1467" dirty="0">
              <a:latin typeface="Arial" panose="020B0604020202020204" pitchFamily="34" charset="0"/>
              <a:ea typeface="Calibri" panose="020F0502020204030204" pitchFamily="34" charset="0"/>
            </a:endParaRPr>
          </a:p>
        </p:txBody>
      </p:sp>
    </p:spTree>
    <p:extLst>
      <p:ext uri="{BB962C8B-B14F-4D97-AF65-F5344CB8AC3E}">
        <p14:creationId xmlns:p14="http://schemas.microsoft.com/office/powerpoint/2010/main" val="207137389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36BDF2-3134-4204-A8E6-6AD6C1B075A6}"/>
              </a:ext>
            </a:extLst>
          </p:cNvPr>
          <p:cNvSpPr>
            <a:spLocks noGrp="1"/>
          </p:cNvSpPr>
          <p:nvPr>
            <p:ph type="title"/>
          </p:nvPr>
        </p:nvSpPr>
        <p:spPr>
          <a:xfrm>
            <a:off x="586318" y="466725"/>
            <a:ext cx="11150600" cy="482600"/>
          </a:xfrm>
        </p:spPr>
        <p:txBody>
          <a:bodyPr/>
          <a:lstStyle/>
          <a:p>
            <a:r>
              <a:rPr lang="en-GB" sz="2800" dirty="0"/>
              <a:t>Strengthening Preparedness to Climate Change Risks is a Process</a:t>
            </a:r>
            <a:br>
              <a:rPr lang="en-GB" dirty="0"/>
            </a:br>
            <a:endParaRPr lang="en-GB" dirty="0"/>
          </a:p>
        </p:txBody>
      </p:sp>
      <p:sp>
        <p:nvSpPr>
          <p:cNvPr id="5" name="Slide Number Placeholder 4">
            <a:extLst>
              <a:ext uri="{FF2B5EF4-FFF2-40B4-BE49-F238E27FC236}">
                <a16:creationId xmlns:a16="http://schemas.microsoft.com/office/drawing/2014/main" id="{623327BE-F3CB-4198-85AD-B86E413E0E74}"/>
              </a:ext>
            </a:extLst>
          </p:cNvPr>
          <p:cNvSpPr>
            <a:spLocks noGrp="1"/>
          </p:cNvSpPr>
          <p:nvPr>
            <p:ph type="sldNum" sz="quarter" idx="11"/>
          </p:nvPr>
        </p:nvSpPr>
        <p:spPr/>
        <p:txBody>
          <a:bodyPr/>
          <a:lstStyle/>
          <a:p>
            <a:pPr>
              <a:defRPr/>
            </a:pPr>
            <a:fld id="{AC47293F-950A-412A-8243-CA59148D36E9}" type="slidenum">
              <a:rPr lang="en-GB" altLang="en-US" smtClean="0">
                <a:solidFill>
                  <a:srgbClr val="00B050"/>
                </a:solidFill>
              </a:rPr>
              <a:pPr>
                <a:defRPr/>
              </a:pPr>
              <a:t>12</a:t>
            </a:fld>
            <a:endParaRPr lang="en-GB" altLang="en-US">
              <a:solidFill>
                <a:srgbClr val="00B050"/>
              </a:solidFill>
            </a:endParaRPr>
          </a:p>
        </p:txBody>
      </p:sp>
      <p:sp>
        <p:nvSpPr>
          <p:cNvPr id="6" name="Rounded Rectangle 12">
            <a:extLst>
              <a:ext uri="{FF2B5EF4-FFF2-40B4-BE49-F238E27FC236}">
                <a16:creationId xmlns:a16="http://schemas.microsoft.com/office/drawing/2014/main" id="{188F4E14-E31B-4B96-815F-FD3D601C2991}"/>
              </a:ext>
            </a:extLst>
          </p:cNvPr>
          <p:cNvSpPr/>
          <p:nvPr/>
        </p:nvSpPr>
        <p:spPr>
          <a:xfrm>
            <a:off x="3839633" y="1858434"/>
            <a:ext cx="4445000" cy="495300"/>
          </a:xfrm>
          <a:prstGeom prst="roundRect">
            <a:avLst/>
          </a:prstGeom>
          <a:solidFill>
            <a:srgbClr val="5B9BD5">
              <a:lumMod val="50000"/>
            </a:srgbClr>
          </a:solidFill>
          <a:ln w="12700" cap="flat" cmpd="sng" algn="ctr">
            <a:solidFill>
              <a:srgbClr val="5B9BD5">
                <a:shade val="50000"/>
              </a:srgbClr>
            </a:solidFill>
            <a:prstDash val="solid"/>
            <a:miter lim="800000"/>
          </a:ln>
          <a:effectLst/>
        </p:spPr>
        <p:txBody>
          <a:bodyPr anchor="ctr"/>
          <a:lstStyle/>
          <a:p>
            <a:pPr algn="ctr">
              <a:lnSpc>
                <a:spcPct val="107000"/>
              </a:lnSpc>
              <a:spcAft>
                <a:spcPts val="1067"/>
              </a:spcAft>
              <a:defRPr/>
            </a:pPr>
            <a:r>
              <a:rPr lang="en-GB" sz="1467" kern="0" dirty="0">
                <a:solidFill>
                  <a:sysClr val="window" lastClr="FFFFFF"/>
                </a:solidFill>
                <a:latin typeface="Calibri" panose="020F0502020204030204"/>
                <a:ea typeface="Calibri" panose="020F0502020204030204" pitchFamily="34" charset="0"/>
                <a:cs typeface="Times New Roman" panose="02020603050405020304" pitchFamily="18" charset="0"/>
              </a:rPr>
              <a:t>Understand climate hazard/impact</a:t>
            </a:r>
          </a:p>
        </p:txBody>
      </p:sp>
      <p:sp>
        <p:nvSpPr>
          <p:cNvPr id="7" name="Rounded Rectangle 13">
            <a:extLst>
              <a:ext uri="{FF2B5EF4-FFF2-40B4-BE49-F238E27FC236}">
                <a16:creationId xmlns:a16="http://schemas.microsoft.com/office/drawing/2014/main" id="{345695B1-56EF-4133-93D2-563A619B8483}"/>
              </a:ext>
            </a:extLst>
          </p:cNvPr>
          <p:cNvSpPr/>
          <p:nvPr/>
        </p:nvSpPr>
        <p:spPr>
          <a:xfrm>
            <a:off x="3852333" y="2529975"/>
            <a:ext cx="4445000" cy="495300"/>
          </a:xfrm>
          <a:prstGeom prst="roundRect">
            <a:avLst/>
          </a:prstGeom>
          <a:solidFill>
            <a:srgbClr val="5B9BD5">
              <a:lumMod val="75000"/>
            </a:srgbClr>
          </a:solidFill>
          <a:ln w="12700" cap="flat" cmpd="sng" algn="ctr">
            <a:solidFill>
              <a:srgbClr val="5B9BD5">
                <a:shade val="50000"/>
              </a:srgbClr>
            </a:solidFill>
            <a:prstDash val="solid"/>
            <a:miter lim="800000"/>
          </a:ln>
          <a:effectLst/>
        </p:spPr>
        <p:txBody>
          <a:bodyPr anchor="ctr"/>
          <a:lstStyle/>
          <a:p>
            <a:pPr algn="ctr">
              <a:lnSpc>
                <a:spcPct val="107000"/>
              </a:lnSpc>
              <a:spcAft>
                <a:spcPts val="1067"/>
              </a:spcAft>
              <a:defRPr/>
            </a:pPr>
            <a:r>
              <a:rPr lang="en-GB" sz="1467" kern="0" dirty="0">
                <a:solidFill>
                  <a:sysClr val="window" lastClr="FFFFFF"/>
                </a:solidFill>
                <a:latin typeface="Calibri" panose="020F0502020204030204"/>
                <a:ea typeface="Calibri" panose="020F0502020204030204" pitchFamily="34" charset="0"/>
                <a:cs typeface="Times New Roman" panose="02020603050405020304" pitchFamily="18" charset="0"/>
              </a:rPr>
              <a:t>Assess vulnerability and risk</a:t>
            </a:r>
          </a:p>
        </p:txBody>
      </p:sp>
      <p:sp>
        <p:nvSpPr>
          <p:cNvPr id="8" name="Rounded Rectangle 14">
            <a:extLst>
              <a:ext uri="{FF2B5EF4-FFF2-40B4-BE49-F238E27FC236}">
                <a16:creationId xmlns:a16="http://schemas.microsoft.com/office/drawing/2014/main" id="{BC7760E9-DCED-47C4-ACB5-C9EFAFE9A9AF}"/>
              </a:ext>
            </a:extLst>
          </p:cNvPr>
          <p:cNvSpPr/>
          <p:nvPr/>
        </p:nvSpPr>
        <p:spPr>
          <a:xfrm>
            <a:off x="3839633" y="3238501"/>
            <a:ext cx="4445000" cy="495300"/>
          </a:xfrm>
          <a:prstGeom prst="roundRect">
            <a:avLst/>
          </a:prstGeom>
          <a:solidFill>
            <a:srgbClr val="5B9BD5"/>
          </a:solidFill>
          <a:ln w="12700" cap="flat" cmpd="sng" algn="ctr">
            <a:solidFill>
              <a:srgbClr val="5B9BD5">
                <a:shade val="50000"/>
              </a:srgbClr>
            </a:solidFill>
            <a:prstDash val="solid"/>
            <a:miter lim="800000"/>
          </a:ln>
          <a:effectLst/>
        </p:spPr>
        <p:txBody>
          <a:bodyPr anchor="ctr"/>
          <a:lstStyle/>
          <a:p>
            <a:pPr algn="ctr">
              <a:lnSpc>
                <a:spcPct val="107000"/>
              </a:lnSpc>
              <a:spcAft>
                <a:spcPts val="1067"/>
              </a:spcAft>
              <a:defRPr/>
            </a:pPr>
            <a:r>
              <a:rPr lang="en-GB" sz="1467" kern="0" dirty="0">
                <a:solidFill>
                  <a:sysClr val="window" lastClr="FFFFFF"/>
                </a:solidFill>
                <a:latin typeface="Calibri" panose="020F0502020204030204"/>
                <a:ea typeface="Calibri" panose="020F0502020204030204" pitchFamily="34" charset="0"/>
                <a:cs typeface="Times New Roman" panose="02020603050405020304" pitchFamily="18" charset="0"/>
              </a:rPr>
              <a:t>Appraise and prioritise options and instigate plans</a:t>
            </a:r>
          </a:p>
        </p:txBody>
      </p:sp>
      <p:sp>
        <p:nvSpPr>
          <p:cNvPr id="9" name="Rounded Rectangle 15">
            <a:extLst>
              <a:ext uri="{FF2B5EF4-FFF2-40B4-BE49-F238E27FC236}">
                <a16:creationId xmlns:a16="http://schemas.microsoft.com/office/drawing/2014/main" id="{A7A63796-12D5-4225-B07B-50AED6E5521A}"/>
              </a:ext>
            </a:extLst>
          </p:cNvPr>
          <p:cNvSpPr/>
          <p:nvPr/>
        </p:nvSpPr>
        <p:spPr>
          <a:xfrm>
            <a:off x="3852333" y="3943351"/>
            <a:ext cx="4445000" cy="457200"/>
          </a:xfrm>
          <a:prstGeom prst="roundRect">
            <a:avLst/>
          </a:prstGeom>
          <a:solidFill>
            <a:srgbClr val="5B9BD5">
              <a:lumMod val="60000"/>
              <a:lumOff val="40000"/>
            </a:srgbClr>
          </a:solidFill>
          <a:ln w="12700" cap="flat" cmpd="sng" algn="ctr">
            <a:solidFill>
              <a:srgbClr val="ED7D31">
                <a:shade val="50000"/>
              </a:srgbClr>
            </a:solidFill>
            <a:prstDash val="solid"/>
            <a:miter lim="800000"/>
          </a:ln>
          <a:effectLst/>
        </p:spPr>
        <p:txBody>
          <a:bodyPr anchor="ctr"/>
          <a:lstStyle/>
          <a:p>
            <a:pPr algn="ctr">
              <a:lnSpc>
                <a:spcPct val="107000"/>
              </a:lnSpc>
              <a:spcAft>
                <a:spcPts val="1067"/>
              </a:spcAft>
              <a:defRPr/>
            </a:pPr>
            <a:r>
              <a:rPr lang="en-GB" sz="1467" kern="0">
                <a:solidFill>
                  <a:sysClr val="window" lastClr="FFFFFF"/>
                </a:solidFill>
                <a:latin typeface="Calibri" panose="020F0502020204030204"/>
                <a:ea typeface="Calibri" panose="020F0502020204030204" pitchFamily="34" charset="0"/>
                <a:cs typeface="Times New Roman" panose="02020603050405020304" pitchFamily="18" charset="0"/>
              </a:rPr>
              <a:t>Take action</a:t>
            </a:r>
          </a:p>
        </p:txBody>
      </p:sp>
      <p:sp>
        <p:nvSpPr>
          <p:cNvPr id="10" name="Rounded Rectangle 16">
            <a:extLst>
              <a:ext uri="{FF2B5EF4-FFF2-40B4-BE49-F238E27FC236}">
                <a16:creationId xmlns:a16="http://schemas.microsoft.com/office/drawing/2014/main" id="{CDA90BCC-546A-47B0-8F8A-50A8746699F4}"/>
              </a:ext>
            </a:extLst>
          </p:cNvPr>
          <p:cNvSpPr/>
          <p:nvPr/>
        </p:nvSpPr>
        <p:spPr>
          <a:xfrm>
            <a:off x="3839633" y="4578351"/>
            <a:ext cx="4445000" cy="635000"/>
          </a:xfrm>
          <a:prstGeom prst="roundRect">
            <a:avLst/>
          </a:prstGeom>
          <a:solidFill>
            <a:srgbClr val="5B9BD5">
              <a:lumMod val="40000"/>
              <a:lumOff val="60000"/>
            </a:srgbClr>
          </a:solidFill>
          <a:ln w="12700" cap="flat" cmpd="sng" algn="ctr">
            <a:solidFill>
              <a:srgbClr val="ED7D31">
                <a:shade val="50000"/>
              </a:srgbClr>
            </a:solidFill>
            <a:prstDash val="solid"/>
            <a:miter lim="800000"/>
          </a:ln>
          <a:effectLst/>
        </p:spPr>
        <p:txBody>
          <a:bodyPr anchor="ctr"/>
          <a:lstStyle/>
          <a:p>
            <a:pPr algn="ctr">
              <a:lnSpc>
                <a:spcPct val="107000"/>
              </a:lnSpc>
              <a:spcAft>
                <a:spcPts val="1067"/>
              </a:spcAft>
              <a:defRPr/>
            </a:pPr>
            <a:r>
              <a:rPr lang="en-GB" sz="1467" kern="0">
                <a:solidFill>
                  <a:sysClr val="window" lastClr="FFFFFF"/>
                </a:solidFill>
                <a:latin typeface="Calibri" panose="020F0502020204030204"/>
                <a:ea typeface="Calibri" panose="020F0502020204030204" pitchFamily="34" charset="0"/>
                <a:cs typeface="Times New Roman" panose="02020603050405020304" pitchFamily="18" charset="0"/>
              </a:rPr>
              <a:t>Monitor and evaluate actions and results (or residual risk)</a:t>
            </a:r>
          </a:p>
        </p:txBody>
      </p:sp>
      <p:sp>
        <p:nvSpPr>
          <p:cNvPr id="11" name="Curved Left Arrow 17">
            <a:extLst>
              <a:ext uri="{FF2B5EF4-FFF2-40B4-BE49-F238E27FC236}">
                <a16:creationId xmlns:a16="http://schemas.microsoft.com/office/drawing/2014/main" id="{00715FA8-1C7C-4A3F-BEBE-D4B259335BFA}"/>
              </a:ext>
            </a:extLst>
          </p:cNvPr>
          <p:cNvSpPr/>
          <p:nvPr/>
        </p:nvSpPr>
        <p:spPr>
          <a:xfrm flipH="1" flipV="1">
            <a:off x="2262718" y="1926167"/>
            <a:ext cx="1358900" cy="2908300"/>
          </a:xfrm>
          <a:prstGeom prst="curvedLeftArrow">
            <a:avLst/>
          </a:prstGeom>
          <a:solidFill>
            <a:srgbClr val="5B9BD5">
              <a:lumMod val="60000"/>
              <a:lumOff val="40000"/>
            </a:srgbClr>
          </a:solidFill>
          <a:ln w="12700" cap="flat" cmpd="sng" algn="ctr">
            <a:solidFill>
              <a:srgbClr val="5B9BD5">
                <a:shade val="50000"/>
              </a:srgbClr>
            </a:solidFill>
            <a:prstDash val="solid"/>
            <a:miter lim="800000"/>
          </a:ln>
          <a:effectLst/>
        </p:spPr>
        <p:txBody>
          <a:bodyPr anchor="ctr"/>
          <a:lstStyle/>
          <a:p>
            <a:pPr>
              <a:defRPr/>
            </a:pPr>
            <a:endParaRPr lang="en-GB" sz="2400" kern="0">
              <a:solidFill>
                <a:sysClr val="window" lastClr="FFFFFF"/>
              </a:solidFill>
              <a:latin typeface="Calibri" panose="020F0502020204030204"/>
            </a:endParaRPr>
          </a:p>
        </p:txBody>
      </p:sp>
      <p:grpSp>
        <p:nvGrpSpPr>
          <p:cNvPr id="12" name="Group 18">
            <a:extLst>
              <a:ext uri="{FF2B5EF4-FFF2-40B4-BE49-F238E27FC236}">
                <a16:creationId xmlns:a16="http://schemas.microsoft.com/office/drawing/2014/main" id="{8B911E39-03E0-489B-B9DA-60407FA88A19}"/>
              </a:ext>
            </a:extLst>
          </p:cNvPr>
          <p:cNvGrpSpPr>
            <a:grpSpLocks/>
          </p:cNvGrpSpPr>
          <p:nvPr/>
        </p:nvGrpSpPr>
        <p:grpSpPr bwMode="auto">
          <a:xfrm>
            <a:off x="5215467" y="2106085"/>
            <a:ext cx="4660900" cy="3577167"/>
            <a:chOff x="0" y="40957"/>
            <a:chExt cx="3495675" cy="2683193"/>
          </a:xfrm>
        </p:grpSpPr>
        <p:sp>
          <p:nvSpPr>
            <p:cNvPr id="13" name="Curved Left Arrow 19">
              <a:extLst>
                <a:ext uri="{FF2B5EF4-FFF2-40B4-BE49-F238E27FC236}">
                  <a16:creationId xmlns:a16="http://schemas.microsoft.com/office/drawing/2014/main" id="{21C8BE93-93DF-4E2D-985E-868FDD629E61}"/>
                </a:ext>
              </a:extLst>
            </p:cNvPr>
            <p:cNvSpPr/>
            <p:nvPr/>
          </p:nvSpPr>
          <p:spPr>
            <a:xfrm>
              <a:off x="2486025" y="40957"/>
              <a:ext cx="1009650" cy="2257693"/>
            </a:xfrm>
            <a:prstGeom prst="curvedLeftArrow">
              <a:avLst/>
            </a:prstGeom>
            <a:gradFill flip="none" rotWithShape="1">
              <a:gsLst>
                <a:gs pos="0">
                  <a:srgbClr val="5B9BD5">
                    <a:shade val="30000"/>
                    <a:satMod val="115000"/>
                  </a:srgbClr>
                </a:gs>
                <a:gs pos="50000">
                  <a:srgbClr val="5B9BD5">
                    <a:shade val="67500"/>
                    <a:satMod val="115000"/>
                  </a:srgbClr>
                </a:gs>
                <a:gs pos="100000">
                  <a:srgbClr val="5B9BD5">
                    <a:shade val="100000"/>
                    <a:satMod val="115000"/>
                  </a:srgbClr>
                </a:gs>
              </a:gsLst>
              <a:lin ang="2700000" scaled="1"/>
              <a:tileRect/>
            </a:gradFill>
            <a:ln w="12700" cap="flat" cmpd="sng" algn="ctr">
              <a:solidFill>
                <a:srgbClr val="5B9BD5">
                  <a:shade val="50000"/>
                </a:srgbClr>
              </a:solidFill>
              <a:prstDash val="solid"/>
              <a:miter lim="800000"/>
            </a:ln>
            <a:effectLst/>
          </p:spPr>
          <p:txBody>
            <a:bodyPr anchor="ctr"/>
            <a:lstStyle/>
            <a:p>
              <a:pPr>
                <a:defRPr/>
              </a:pPr>
              <a:endParaRPr lang="en-GB" sz="2400" kern="0">
                <a:solidFill>
                  <a:sysClr val="window" lastClr="FFFFFF"/>
                </a:solidFill>
                <a:latin typeface="Calibri" panose="020F0502020204030204"/>
              </a:endParaRPr>
            </a:p>
          </p:txBody>
        </p:sp>
        <p:sp>
          <p:nvSpPr>
            <p:cNvPr id="14" name="Text Box 6">
              <a:extLst>
                <a:ext uri="{FF2B5EF4-FFF2-40B4-BE49-F238E27FC236}">
                  <a16:creationId xmlns:a16="http://schemas.microsoft.com/office/drawing/2014/main" id="{FB399B65-0444-46C2-8509-7F212A71809B}"/>
                </a:ext>
              </a:extLst>
            </p:cNvPr>
            <p:cNvSpPr txBox="1"/>
            <p:nvPr/>
          </p:nvSpPr>
          <p:spPr>
            <a:xfrm>
              <a:off x="0" y="2419314"/>
              <a:ext cx="2990850" cy="304836"/>
            </a:xfrm>
            <a:prstGeom prst="rect">
              <a:avLst/>
            </a:prstGeom>
            <a:solidFill>
              <a:sysClr val="window" lastClr="FFFFFF"/>
            </a:solidFill>
            <a:ln w="6350">
              <a:noFill/>
            </a:ln>
            <a:effectLst/>
          </p:spPr>
          <p:txBody>
            <a:bodyPr/>
            <a:lstStyle/>
            <a:p>
              <a:pPr>
                <a:lnSpc>
                  <a:spcPct val="107000"/>
                </a:lnSpc>
                <a:spcAft>
                  <a:spcPts val="1067"/>
                </a:spcAft>
                <a:defRPr/>
              </a:pPr>
              <a:r>
                <a:rPr lang="en-GB" sz="1467" kern="0">
                  <a:solidFill>
                    <a:sysClr val="windowText" lastClr="000000"/>
                  </a:solidFill>
                  <a:latin typeface="Calibri" panose="020F0502020204030204"/>
                  <a:ea typeface="Calibri" panose="020F0502020204030204" pitchFamily="34" charset="0"/>
                  <a:cs typeface="Times New Roman" panose="02020603050405020304" pitchFamily="18" charset="0"/>
                </a:rPr>
                <a:t>Adapted from: US Climate Resilience Tool (2017)</a:t>
              </a:r>
            </a:p>
          </p:txBody>
        </p:sp>
      </p:grpSp>
    </p:spTree>
    <p:extLst>
      <p:ext uri="{BB962C8B-B14F-4D97-AF65-F5344CB8AC3E}">
        <p14:creationId xmlns:p14="http://schemas.microsoft.com/office/powerpoint/2010/main" val="5527623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ctrTitle"/>
          </p:nvPr>
        </p:nvSpPr>
        <p:spPr/>
        <p:txBody>
          <a:bodyPr/>
          <a:lstStyle/>
          <a:p>
            <a:r>
              <a:rPr lang="en-GB" dirty="0"/>
              <a:t>Environment Agency - Giving a reporters perspective</a:t>
            </a:r>
          </a:p>
        </p:txBody>
      </p:sp>
      <p:sp>
        <p:nvSpPr>
          <p:cNvPr id="7" name="Subtitle 6"/>
          <p:cNvSpPr>
            <a:spLocks noGrp="1"/>
          </p:cNvSpPr>
          <p:nvPr>
            <p:ph type="subTitle" idx="1"/>
          </p:nvPr>
        </p:nvSpPr>
        <p:spPr/>
        <p:txBody>
          <a:bodyPr/>
          <a:lstStyle/>
          <a:p>
            <a:r>
              <a:rPr lang="en-GB" dirty="0"/>
              <a:t>Ross Lowrie</a:t>
            </a:r>
          </a:p>
          <a:p>
            <a:r>
              <a:rPr lang="en-GB" dirty="0"/>
              <a:t>Senior Advisor (Climate Change &amp; Energy)</a:t>
            </a:r>
          </a:p>
        </p:txBody>
      </p:sp>
      <p:sp>
        <p:nvSpPr>
          <p:cNvPr id="4" name="Footer Placeholder 3"/>
          <p:cNvSpPr>
            <a:spLocks noGrp="1"/>
          </p:cNvSpPr>
          <p:nvPr>
            <p:ph type="ftr" sz="quarter" idx="4294967295"/>
          </p:nvPr>
        </p:nvSpPr>
        <p:spPr>
          <a:xfrm>
            <a:off x="0" y="6356350"/>
            <a:ext cx="7567613" cy="365125"/>
          </a:xfrm>
        </p:spPr>
        <p:txBody>
          <a:bodyPr/>
          <a:lstStyle/>
          <a:p>
            <a:pPr>
              <a:defRPr/>
            </a:pPr>
            <a:r>
              <a:rPr lang="en-GB">
                <a:solidFill>
                  <a:srgbClr val="00B050"/>
                </a:solidFill>
              </a:rPr>
              <a:t>Text in footer</a:t>
            </a:r>
          </a:p>
        </p:txBody>
      </p:sp>
      <p:sp>
        <p:nvSpPr>
          <p:cNvPr id="5" name="Slide Number Placeholder 4"/>
          <p:cNvSpPr>
            <a:spLocks noGrp="1"/>
          </p:cNvSpPr>
          <p:nvPr>
            <p:ph type="sldNum" sz="quarter" idx="4294967295"/>
          </p:nvPr>
        </p:nvSpPr>
        <p:spPr>
          <a:xfrm>
            <a:off x="11644313" y="6356350"/>
            <a:ext cx="547687" cy="365125"/>
          </a:xfrm>
        </p:spPr>
        <p:txBody>
          <a:bodyPr/>
          <a:lstStyle/>
          <a:p>
            <a:pPr>
              <a:defRPr/>
            </a:pPr>
            <a:fld id="{AC47293F-950A-412A-8243-CA59148D36E9}" type="slidenum">
              <a:rPr lang="en-GB" altLang="en-US" smtClean="0">
                <a:solidFill>
                  <a:srgbClr val="00B050"/>
                </a:solidFill>
              </a:rPr>
              <a:pPr>
                <a:defRPr/>
              </a:pPr>
              <a:t>13</a:t>
            </a:fld>
            <a:endParaRPr lang="en-GB" altLang="en-US">
              <a:solidFill>
                <a:srgbClr val="00B050"/>
              </a:solidFill>
            </a:endParaRPr>
          </a:p>
        </p:txBody>
      </p:sp>
    </p:spTree>
    <p:extLst>
      <p:ext uri="{BB962C8B-B14F-4D97-AF65-F5344CB8AC3E}">
        <p14:creationId xmlns:p14="http://schemas.microsoft.com/office/powerpoint/2010/main" val="30785701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Our reporting experience</a:t>
            </a:r>
          </a:p>
        </p:txBody>
      </p:sp>
      <p:sp>
        <p:nvSpPr>
          <p:cNvPr id="3" name="Content Placeholder 2"/>
          <p:cNvSpPr>
            <a:spLocks noGrp="1"/>
          </p:cNvSpPr>
          <p:nvPr>
            <p:ph idx="1"/>
          </p:nvPr>
        </p:nvSpPr>
        <p:spPr>
          <a:xfrm>
            <a:off x="479376" y="1700809"/>
            <a:ext cx="6840760" cy="4242793"/>
          </a:xfrm>
        </p:spPr>
        <p:txBody>
          <a:bodyPr/>
          <a:lstStyle/>
          <a:p>
            <a:r>
              <a:rPr lang="en-GB" dirty="0"/>
              <a:t>ARP2</a:t>
            </a:r>
          </a:p>
          <a:p>
            <a:pPr lvl="1"/>
            <a:r>
              <a:rPr lang="en-GB" dirty="0"/>
              <a:t>Our key risks - Water resources, flooding water-based biodiversity, fish &amp; angling</a:t>
            </a:r>
          </a:p>
          <a:p>
            <a:pPr marL="360362" lvl="1" indent="0">
              <a:buNone/>
            </a:pPr>
            <a:r>
              <a:rPr lang="en-GB" dirty="0"/>
              <a:t> </a:t>
            </a:r>
          </a:p>
          <a:p>
            <a:pPr lvl="1"/>
            <a:r>
              <a:rPr lang="en-GB" dirty="0"/>
              <a:t>Our commitment:</a:t>
            </a:r>
          </a:p>
          <a:p>
            <a:pPr lvl="2"/>
            <a:r>
              <a:rPr lang="en-GB" dirty="0"/>
              <a:t>Climate proof all new strategies and plans</a:t>
            </a:r>
          </a:p>
          <a:p>
            <a:pPr lvl="2"/>
            <a:r>
              <a:rPr lang="en-GB" dirty="0"/>
              <a:t>Nearly 100 adaptation commitments for 5 year period</a:t>
            </a:r>
          </a:p>
          <a:p>
            <a:pPr lvl="1"/>
            <a:endParaRPr lang="en-GB" sz="1400" dirty="0"/>
          </a:p>
          <a:p>
            <a:pPr lvl="1"/>
            <a:r>
              <a:rPr lang="en-GB" sz="1400" dirty="0"/>
              <a:t>https://assets.publishing.service.gov.uk/government/uploads/system/uploads/attachment_data/file/526000/climate-adrep-environment-agency.pdf</a:t>
            </a:r>
          </a:p>
        </p:txBody>
      </p:sp>
      <p:sp>
        <p:nvSpPr>
          <p:cNvPr id="4" name="Slide Number Placeholder 3"/>
          <p:cNvSpPr>
            <a:spLocks noGrp="1"/>
          </p:cNvSpPr>
          <p:nvPr>
            <p:ph type="sldNum" sz="quarter" idx="15"/>
          </p:nvPr>
        </p:nvSpPr>
        <p:spPr/>
        <p:txBody>
          <a:bodyPr/>
          <a:lstStyle/>
          <a:p>
            <a:pPr>
              <a:defRPr/>
            </a:pPr>
            <a:fld id="{D47A91DE-D07E-4F55-B6A0-E6FB5C42246F}" type="slidenum">
              <a:rPr lang="en-GB" smtClean="0">
                <a:solidFill>
                  <a:srgbClr val="000000"/>
                </a:solidFill>
              </a:rPr>
              <a:pPr>
                <a:defRPr/>
              </a:pPr>
              <a:t>14</a:t>
            </a:fld>
            <a:endParaRPr lang="en-GB" dirty="0">
              <a:solidFill>
                <a:srgbClr val="000000"/>
              </a:solidFill>
            </a:endParaRPr>
          </a:p>
        </p:txBody>
      </p:sp>
      <p:pic>
        <p:nvPicPr>
          <p:cNvPr id="5" name="Picture 4"/>
          <p:cNvPicPr>
            <a:picLocks noChangeAspect="1"/>
          </p:cNvPicPr>
          <p:nvPr/>
        </p:nvPicPr>
        <p:blipFill>
          <a:blip r:embed="rId3"/>
          <a:stretch>
            <a:fillRect/>
          </a:stretch>
        </p:blipFill>
        <p:spPr>
          <a:xfrm>
            <a:off x="7176751" y="402903"/>
            <a:ext cx="4391857" cy="554637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extLst>
      <p:ext uri="{BB962C8B-B14F-4D97-AF65-F5344CB8AC3E}">
        <p14:creationId xmlns:p14="http://schemas.microsoft.com/office/powerpoint/2010/main" val="26301113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UK Infrastructure Operators Adaptation Forum</a:t>
            </a:r>
          </a:p>
        </p:txBody>
      </p:sp>
      <p:sp>
        <p:nvSpPr>
          <p:cNvPr id="3" name="Content Placeholder 2"/>
          <p:cNvSpPr>
            <a:spLocks noGrp="1"/>
          </p:cNvSpPr>
          <p:nvPr>
            <p:ph idx="1"/>
          </p:nvPr>
        </p:nvSpPr>
        <p:spPr>
          <a:xfrm>
            <a:off x="3870433" y="1540800"/>
            <a:ext cx="8300105" cy="4640400"/>
          </a:xfrm>
        </p:spPr>
        <p:txBody>
          <a:bodyPr/>
          <a:lstStyle/>
          <a:p>
            <a:r>
              <a:rPr lang="en-US" dirty="0"/>
              <a:t>Spanning Industry</a:t>
            </a:r>
          </a:p>
          <a:p>
            <a:pPr lvl="1"/>
            <a:r>
              <a:rPr lang="en-US" dirty="0"/>
              <a:t>voluntary body, meets 3x a year</a:t>
            </a:r>
          </a:p>
          <a:p>
            <a:pPr lvl="1"/>
            <a:r>
              <a:rPr lang="en-US" dirty="0"/>
              <a:t>Major operators and trade bodies, Government, Regulators, Academia</a:t>
            </a:r>
          </a:p>
          <a:p>
            <a:pPr lvl="1"/>
            <a:r>
              <a:rPr lang="en-US" dirty="0"/>
              <a:t>Over 60 members</a:t>
            </a:r>
          </a:p>
          <a:p>
            <a:r>
              <a:rPr lang="en-GB" dirty="0"/>
              <a:t>Shared Learning:</a:t>
            </a:r>
          </a:p>
          <a:p>
            <a:pPr lvl="1"/>
            <a:r>
              <a:rPr lang="en-GB" b="1" dirty="0"/>
              <a:t>Align with other reporting requirements – </a:t>
            </a:r>
            <a:r>
              <a:rPr lang="en-GB" dirty="0"/>
              <a:t>to be most efficient and effective embed climate risks as a corporate risk. This allows alignment with TCFD requirements too.</a:t>
            </a:r>
            <a:endParaRPr lang="en-GB" b="1" dirty="0"/>
          </a:p>
          <a:p>
            <a:pPr lvl="1"/>
            <a:r>
              <a:rPr lang="en-GB" b="1" dirty="0"/>
              <a:t>Templates -  </a:t>
            </a:r>
            <a:r>
              <a:rPr lang="en-GB" dirty="0"/>
              <a:t>perceived as restrictive but could be used to focus on sectors or interdependencies – helpful mostly for new reporters and new issues</a:t>
            </a:r>
          </a:p>
          <a:p>
            <a:pPr lvl="1"/>
            <a:r>
              <a:rPr lang="en-GB" b="1" dirty="0"/>
              <a:t>Sector reporting </a:t>
            </a:r>
            <a:r>
              <a:rPr lang="en-GB" dirty="0"/>
              <a:t>– a great way of providing a sectoral snapshot of risk and reduce reporting burden, but at the risk of individual analysis and ownership of climate risks?</a:t>
            </a:r>
          </a:p>
          <a:p>
            <a:pPr lvl="1"/>
            <a:r>
              <a:rPr lang="en-GB" dirty="0"/>
              <a:t>Don’t forget about </a:t>
            </a:r>
            <a:r>
              <a:rPr lang="en-GB" b="1" dirty="0"/>
              <a:t>inter-dependencies &amp; cross-sectoral risks</a:t>
            </a:r>
            <a:r>
              <a:rPr lang="en-GB" dirty="0"/>
              <a:t>, in particular ICT, energy, transport connectivity</a:t>
            </a:r>
          </a:p>
          <a:p>
            <a:pPr lvl="1"/>
            <a:endParaRPr lang="en-GB" b="1" dirty="0"/>
          </a:p>
          <a:p>
            <a:pPr lvl="1"/>
            <a:endParaRPr lang="en-GB" dirty="0"/>
          </a:p>
        </p:txBody>
      </p:sp>
      <p:sp>
        <p:nvSpPr>
          <p:cNvPr id="4" name="Footer Placeholder 3"/>
          <p:cNvSpPr>
            <a:spLocks noGrp="1"/>
          </p:cNvSpPr>
          <p:nvPr>
            <p:ph type="ftr" sz="quarter" idx="10"/>
          </p:nvPr>
        </p:nvSpPr>
        <p:spPr/>
        <p:txBody>
          <a:bodyPr/>
          <a:lstStyle/>
          <a:p>
            <a:pPr>
              <a:defRPr/>
            </a:pPr>
            <a:r>
              <a:rPr lang="en-GB">
                <a:solidFill>
                  <a:srgbClr val="00B050"/>
                </a:solidFill>
              </a:rPr>
              <a:t>Text in footer</a:t>
            </a:r>
          </a:p>
        </p:txBody>
      </p:sp>
      <p:sp>
        <p:nvSpPr>
          <p:cNvPr id="5" name="Slide Number Placeholder 4"/>
          <p:cNvSpPr>
            <a:spLocks noGrp="1"/>
          </p:cNvSpPr>
          <p:nvPr>
            <p:ph type="sldNum" sz="quarter" idx="11"/>
          </p:nvPr>
        </p:nvSpPr>
        <p:spPr/>
        <p:txBody>
          <a:bodyPr/>
          <a:lstStyle/>
          <a:p>
            <a:pPr>
              <a:defRPr/>
            </a:pPr>
            <a:fld id="{AC47293F-950A-412A-8243-CA59148D36E9}" type="slidenum">
              <a:rPr lang="en-GB" altLang="en-US" smtClean="0">
                <a:solidFill>
                  <a:srgbClr val="00B050"/>
                </a:solidFill>
              </a:rPr>
              <a:pPr>
                <a:defRPr/>
              </a:pPr>
              <a:t>15</a:t>
            </a:fld>
            <a:endParaRPr lang="en-GB" altLang="en-US">
              <a:solidFill>
                <a:srgbClr val="00B050"/>
              </a:solidFill>
            </a:endParaRPr>
          </a:p>
        </p:txBody>
      </p:sp>
      <p:pic>
        <p:nvPicPr>
          <p:cNvPr id="6" name="Picture 5"/>
          <p:cNvPicPr>
            <a:picLocks noChangeAspect="1"/>
          </p:cNvPicPr>
          <p:nvPr/>
        </p:nvPicPr>
        <p:blipFill>
          <a:blip r:embed="rId2"/>
          <a:stretch>
            <a:fillRect/>
          </a:stretch>
        </p:blipFill>
        <p:spPr>
          <a:xfrm>
            <a:off x="0" y="1928262"/>
            <a:ext cx="4041998" cy="4109060"/>
          </a:xfrm>
          <a:prstGeom prst="rect">
            <a:avLst/>
          </a:prstGeom>
        </p:spPr>
      </p:pic>
    </p:spTree>
    <p:extLst>
      <p:ext uri="{BB962C8B-B14F-4D97-AF65-F5344CB8AC3E}">
        <p14:creationId xmlns:p14="http://schemas.microsoft.com/office/powerpoint/2010/main" val="50658372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Supply chains</a:t>
            </a:r>
          </a:p>
        </p:txBody>
      </p:sp>
      <p:sp>
        <p:nvSpPr>
          <p:cNvPr id="4" name="Slide Number Placeholder 3"/>
          <p:cNvSpPr>
            <a:spLocks noGrp="1"/>
          </p:cNvSpPr>
          <p:nvPr>
            <p:ph type="sldNum" sz="quarter" idx="15"/>
          </p:nvPr>
        </p:nvSpPr>
        <p:spPr/>
        <p:txBody>
          <a:bodyPr/>
          <a:lstStyle/>
          <a:p>
            <a:pPr>
              <a:defRPr/>
            </a:pPr>
            <a:fld id="{D47A91DE-D07E-4F55-B6A0-E6FB5C42246F}" type="slidenum">
              <a:rPr lang="en-GB" smtClean="0"/>
              <a:pPr>
                <a:defRPr/>
              </a:pPr>
              <a:t>16</a:t>
            </a:fld>
            <a:endParaRPr lang="en-GB" dirty="0"/>
          </a:p>
        </p:txBody>
      </p:sp>
      <p:pic>
        <p:nvPicPr>
          <p:cNvPr id="5" name="Picture 2" descr="Image result for supply chain risk"/>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0" y="1246909"/>
            <a:ext cx="8151356" cy="5336454"/>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8"/>
          <p:cNvPicPr>
            <a:picLocks noChangeAspect="1"/>
          </p:cNvPicPr>
          <p:nvPr/>
        </p:nvPicPr>
        <p:blipFill>
          <a:blip r:embed="rId4"/>
          <a:stretch>
            <a:fillRect/>
          </a:stretch>
        </p:blipFill>
        <p:spPr>
          <a:xfrm>
            <a:off x="7348128" y="286966"/>
            <a:ext cx="4081872" cy="5611463"/>
          </a:xfrm>
          <a:prstGeom prst="rect">
            <a:avLst/>
          </a:prstGeom>
          <a:ln>
            <a:solidFill>
              <a:schemeClr val="tx1"/>
            </a:solid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pic>
      <p:sp>
        <p:nvSpPr>
          <p:cNvPr id="3" name="TextBox 2"/>
          <p:cNvSpPr txBox="1"/>
          <p:nvPr/>
        </p:nvSpPr>
        <p:spPr>
          <a:xfrm>
            <a:off x="883709" y="4698100"/>
            <a:ext cx="3096491" cy="1200329"/>
          </a:xfrm>
          <a:prstGeom prst="rect">
            <a:avLst/>
          </a:prstGeom>
          <a:noFill/>
        </p:spPr>
        <p:txBody>
          <a:bodyPr wrap="square" rtlCol="0">
            <a:spAutoFit/>
          </a:bodyPr>
          <a:lstStyle/>
          <a:p>
            <a:r>
              <a:rPr lang="en-GB" dirty="0">
                <a:solidFill>
                  <a:srgbClr val="00B050"/>
                </a:solidFill>
              </a:rPr>
              <a:t>https://www.climatenorthernireland.org.uk/cmsfiles/Climate-change-risks-in-supply-chains---report.pdf</a:t>
            </a:r>
          </a:p>
        </p:txBody>
      </p:sp>
    </p:spTree>
    <p:extLst>
      <p:ext uri="{BB962C8B-B14F-4D97-AF65-F5344CB8AC3E}">
        <p14:creationId xmlns:p14="http://schemas.microsoft.com/office/powerpoint/2010/main" val="1410448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Supply Chain Examples</a:t>
            </a:r>
          </a:p>
        </p:txBody>
      </p:sp>
      <p:sp>
        <p:nvSpPr>
          <p:cNvPr id="3" name="Content Placeholder 2"/>
          <p:cNvSpPr>
            <a:spLocks noGrp="1"/>
          </p:cNvSpPr>
          <p:nvPr>
            <p:ph idx="1"/>
          </p:nvPr>
        </p:nvSpPr>
        <p:spPr/>
        <p:txBody>
          <a:bodyPr/>
          <a:lstStyle/>
          <a:p>
            <a:endParaRPr lang="en-GB" dirty="0"/>
          </a:p>
          <a:p>
            <a:pPr marL="0" indent="0">
              <a:buNone/>
            </a:pPr>
            <a:endParaRPr lang="en-GB" dirty="0"/>
          </a:p>
        </p:txBody>
      </p:sp>
      <p:sp>
        <p:nvSpPr>
          <p:cNvPr id="4" name="Slide Number Placeholder 3"/>
          <p:cNvSpPr>
            <a:spLocks noGrp="1"/>
          </p:cNvSpPr>
          <p:nvPr>
            <p:ph type="sldNum" sz="quarter" idx="11"/>
          </p:nvPr>
        </p:nvSpPr>
        <p:spPr/>
        <p:txBody>
          <a:bodyPr/>
          <a:lstStyle/>
          <a:p>
            <a:pPr>
              <a:defRPr/>
            </a:pPr>
            <a:fld id="{CEC51D62-5E47-405B-B05A-82D3B0AB5B23}" type="slidenum">
              <a:rPr lang="en-GB" smtClean="0"/>
              <a:pPr>
                <a:defRPr/>
              </a:pPr>
              <a:t>17</a:t>
            </a:fld>
            <a:endParaRPr lang="en-GB" dirty="0"/>
          </a:p>
        </p:txBody>
      </p:sp>
      <p:pic>
        <p:nvPicPr>
          <p:cNvPr id="5" name="Picture 4"/>
          <p:cNvPicPr>
            <a:picLocks noChangeAspect="1"/>
          </p:cNvPicPr>
          <p:nvPr/>
        </p:nvPicPr>
        <p:blipFill>
          <a:blip r:embed="rId3"/>
          <a:stretch>
            <a:fillRect/>
          </a:stretch>
        </p:blipFill>
        <p:spPr>
          <a:xfrm>
            <a:off x="2359817" y="1700213"/>
            <a:ext cx="1844824" cy="1844824"/>
          </a:xfrm>
          <a:prstGeom prst="rect">
            <a:avLst/>
          </a:prstGeom>
        </p:spPr>
      </p:pic>
      <p:pic>
        <p:nvPicPr>
          <p:cNvPr id="1026" name="Picture 2" descr="https://procureinsights.files.wordpress.com/2011/05/nokia-logo.jpg?w=594">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2702" y="4155282"/>
            <a:ext cx="2263552" cy="1543331"/>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519937" y="2580374"/>
            <a:ext cx="4269085" cy="876815"/>
          </a:xfrm>
          <a:prstGeom prst="rect">
            <a:avLst/>
          </a:prstGeom>
        </p:spPr>
      </p:pic>
      <p:pic>
        <p:nvPicPr>
          <p:cNvPr id="9" name="Picture 8"/>
          <p:cNvPicPr>
            <a:picLocks noChangeAspect="1"/>
          </p:cNvPicPr>
          <p:nvPr/>
        </p:nvPicPr>
        <p:blipFill>
          <a:blip r:embed="rId7"/>
          <a:stretch>
            <a:fillRect/>
          </a:stretch>
        </p:blipFill>
        <p:spPr>
          <a:xfrm>
            <a:off x="1677267" y="4155282"/>
            <a:ext cx="3209925" cy="1914525"/>
          </a:xfrm>
          <a:prstGeom prst="rect">
            <a:avLst/>
          </a:prstGeom>
        </p:spPr>
      </p:pic>
    </p:spTree>
    <p:extLst>
      <p:ext uri="{BB962C8B-B14F-4D97-AF65-F5344CB8AC3E}">
        <p14:creationId xmlns:p14="http://schemas.microsoft.com/office/powerpoint/2010/main" val="22512919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sz="4000" b="1" dirty="0"/>
              <a:t>Adaptation Reporting Power (ARP3)</a:t>
            </a:r>
          </a:p>
        </p:txBody>
      </p:sp>
      <p:sp>
        <p:nvSpPr>
          <p:cNvPr id="3" name="Content Placeholder 2"/>
          <p:cNvSpPr>
            <a:spLocks noGrp="1"/>
          </p:cNvSpPr>
          <p:nvPr>
            <p:ph idx="1"/>
          </p:nvPr>
        </p:nvSpPr>
        <p:spPr>
          <a:xfrm>
            <a:off x="4150688" y="3880205"/>
            <a:ext cx="7636359" cy="2872778"/>
          </a:xfrm>
        </p:spPr>
        <p:txBody>
          <a:bodyPr>
            <a:noAutofit/>
          </a:bodyPr>
          <a:lstStyle/>
          <a:p>
            <a:pPr lvl="0"/>
            <a:r>
              <a:rPr lang="en-GB" dirty="0"/>
              <a:t>Design a vision to resilience in a 2°C and 4°C world</a:t>
            </a:r>
          </a:p>
          <a:p>
            <a:pPr lvl="0"/>
            <a:r>
              <a:rPr lang="en-GB" dirty="0"/>
              <a:t>Set out the big things we need to do differently  </a:t>
            </a:r>
          </a:p>
          <a:p>
            <a:pPr lvl="0"/>
            <a:r>
              <a:rPr lang="en-GB" dirty="0"/>
              <a:t>bold actions, strong leadership and clear routes for delivery.  </a:t>
            </a:r>
          </a:p>
          <a:p>
            <a:pPr lvl="0"/>
            <a:r>
              <a:rPr lang="en-GB" dirty="0"/>
              <a:t>pilot a place-based approach</a:t>
            </a:r>
          </a:p>
        </p:txBody>
      </p:sp>
      <p:sp>
        <p:nvSpPr>
          <p:cNvPr id="4" name="TextBox 3"/>
          <p:cNvSpPr txBox="1"/>
          <p:nvPr/>
        </p:nvSpPr>
        <p:spPr>
          <a:xfrm>
            <a:off x="207816" y="1446127"/>
            <a:ext cx="8832273" cy="2062103"/>
          </a:xfrm>
          <a:prstGeom prst="rect">
            <a:avLst/>
          </a:prstGeom>
          <a:noFill/>
        </p:spPr>
        <p:txBody>
          <a:bodyPr wrap="square" rtlCol="0">
            <a:spAutoFit/>
          </a:bodyPr>
          <a:lstStyle/>
          <a:p>
            <a:r>
              <a:rPr lang="en-GB" sz="2800" dirty="0">
                <a:solidFill>
                  <a:srgbClr val="7030A0"/>
                </a:solidFill>
              </a:rPr>
              <a:t>‘</a:t>
            </a:r>
            <a:r>
              <a:rPr lang="en-GB" sz="3200" dirty="0">
                <a:solidFill>
                  <a:srgbClr val="7030A0"/>
                </a:solidFill>
              </a:rPr>
              <a:t>A report that will resonate across the organisation, showcasing our ambitious plan for tackling some of the country’s biggest climate risks, and setting out our strategic direction on adaptation’</a:t>
            </a:r>
          </a:p>
        </p:txBody>
      </p:sp>
      <p:pic>
        <p:nvPicPr>
          <p:cNvPr id="5" name="Picture 4"/>
          <p:cNvPicPr>
            <a:picLocks noChangeAspect="1"/>
          </p:cNvPicPr>
          <p:nvPr/>
        </p:nvPicPr>
        <p:blipFill>
          <a:blip r:embed="rId3"/>
          <a:stretch>
            <a:fillRect/>
          </a:stretch>
        </p:blipFill>
        <p:spPr>
          <a:xfrm>
            <a:off x="8941201" y="1378958"/>
            <a:ext cx="3148500" cy="2220522"/>
          </a:xfrm>
          <a:prstGeom prst="rect">
            <a:avLst/>
          </a:prstGeom>
        </p:spPr>
      </p:pic>
      <p:pic>
        <p:nvPicPr>
          <p:cNvPr id="6" name="Picture 5"/>
          <p:cNvPicPr>
            <a:picLocks noChangeAspect="1"/>
          </p:cNvPicPr>
          <p:nvPr/>
        </p:nvPicPr>
        <p:blipFill>
          <a:blip r:embed="rId4"/>
          <a:stretch>
            <a:fillRect/>
          </a:stretch>
        </p:blipFill>
        <p:spPr>
          <a:xfrm>
            <a:off x="313227" y="3583988"/>
            <a:ext cx="3712769" cy="2722697"/>
          </a:xfrm>
          <a:prstGeom prst="rect">
            <a:avLst/>
          </a:prstGeom>
        </p:spPr>
      </p:pic>
    </p:spTree>
    <p:extLst>
      <p:ext uri="{BB962C8B-B14F-4D97-AF65-F5344CB8AC3E}">
        <p14:creationId xmlns:p14="http://schemas.microsoft.com/office/powerpoint/2010/main" val="30198263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763843" y="805322"/>
            <a:ext cx="9607857" cy="5056396"/>
          </a:xfrm>
          <a:prstGeom prst="rect">
            <a:avLst/>
          </a:prstGeom>
        </p:spPr>
      </p:pic>
      <p:sp>
        <p:nvSpPr>
          <p:cNvPr id="2" name="Title 1"/>
          <p:cNvSpPr>
            <a:spLocks noGrp="1"/>
          </p:cNvSpPr>
          <p:nvPr>
            <p:ph type="title"/>
          </p:nvPr>
        </p:nvSpPr>
        <p:spPr>
          <a:xfrm>
            <a:off x="763843" y="323700"/>
            <a:ext cx="11019367" cy="482600"/>
          </a:xfrm>
        </p:spPr>
        <p:txBody>
          <a:bodyPr/>
          <a:lstStyle/>
          <a:p>
            <a:r>
              <a:rPr lang="en-GB" dirty="0"/>
              <a:t>UK Climate Change Risk Assessment 2017</a:t>
            </a:r>
          </a:p>
        </p:txBody>
      </p:sp>
      <p:sp>
        <p:nvSpPr>
          <p:cNvPr id="5" name="TextBox 4"/>
          <p:cNvSpPr txBox="1"/>
          <p:nvPr/>
        </p:nvSpPr>
        <p:spPr>
          <a:xfrm>
            <a:off x="541821" y="5923316"/>
            <a:ext cx="9799094" cy="276999"/>
          </a:xfrm>
          <a:prstGeom prst="rect">
            <a:avLst/>
          </a:prstGeom>
          <a:noFill/>
        </p:spPr>
        <p:txBody>
          <a:bodyPr wrap="square" rtlCol="0">
            <a:spAutoFit/>
          </a:bodyPr>
          <a:lstStyle/>
          <a:p>
            <a:pPr defTabSz="914400"/>
            <a:r>
              <a:rPr lang="en-GB" sz="1200" dirty="0">
                <a:solidFill>
                  <a:srgbClr val="000000"/>
                </a:solidFill>
                <a:cs typeface="Arial" charset="0"/>
              </a:rPr>
              <a:t>https://assets.publishing.service.gov.uk/government/uploads/system/uploads/attachment_data/file/584281/uk-climate-change-risk-assess-2017.pdf</a:t>
            </a:r>
          </a:p>
        </p:txBody>
      </p:sp>
    </p:spTree>
    <p:extLst>
      <p:ext uri="{BB962C8B-B14F-4D97-AF65-F5344CB8AC3E}">
        <p14:creationId xmlns:p14="http://schemas.microsoft.com/office/powerpoint/2010/main" val="1200590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extBox 16"/>
          <p:cNvSpPr txBox="1">
            <a:spLocks noChangeArrowheads="1"/>
          </p:cNvSpPr>
          <p:nvPr/>
        </p:nvSpPr>
        <p:spPr bwMode="auto">
          <a:xfrm rot="-5400000">
            <a:off x="770314" y="3493880"/>
            <a:ext cx="2861927" cy="56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gn="ctr" eaLnBrk="0" fontAlgn="base" hangingPunct="0">
              <a:lnSpc>
                <a:spcPct val="100000"/>
              </a:lnSpc>
              <a:spcBef>
                <a:spcPct val="0"/>
              </a:spcBef>
              <a:spcAft>
                <a:spcPct val="0"/>
              </a:spcAft>
              <a:buFontTx/>
              <a:buNone/>
            </a:pPr>
            <a:r>
              <a:rPr lang="en-US" altLang="en-US" sz="1500" dirty="0">
                <a:solidFill>
                  <a:prstClr val="black"/>
                </a:solidFill>
              </a:rPr>
              <a:t>Global greenhouse </a:t>
            </a:r>
            <a:br>
              <a:rPr lang="en-US" altLang="en-US" sz="1500" dirty="0">
                <a:solidFill>
                  <a:prstClr val="black"/>
                </a:solidFill>
              </a:rPr>
            </a:br>
            <a:r>
              <a:rPr lang="en-US" altLang="en-US" sz="1500" dirty="0">
                <a:solidFill>
                  <a:prstClr val="black"/>
                </a:solidFill>
              </a:rPr>
              <a:t>gas emissions </a:t>
            </a:r>
            <a:endParaRPr lang="en-US" altLang="en-US" sz="1500" baseline="-25000" dirty="0">
              <a:solidFill>
                <a:prstClr val="black"/>
              </a:solidFill>
            </a:endParaRPr>
          </a:p>
        </p:txBody>
      </p:sp>
      <p:sp>
        <p:nvSpPr>
          <p:cNvPr id="14339" name="TextBox 17"/>
          <p:cNvSpPr txBox="1">
            <a:spLocks noChangeArrowheads="1"/>
          </p:cNvSpPr>
          <p:nvPr/>
        </p:nvSpPr>
        <p:spPr bwMode="auto">
          <a:xfrm>
            <a:off x="3356031" y="1163554"/>
            <a:ext cx="5019565" cy="48754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gn="ctr" eaLnBrk="0" fontAlgn="base" hangingPunct="0">
              <a:lnSpc>
                <a:spcPct val="100000"/>
              </a:lnSpc>
              <a:spcBef>
                <a:spcPct val="0"/>
              </a:spcBef>
              <a:spcAft>
                <a:spcPct val="0"/>
              </a:spcAft>
              <a:buFontTx/>
              <a:buNone/>
            </a:pPr>
            <a:r>
              <a:rPr lang="en-US" altLang="en-US" sz="1500" b="1" dirty="0">
                <a:solidFill>
                  <a:prstClr val="black"/>
                </a:solidFill>
              </a:rPr>
              <a:t>2100 Warming Projections</a:t>
            </a:r>
          </a:p>
          <a:p>
            <a:pPr algn="ctr" eaLnBrk="0" fontAlgn="base" hangingPunct="0">
              <a:lnSpc>
                <a:spcPct val="100000"/>
              </a:lnSpc>
              <a:spcBef>
                <a:spcPct val="0"/>
              </a:spcBef>
              <a:spcAft>
                <a:spcPct val="0"/>
              </a:spcAft>
              <a:buFontTx/>
              <a:buNone/>
            </a:pPr>
            <a:r>
              <a:rPr lang="en-US" altLang="en-US" sz="1500" baseline="-25000" dirty="0">
                <a:solidFill>
                  <a:prstClr val="black"/>
                </a:solidFill>
              </a:rPr>
              <a:t>Emissions and expected warming based on NDC pledges and current policies</a:t>
            </a:r>
          </a:p>
        </p:txBody>
      </p:sp>
      <p:sp>
        <p:nvSpPr>
          <p:cNvPr id="9" name="Footer Placeholder 1">
            <a:extLst/>
          </p:cNvPr>
          <p:cNvSpPr txBox="1">
            <a:spLocks/>
          </p:cNvSpPr>
          <p:nvPr/>
        </p:nvSpPr>
        <p:spPr>
          <a:xfrm>
            <a:off x="4167146" y="6020532"/>
            <a:ext cx="4775200" cy="2127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GB" sz="923" i="1" dirty="0">
                <a:solidFill>
                  <a:prstClr val="white">
                    <a:lumMod val="50000"/>
                  </a:prstClr>
                </a:solidFill>
                <a:latin typeface="Arial" panose="020B0604020202020204" pitchFamily="34" charset="0"/>
                <a:cs typeface="Arial" panose="020B0604020202020204" pitchFamily="34" charset="0"/>
              </a:rPr>
              <a:t>Source: Climate Action Tracker, December 2018</a:t>
            </a:r>
          </a:p>
        </p:txBody>
      </p:sp>
      <p:sp>
        <p:nvSpPr>
          <p:cNvPr id="14341" name="Title 2"/>
          <p:cNvSpPr>
            <a:spLocks noGrp="1"/>
          </p:cNvSpPr>
          <p:nvPr>
            <p:ph type="title"/>
          </p:nvPr>
        </p:nvSpPr>
        <p:spPr>
          <a:xfrm>
            <a:off x="592428" y="179389"/>
            <a:ext cx="11204620" cy="776287"/>
          </a:xfrm>
        </p:spPr>
        <p:txBody>
          <a:bodyPr/>
          <a:lstStyle/>
          <a:p>
            <a:r>
              <a:rPr lang="en-GB" altLang="en-US" sz="2400" dirty="0"/>
              <a:t>Based on </a:t>
            </a:r>
            <a:r>
              <a:rPr lang="en-GB" altLang="en-US" sz="2400" u="sng" dirty="0"/>
              <a:t>current</a:t>
            </a:r>
            <a:r>
              <a:rPr lang="en-GB" altLang="en-US" sz="2400" dirty="0"/>
              <a:t> global policies, we’re heading for a 3.1-3.5°C rise by 2100. Limiting warming to 1.5°C requires CO</a:t>
            </a:r>
            <a:r>
              <a:rPr lang="en-GB" altLang="en-US" sz="2400" baseline="-25000" dirty="0"/>
              <a:t>2</a:t>
            </a:r>
            <a:r>
              <a:rPr lang="en-GB" altLang="en-US" sz="2400" dirty="0"/>
              <a:t> cuts of around 45% between 2010-30</a:t>
            </a:r>
          </a:p>
        </p:txBody>
      </p:sp>
      <p:sp>
        <p:nvSpPr>
          <p:cNvPr id="14342" name="Slide Number Placeholder 3"/>
          <p:cNvSpPr>
            <a:spLocks noGrp="1"/>
          </p:cNvSpPr>
          <p:nvPr>
            <p:ph type="sldNum" sz="quarter" idx="11"/>
          </p:nvPr>
        </p:nvSpPr>
        <p:spPr bwMode="auto">
          <a:xfrm>
            <a:off x="5865814" y="6500814"/>
            <a:ext cx="460375" cy="40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gn="ctr">
              <a:lnSpc>
                <a:spcPct val="100000"/>
              </a:lnSpc>
              <a:spcBef>
                <a:spcPct val="0"/>
              </a:spcBef>
              <a:buFontTx/>
              <a:buNone/>
            </a:pPr>
            <a:fld id="{43FFAC38-74AD-436C-8B24-0D8E642AAB86}" type="slidenum">
              <a:rPr lang="en-GB" altLang="en-US" sz="1400" b="1">
                <a:solidFill>
                  <a:prstClr val="white"/>
                </a:solidFill>
              </a:rPr>
              <a:pPr algn="ctr">
                <a:lnSpc>
                  <a:spcPct val="100000"/>
                </a:lnSpc>
                <a:spcBef>
                  <a:spcPct val="0"/>
                </a:spcBef>
                <a:buFontTx/>
                <a:buNone/>
              </a:pPr>
              <a:t>2</a:t>
            </a:fld>
            <a:endParaRPr lang="en-GB" altLang="en-US" sz="1400" b="1">
              <a:solidFill>
                <a:prstClr val="white"/>
              </a:solidFill>
            </a:endParaRPr>
          </a:p>
        </p:txBody>
      </p:sp>
      <p:grpSp>
        <p:nvGrpSpPr>
          <p:cNvPr id="6" name="Group 5"/>
          <p:cNvGrpSpPr>
            <a:grpSpLocks/>
          </p:cNvGrpSpPr>
          <p:nvPr/>
        </p:nvGrpSpPr>
        <p:grpSpPr bwMode="auto">
          <a:xfrm>
            <a:off x="3532189" y="4198937"/>
            <a:ext cx="5799137" cy="1404937"/>
            <a:chOff x="4349913" y="4199548"/>
            <a:chExt cx="5798523" cy="1404857"/>
          </a:xfrm>
        </p:grpSpPr>
        <p:sp>
          <p:nvSpPr>
            <p:cNvPr id="26" name="Freeform: Shape 25">
              <a:extLst/>
            </p:cNvPr>
            <p:cNvSpPr/>
            <p:nvPr/>
          </p:nvSpPr>
          <p:spPr bwMode="auto">
            <a:xfrm>
              <a:off x="5107070" y="4199548"/>
              <a:ext cx="5041366" cy="1404857"/>
            </a:xfrm>
            <a:custGeom>
              <a:avLst/>
              <a:gdLst>
                <a:gd name="connsiteX0" fmla="*/ 0 w 5017062"/>
                <a:gd name="connsiteY0" fmla="*/ 633608 h 1854983"/>
                <a:gd name="connsiteX1" fmla="*/ 0 w 5017062"/>
                <a:gd name="connsiteY1" fmla="*/ 633608 h 1854983"/>
                <a:gd name="connsiteX2" fmla="*/ 64736 w 5017062"/>
                <a:gd name="connsiteY2" fmla="*/ 613378 h 1854983"/>
                <a:gd name="connsiteX3" fmla="*/ 80920 w 5017062"/>
                <a:gd name="connsiteY3" fmla="*/ 605286 h 1854983"/>
                <a:gd name="connsiteX4" fmla="*/ 93058 w 5017062"/>
                <a:gd name="connsiteY4" fmla="*/ 601240 h 1854983"/>
                <a:gd name="connsiteX5" fmla="*/ 105197 w 5017062"/>
                <a:gd name="connsiteY5" fmla="*/ 593148 h 1854983"/>
                <a:gd name="connsiteX6" fmla="*/ 125427 w 5017062"/>
                <a:gd name="connsiteY6" fmla="*/ 585056 h 1854983"/>
                <a:gd name="connsiteX7" fmla="*/ 137565 w 5017062"/>
                <a:gd name="connsiteY7" fmla="*/ 576964 h 1854983"/>
                <a:gd name="connsiteX8" fmla="*/ 157795 w 5017062"/>
                <a:gd name="connsiteY8" fmla="*/ 572918 h 1854983"/>
                <a:gd name="connsiteX9" fmla="*/ 169933 w 5017062"/>
                <a:gd name="connsiteY9" fmla="*/ 564826 h 1854983"/>
                <a:gd name="connsiteX10" fmla="*/ 194209 w 5017062"/>
                <a:gd name="connsiteY10" fmla="*/ 556734 h 1854983"/>
                <a:gd name="connsiteX11" fmla="*/ 230623 w 5017062"/>
                <a:gd name="connsiteY11" fmla="*/ 540550 h 1854983"/>
                <a:gd name="connsiteX12" fmla="*/ 242761 w 5017062"/>
                <a:gd name="connsiteY12" fmla="*/ 528411 h 1854983"/>
                <a:gd name="connsiteX13" fmla="*/ 262991 w 5017062"/>
                <a:gd name="connsiteY13" fmla="*/ 524365 h 1854983"/>
                <a:gd name="connsiteX14" fmla="*/ 295359 w 5017062"/>
                <a:gd name="connsiteY14" fmla="*/ 512227 h 1854983"/>
                <a:gd name="connsiteX15" fmla="*/ 307497 w 5017062"/>
                <a:gd name="connsiteY15" fmla="*/ 508181 h 1854983"/>
                <a:gd name="connsiteX16" fmla="*/ 327727 w 5017062"/>
                <a:gd name="connsiteY16" fmla="*/ 496043 h 1854983"/>
                <a:gd name="connsiteX17" fmla="*/ 360096 w 5017062"/>
                <a:gd name="connsiteY17" fmla="*/ 487951 h 1854983"/>
                <a:gd name="connsiteX18" fmla="*/ 400556 w 5017062"/>
                <a:gd name="connsiteY18" fmla="*/ 467721 h 1854983"/>
                <a:gd name="connsiteX19" fmla="*/ 436970 w 5017062"/>
                <a:gd name="connsiteY19" fmla="*/ 459629 h 1854983"/>
                <a:gd name="connsiteX20" fmla="*/ 449108 w 5017062"/>
                <a:gd name="connsiteY20" fmla="*/ 451537 h 1854983"/>
                <a:gd name="connsiteX21" fmla="*/ 465292 w 5017062"/>
                <a:gd name="connsiteY21" fmla="*/ 447491 h 1854983"/>
                <a:gd name="connsiteX22" fmla="*/ 517890 w 5017062"/>
                <a:gd name="connsiteY22" fmla="*/ 439399 h 1854983"/>
                <a:gd name="connsiteX23" fmla="*/ 558351 w 5017062"/>
                <a:gd name="connsiteY23" fmla="*/ 423215 h 1854983"/>
                <a:gd name="connsiteX24" fmla="*/ 602857 w 5017062"/>
                <a:gd name="connsiteY24" fmla="*/ 415123 h 1854983"/>
                <a:gd name="connsiteX25" fmla="*/ 623087 w 5017062"/>
                <a:gd name="connsiteY25" fmla="*/ 411077 h 1854983"/>
                <a:gd name="connsiteX26" fmla="*/ 663547 w 5017062"/>
                <a:gd name="connsiteY26" fmla="*/ 407031 h 1854983"/>
                <a:gd name="connsiteX27" fmla="*/ 712099 w 5017062"/>
                <a:gd name="connsiteY27" fmla="*/ 394893 h 1854983"/>
                <a:gd name="connsiteX28" fmla="*/ 732329 w 5017062"/>
                <a:gd name="connsiteY28" fmla="*/ 386801 h 1854983"/>
                <a:gd name="connsiteX29" fmla="*/ 748513 w 5017062"/>
                <a:gd name="connsiteY29" fmla="*/ 382755 h 1854983"/>
                <a:gd name="connsiteX30" fmla="*/ 760651 w 5017062"/>
                <a:gd name="connsiteY30" fmla="*/ 378709 h 1854983"/>
                <a:gd name="connsiteX31" fmla="*/ 793020 w 5017062"/>
                <a:gd name="connsiteY31" fmla="*/ 370617 h 1854983"/>
                <a:gd name="connsiteX32" fmla="*/ 817296 w 5017062"/>
                <a:gd name="connsiteY32" fmla="*/ 362525 h 1854983"/>
                <a:gd name="connsiteX33" fmla="*/ 829434 w 5017062"/>
                <a:gd name="connsiteY33" fmla="*/ 354433 h 1854983"/>
                <a:gd name="connsiteX34" fmla="*/ 869894 w 5017062"/>
                <a:gd name="connsiteY34" fmla="*/ 346341 h 1854983"/>
                <a:gd name="connsiteX35" fmla="*/ 902262 w 5017062"/>
                <a:gd name="connsiteY35" fmla="*/ 334203 h 1854983"/>
                <a:gd name="connsiteX36" fmla="*/ 918446 w 5017062"/>
                <a:gd name="connsiteY36" fmla="*/ 330157 h 1854983"/>
                <a:gd name="connsiteX37" fmla="*/ 930584 w 5017062"/>
                <a:gd name="connsiteY37" fmla="*/ 326111 h 1854983"/>
                <a:gd name="connsiteX38" fmla="*/ 979136 w 5017062"/>
                <a:gd name="connsiteY38" fmla="*/ 322065 h 1854983"/>
                <a:gd name="connsiteX39" fmla="*/ 999366 w 5017062"/>
                <a:gd name="connsiteY39" fmla="*/ 313973 h 1854983"/>
                <a:gd name="connsiteX40" fmla="*/ 1019597 w 5017062"/>
                <a:gd name="connsiteY40" fmla="*/ 309927 h 1854983"/>
                <a:gd name="connsiteX41" fmla="*/ 1031735 w 5017062"/>
                <a:gd name="connsiteY41" fmla="*/ 301835 h 1854983"/>
                <a:gd name="connsiteX42" fmla="*/ 1076241 w 5017062"/>
                <a:gd name="connsiteY42" fmla="*/ 297788 h 1854983"/>
                <a:gd name="connsiteX43" fmla="*/ 1088379 w 5017062"/>
                <a:gd name="connsiteY43" fmla="*/ 293742 h 1854983"/>
                <a:gd name="connsiteX44" fmla="*/ 1120747 w 5017062"/>
                <a:gd name="connsiteY44" fmla="*/ 289696 h 1854983"/>
                <a:gd name="connsiteX45" fmla="*/ 1132885 w 5017062"/>
                <a:gd name="connsiteY45" fmla="*/ 281604 h 1854983"/>
                <a:gd name="connsiteX46" fmla="*/ 1165253 w 5017062"/>
                <a:gd name="connsiteY46" fmla="*/ 277558 h 1854983"/>
                <a:gd name="connsiteX47" fmla="*/ 1177391 w 5017062"/>
                <a:gd name="connsiteY47" fmla="*/ 273512 h 1854983"/>
                <a:gd name="connsiteX48" fmla="*/ 1213805 w 5017062"/>
                <a:gd name="connsiteY48" fmla="*/ 265420 h 1854983"/>
                <a:gd name="connsiteX49" fmla="*/ 1242127 w 5017062"/>
                <a:gd name="connsiteY49" fmla="*/ 253282 h 1854983"/>
                <a:gd name="connsiteX50" fmla="*/ 1258312 w 5017062"/>
                <a:gd name="connsiteY50" fmla="*/ 249236 h 1854983"/>
                <a:gd name="connsiteX51" fmla="*/ 1270450 w 5017062"/>
                <a:gd name="connsiteY51" fmla="*/ 241144 h 1854983"/>
                <a:gd name="connsiteX52" fmla="*/ 1314956 w 5017062"/>
                <a:gd name="connsiteY52" fmla="*/ 233052 h 1854983"/>
                <a:gd name="connsiteX53" fmla="*/ 1347324 w 5017062"/>
                <a:gd name="connsiteY53" fmla="*/ 220914 h 1854983"/>
                <a:gd name="connsiteX54" fmla="*/ 1379692 w 5017062"/>
                <a:gd name="connsiteY54" fmla="*/ 208776 h 1854983"/>
                <a:gd name="connsiteX55" fmla="*/ 1395876 w 5017062"/>
                <a:gd name="connsiteY55" fmla="*/ 204730 h 1854983"/>
                <a:gd name="connsiteX56" fmla="*/ 1468704 w 5017062"/>
                <a:gd name="connsiteY56" fmla="*/ 200684 h 1854983"/>
                <a:gd name="connsiteX57" fmla="*/ 1610315 w 5017062"/>
                <a:gd name="connsiteY57" fmla="*/ 188546 h 1854983"/>
                <a:gd name="connsiteX58" fmla="*/ 1751926 w 5017062"/>
                <a:gd name="connsiteY58" fmla="*/ 180454 h 1854983"/>
                <a:gd name="connsiteX59" fmla="*/ 1768110 w 5017062"/>
                <a:gd name="connsiteY59" fmla="*/ 172362 h 1854983"/>
                <a:gd name="connsiteX60" fmla="*/ 1800478 w 5017062"/>
                <a:gd name="connsiteY60" fmla="*/ 168316 h 1854983"/>
                <a:gd name="connsiteX61" fmla="*/ 1816662 w 5017062"/>
                <a:gd name="connsiteY61" fmla="*/ 164270 h 1854983"/>
                <a:gd name="connsiteX62" fmla="*/ 1857122 w 5017062"/>
                <a:gd name="connsiteY62" fmla="*/ 156178 h 1854983"/>
                <a:gd name="connsiteX63" fmla="*/ 1873306 w 5017062"/>
                <a:gd name="connsiteY63" fmla="*/ 144040 h 1854983"/>
                <a:gd name="connsiteX64" fmla="*/ 1905674 w 5017062"/>
                <a:gd name="connsiteY64" fmla="*/ 139994 h 1854983"/>
                <a:gd name="connsiteX65" fmla="*/ 1933997 w 5017062"/>
                <a:gd name="connsiteY65" fmla="*/ 135948 h 1854983"/>
                <a:gd name="connsiteX66" fmla="*/ 2027055 w 5017062"/>
                <a:gd name="connsiteY66" fmla="*/ 111672 h 1854983"/>
                <a:gd name="connsiteX67" fmla="*/ 2059423 w 5017062"/>
                <a:gd name="connsiteY67" fmla="*/ 103580 h 1854983"/>
                <a:gd name="connsiteX68" fmla="*/ 2107975 w 5017062"/>
                <a:gd name="connsiteY68" fmla="*/ 91442 h 1854983"/>
                <a:gd name="connsiteX69" fmla="*/ 2120113 w 5017062"/>
                <a:gd name="connsiteY69" fmla="*/ 83350 h 1854983"/>
                <a:gd name="connsiteX70" fmla="*/ 2180804 w 5017062"/>
                <a:gd name="connsiteY70" fmla="*/ 67165 h 1854983"/>
                <a:gd name="connsiteX71" fmla="*/ 2209126 w 5017062"/>
                <a:gd name="connsiteY71" fmla="*/ 55027 h 1854983"/>
                <a:gd name="connsiteX72" fmla="*/ 2277908 w 5017062"/>
                <a:gd name="connsiteY72" fmla="*/ 42889 h 1854983"/>
                <a:gd name="connsiteX73" fmla="*/ 2427611 w 5017062"/>
                <a:gd name="connsiteY73" fmla="*/ 50981 h 1854983"/>
                <a:gd name="connsiteX74" fmla="*/ 2476163 w 5017062"/>
                <a:gd name="connsiteY74" fmla="*/ 59073 h 1854983"/>
                <a:gd name="connsiteX75" fmla="*/ 2504485 w 5017062"/>
                <a:gd name="connsiteY75" fmla="*/ 63119 h 1854983"/>
                <a:gd name="connsiteX76" fmla="*/ 2544945 w 5017062"/>
                <a:gd name="connsiteY76" fmla="*/ 71211 h 1854983"/>
                <a:gd name="connsiteX77" fmla="*/ 2585405 w 5017062"/>
                <a:gd name="connsiteY77" fmla="*/ 75258 h 1854983"/>
                <a:gd name="connsiteX78" fmla="*/ 2868627 w 5017062"/>
                <a:gd name="connsiteY78" fmla="*/ 63119 h 1854983"/>
                <a:gd name="connsiteX79" fmla="*/ 2892903 w 5017062"/>
                <a:gd name="connsiteY79" fmla="*/ 55027 h 1854983"/>
                <a:gd name="connsiteX80" fmla="*/ 3002145 w 5017062"/>
                <a:gd name="connsiteY80" fmla="*/ 50981 h 1854983"/>
                <a:gd name="connsiteX81" fmla="*/ 3180170 w 5017062"/>
                <a:gd name="connsiteY81" fmla="*/ 59073 h 1854983"/>
                <a:gd name="connsiteX82" fmla="*/ 3261090 w 5017062"/>
                <a:gd name="connsiteY82" fmla="*/ 67165 h 1854983"/>
                <a:gd name="connsiteX83" fmla="*/ 3374379 w 5017062"/>
                <a:gd name="connsiteY83" fmla="*/ 71211 h 1854983"/>
                <a:gd name="connsiteX84" fmla="*/ 3394609 w 5017062"/>
                <a:gd name="connsiteY84" fmla="*/ 79304 h 1854983"/>
                <a:gd name="connsiteX85" fmla="*/ 3487667 w 5017062"/>
                <a:gd name="connsiteY85" fmla="*/ 87396 h 1854983"/>
                <a:gd name="connsiteX86" fmla="*/ 3532174 w 5017062"/>
                <a:gd name="connsiteY86" fmla="*/ 99534 h 1854983"/>
                <a:gd name="connsiteX87" fmla="*/ 3742566 w 5017062"/>
                <a:gd name="connsiteY87" fmla="*/ 95488 h 1854983"/>
                <a:gd name="connsiteX88" fmla="*/ 3774935 w 5017062"/>
                <a:gd name="connsiteY88" fmla="*/ 87396 h 1854983"/>
                <a:gd name="connsiteX89" fmla="*/ 3811349 w 5017062"/>
                <a:gd name="connsiteY89" fmla="*/ 83350 h 1854983"/>
                <a:gd name="connsiteX90" fmla="*/ 4017696 w 5017062"/>
                <a:gd name="connsiteY90" fmla="*/ 79304 h 1854983"/>
                <a:gd name="connsiteX91" fmla="*/ 4037926 w 5017062"/>
                <a:gd name="connsiteY91" fmla="*/ 67165 h 1854983"/>
                <a:gd name="connsiteX92" fmla="*/ 4050064 w 5017062"/>
                <a:gd name="connsiteY92" fmla="*/ 63119 h 1854983"/>
                <a:gd name="connsiteX93" fmla="*/ 4082432 w 5017062"/>
                <a:gd name="connsiteY93" fmla="*/ 46935 h 1854983"/>
                <a:gd name="connsiteX94" fmla="*/ 4377791 w 5017062"/>
                <a:gd name="connsiteY94" fmla="*/ 38843 h 1854983"/>
                <a:gd name="connsiteX95" fmla="*/ 4446574 w 5017062"/>
                <a:gd name="connsiteY95" fmla="*/ 55027 h 1854983"/>
                <a:gd name="connsiteX96" fmla="*/ 4584138 w 5017062"/>
                <a:gd name="connsiteY96" fmla="*/ 79304 h 1854983"/>
                <a:gd name="connsiteX97" fmla="*/ 4976602 w 5017062"/>
                <a:gd name="connsiteY97" fmla="*/ 83350 h 1854983"/>
                <a:gd name="connsiteX98" fmla="*/ 4980648 w 5017062"/>
                <a:gd name="connsiteY98" fmla="*/ 95488 h 1854983"/>
                <a:gd name="connsiteX99" fmla="*/ 4992786 w 5017062"/>
                <a:gd name="connsiteY99" fmla="*/ 103580 h 1854983"/>
                <a:gd name="connsiteX100" fmla="*/ 5000878 w 5017062"/>
                <a:gd name="connsiteY100" fmla="*/ 152132 h 1854983"/>
                <a:gd name="connsiteX101" fmla="*/ 4992786 w 5017062"/>
                <a:gd name="connsiteY101" fmla="*/ 285650 h 1854983"/>
                <a:gd name="connsiteX102" fmla="*/ 4988740 w 5017062"/>
                <a:gd name="connsiteY102" fmla="*/ 305881 h 1854983"/>
                <a:gd name="connsiteX103" fmla="*/ 4984694 w 5017062"/>
                <a:gd name="connsiteY103" fmla="*/ 334203 h 1854983"/>
                <a:gd name="connsiteX104" fmla="*/ 4976602 w 5017062"/>
                <a:gd name="connsiteY104" fmla="*/ 354433 h 1854983"/>
                <a:gd name="connsiteX105" fmla="*/ 4960418 w 5017062"/>
                <a:gd name="connsiteY105" fmla="*/ 402985 h 1854983"/>
                <a:gd name="connsiteX106" fmla="*/ 4952326 w 5017062"/>
                <a:gd name="connsiteY106" fmla="*/ 439399 h 1854983"/>
                <a:gd name="connsiteX107" fmla="*/ 4940188 w 5017062"/>
                <a:gd name="connsiteY107" fmla="*/ 508181 h 1854983"/>
                <a:gd name="connsiteX108" fmla="*/ 4944234 w 5017062"/>
                <a:gd name="connsiteY108" fmla="*/ 957289 h 1854983"/>
                <a:gd name="connsiteX109" fmla="*/ 4948280 w 5017062"/>
                <a:gd name="connsiteY109" fmla="*/ 973473 h 1854983"/>
                <a:gd name="connsiteX110" fmla="*/ 4952326 w 5017062"/>
                <a:gd name="connsiteY110" fmla="*/ 1094854 h 1854983"/>
                <a:gd name="connsiteX111" fmla="*/ 4968510 w 5017062"/>
                <a:gd name="connsiteY111" fmla="*/ 1139360 h 1854983"/>
                <a:gd name="connsiteX112" fmla="*/ 4976602 w 5017062"/>
                <a:gd name="connsiteY112" fmla="*/ 1167682 h 1854983"/>
                <a:gd name="connsiteX113" fmla="*/ 4984694 w 5017062"/>
                <a:gd name="connsiteY113" fmla="*/ 1187912 h 1854983"/>
                <a:gd name="connsiteX114" fmla="*/ 4988740 w 5017062"/>
                <a:gd name="connsiteY114" fmla="*/ 1208142 h 1854983"/>
                <a:gd name="connsiteX115" fmla="*/ 5000878 w 5017062"/>
                <a:gd name="connsiteY115" fmla="*/ 1224327 h 1854983"/>
                <a:gd name="connsiteX116" fmla="*/ 5004924 w 5017062"/>
                <a:gd name="connsiteY116" fmla="*/ 1244557 h 1854983"/>
                <a:gd name="connsiteX117" fmla="*/ 5013016 w 5017062"/>
                <a:gd name="connsiteY117" fmla="*/ 1260741 h 1854983"/>
                <a:gd name="connsiteX118" fmla="*/ 5017062 w 5017062"/>
                <a:gd name="connsiteY118" fmla="*/ 1276925 h 1854983"/>
                <a:gd name="connsiteX119" fmla="*/ 5000878 w 5017062"/>
                <a:gd name="connsiteY119" fmla="*/ 1333569 h 1854983"/>
                <a:gd name="connsiteX120" fmla="*/ 4972556 w 5017062"/>
                <a:gd name="connsiteY120" fmla="*/ 1406397 h 1854983"/>
                <a:gd name="connsiteX121" fmla="*/ 4952326 w 5017062"/>
                <a:gd name="connsiteY121" fmla="*/ 1467088 h 1854983"/>
                <a:gd name="connsiteX122" fmla="*/ 4928050 w 5017062"/>
                <a:gd name="connsiteY122" fmla="*/ 1539916 h 1854983"/>
                <a:gd name="connsiteX123" fmla="*/ 4924004 w 5017062"/>
                <a:gd name="connsiteY123" fmla="*/ 1560146 h 1854983"/>
                <a:gd name="connsiteX124" fmla="*/ 4907820 w 5017062"/>
                <a:gd name="connsiteY124" fmla="*/ 1608698 h 1854983"/>
                <a:gd name="connsiteX125" fmla="*/ 4899727 w 5017062"/>
                <a:gd name="connsiteY125" fmla="*/ 1628928 h 1854983"/>
                <a:gd name="connsiteX126" fmla="*/ 4887589 w 5017062"/>
                <a:gd name="connsiteY126" fmla="*/ 1637020 h 1854983"/>
                <a:gd name="connsiteX127" fmla="*/ 4883543 w 5017062"/>
                <a:gd name="connsiteY127" fmla="*/ 1649158 h 1854983"/>
                <a:gd name="connsiteX128" fmla="*/ 4859267 w 5017062"/>
                <a:gd name="connsiteY128" fmla="*/ 1701757 h 1854983"/>
                <a:gd name="connsiteX129" fmla="*/ 4855221 w 5017062"/>
                <a:gd name="connsiteY129" fmla="*/ 1721987 h 1854983"/>
                <a:gd name="connsiteX130" fmla="*/ 4843083 w 5017062"/>
                <a:gd name="connsiteY130" fmla="*/ 1750309 h 1854983"/>
                <a:gd name="connsiteX131" fmla="*/ 4839037 w 5017062"/>
                <a:gd name="connsiteY131" fmla="*/ 1762447 h 1854983"/>
                <a:gd name="connsiteX132" fmla="*/ 4834991 w 5017062"/>
                <a:gd name="connsiteY132" fmla="*/ 1778631 h 1854983"/>
                <a:gd name="connsiteX133" fmla="*/ 4778347 w 5017062"/>
                <a:gd name="connsiteY133" fmla="*/ 1790769 h 1854983"/>
                <a:gd name="connsiteX134" fmla="*/ 4673151 w 5017062"/>
                <a:gd name="connsiteY134" fmla="*/ 1810999 h 1854983"/>
                <a:gd name="connsiteX135" fmla="*/ 4511310 w 5017062"/>
                <a:gd name="connsiteY135" fmla="*/ 1815045 h 1854983"/>
                <a:gd name="connsiteX136" fmla="*/ 4389929 w 5017062"/>
                <a:gd name="connsiteY136" fmla="*/ 1827183 h 1854983"/>
                <a:gd name="connsiteX137" fmla="*/ 4187628 w 5017062"/>
                <a:gd name="connsiteY137" fmla="*/ 1835275 h 1854983"/>
                <a:gd name="connsiteX138" fmla="*/ 3969143 w 5017062"/>
                <a:gd name="connsiteY138" fmla="*/ 1839321 h 1854983"/>
                <a:gd name="connsiteX139" fmla="*/ 3912499 w 5017062"/>
                <a:gd name="connsiteY139" fmla="*/ 1835275 h 1854983"/>
                <a:gd name="connsiteX140" fmla="*/ 3859901 w 5017062"/>
                <a:gd name="connsiteY140" fmla="*/ 1827183 h 1854983"/>
                <a:gd name="connsiteX141" fmla="*/ 3827533 w 5017062"/>
                <a:gd name="connsiteY141" fmla="*/ 1819091 h 1854983"/>
                <a:gd name="connsiteX142" fmla="*/ 3791119 w 5017062"/>
                <a:gd name="connsiteY142" fmla="*/ 1810999 h 1854983"/>
                <a:gd name="connsiteX143" fmla="*/ 3762797 w 5017062"/>
                <a:gd name="connsiteY143" fmla="*/ 1806953 h 1854983"/>
                <a:gd name="connsiteX144" fmla="*/ 3726382 w 5017062"/>
                <a:gd name="connsiteY144" fmla="*/ 1798861 h 1854983"/>
                <a:gd name="connsiteX145" fmla="*/ 3702106 w 5017062"/>
                <a:gd name="connsiteY145" fmla="*/ 1794815 h 1854983"/>
                <a:gd name="connsiteX146" fmla="*/ 3681876 w 5017062"/>
                <a:gd name="connsiteY146" fmla="*/ 1790769 h 1854983"/>
                <a:gd name="connsiteX147" fmla="*/ 3596910 w 5017062"/>
                <a:gd name="connsiteY147" fmla="*/ 1778631 h 1854983"/>
                <a:gd name="connsiteX148" fmla="*/ 3511943 w 5017062"/>
                <a:gd name="connsiteY148" fmla="*/ 1770539 h 1854983"/>
                <a:gd name="connsiteX149" fmla="*/ 3451253 w 5017062"/>
                <a:gd name="connsiteY149" fmla="*/ 1762447 h 1854983"/>
                <a:gd name="connsiteX150" fmla="*/ 3431023 w 5017062"/>
                <a:gd name="connsiteY150" fmla="*/ 1754355 h 1854983"/>
                <a:gd name="connsiteX151" fmla="*/ 3394609 w 5017062"/>
                <a:gd name="connsiteY151" fmla="*/ 1730079 h 1854983"/>
                <a:gd name="connsiteX152" fmla="*/ 3382471 w 5017062"/>
                <a:gd name="connsiteY152" fmla="*/ 1713895 h 1854983"/>
                <a:gd name="connsiteX153" fmla="*/ 3337965 w 5017062"/>
                <a:gd name="connsiteY153" fmla="*/ 1689619 h 1854983"/>
                <a:gd name="connsiteX154" fmla="*/ 3297504 w 5017062"/>
                <a:gd name="connsiteY154" fmla="*/ 1665342 h 1854983"/>
                <a:gd name="connsiteX155" fmla="*/ 3269182 w 5017062"/>
                <a:gd name="connsiteY155" fmla="*/ 1653204 h 1854983"/>
                <a:gd name="connsiteX156" fmla="*/ 3228722 w 5017062"/>
                <a:gd name="connsiteY156" fmla="*/ 1628928 h 1854983"/>
                <a:gd name="connsiteX157" fmla="*/ 3204446 w 5017062"/>
                <a:gd name="connsiteY157" fmla="*/ 1620836 h 1854983"/>
                <a:gd name="connsiteX158" fmla="*/ 3155894 w 5017062"/>
                <a:gd name="connsiteY158" fmla="*/ 1600606 h 1854983"/>
                <a:gd name="connsiteX159" fmla="*/ 3135664 w 5017062"/>
                <a:gd name="connsiteY159" fmla="*/ 1592514 h 1854983"/>
                <a:gd name="connsiteX160" fmla="*/ 3115434 w 5017062"/>
                <a:gd name="connsiteY160" fmla="*/ 1588468 h 1854983"/>
                <a:gd name="connsiteX161" fmla="*/ 3034513 w 5017062"/>
                <a:gd name="connsiteY161" fmla="*/ 1576330 h 1854983"/>
                <a:gd name="connsiteX162" fmla="*/ 2985961 w 5017062"/>
                <a:gd name="connsiteY162" fmla="*/ 1572284 h 1854983"/>
                <a:gd name="connsiteX163" fmla="*/ 2945501 w 5017062"/>
                <a:gd name="connsiteY163" fmla="*/ 1548008 h 1854983"/>
                <a:gd name="connsiteX164" fmla="*/ 2913133 w 5017062"/>
                <a:gd name="connsiteY164" fmla="*/ 1527778 h 1854983"/>
                <a:gd name="connsiteX165" fmla="*/ 2892903 w 5017062"/>
                <a:gd name="connsiteY165" fmla="*/ 1499456 h 1854983"/>
                <a:gd name="connsiteX166" fmla="*/ 2876719 w 5017062"/>
                <a:gd name="connsiteY166" fmla="*/ 1495410 h 1854983"/>
                <a:gd name="connsiteX167" fmla="*/ 2864581 w 5017062"/>
                <a:gd name="connsiteY167" fmla="*/ 1491364 h 1854983"/>
                <a:gd name="connsiteX168" fmla="*/ 2844351 w 5017062"/>
                <a:gd name="connsiteY168" fmla="*/ 1487318 h 1854983"/>
                <a:gd name="connsiteX169" fmla="*/ 2807936 w 5017062"/>
                <a:gd name="connsiteY169" fmla="*/ 1475180 h 1854983"/>
                <a:gd name="connsiteX170" fmla="*/ 2767476 w 5017062"/>
                <a:gd name="connsiteY170" fmla="*/ 1467088 h 1854983"/>
                <a:gd name="connsiteX171" fmla="*/ 2710832 w 5017062"/>
                <a:gd name="connsiteY171" fmla="*/ 1450904 h 1854983"/>
                <a:gd name="connsiteX172" fmla="*/ 2674418 w 5017062"/>
                <a:gd name="connsiteY172" fmla="*/ 1438765 h 1854983"/>
                <a:gd name="connsiteX173" fmla="*/ 2605635 w 5017062"/>
                <a:gd name="connsiteY173" fmla="*/ 1426627 h 1854983"/>
                <a:gd name="connsiteX174" fmla="*/ 2459979 w 5017062"/>
                <a:gd name="connsiteY174" fmla="*/ 1410443 h 1854983"/>
                <a:gd name="connsiteX175" fmla="*/ 2431657 w 5017062"/>
                <a:gd name="connsiteY175" fmla="*/ 1406397 h 1854983"/>
                <a:gd name="connsiteX176" fmla="*/ 2326460 w 5017062"/>
                <a:gd name="connsiteY176" fmla="*/ 1378075 h 1854983"/>
                <a:gd name="connsiteX177" fmla="*/ 2257678 w 5017062"/>
                <a:gd name="connsiteY177" fmla="*/ 1365937 h 1854983"/>
                <a:gd name="connsiteX178" fmla="*/ 2079653 w 5017062"/>
                <a:gd name="connsiteY178" fmla="*/ 1313339 h 1854983"/>
                <a:gd name="connsiteX179" fmla="*/ 1885444 w 5017062"/>
                <a:gd name="connsiteY179" fmla="*/ 1240511 h 1854983"/>
                <a:gd name="connsiteX180" fmla="*/ 1755972 w 5017062"/>
                <a:gd name="connsiteY180" fmla="*/ 1216235 h 1854983"/>
                <a:gd name="connsiteX181" fmla="*/ 1650775 w 5017062"/>
                <a:gd name="connsiteY181" fmla="*/ 1191958 h 1854983"/>
                <a:gd name="connsiteX182" fmla="*/ 1460612 w 5017062"/>
                <a:gd name="connsiteY182" fmla="*/ 1175774 h 1854983"/>
                <a:gd name="connsiteX183" fmla="*/ 1416106 w 5017062"/>
                <a:gd name="connsiteY183" fmla="*/ 1167682 h 1854983"/>
                <a:gd name="connsiteX184" fmla="*/ 1355416 w 5017062"/>
                <a:gd name="connsiteY184" fmla="*/ 1151498 h 1854983"/>
                <a:gd name="connsiteX185" fmla="*/ 1234035 w 5017062"/>
                <a:gd name="connsiteY185" fmla="*/ 1147452 h 1854983"/>
                <a:gd name="connsiteX186" fmla="*/ 1177391 w 5017062"/>
                <a:gd name="connsiteY186" fmla="*/ 1135314 h 1854983"/>
                <a:gd name="connsiteX187" fmla="*/ 1100517 w 5017062"/>
                <a:gd name="connsiteY187" fmla="*/ 1115084 h 1854983"/>
                <a:gd name="connsiteX188" fmla="*/ 1080287 w 5017062"/>
                <a:gd name="connsiteY188" fmla="*/ 1111038 h 1854983"/>
                <a:gd name="connsiteX189" fmla="*/ 1035781 w 5017062"/>
                <a:gd name="connsiteY189" fmla="*/ 1098900 h 1854983"/>
                <a:gd name="connsiteX190" fmla="*/ 1015551 w 5017062"/>
                <a:gd name="connsiteY190" fmla="*/ 1086762 h 1854983"/>
                <a:gd name="connsiteX191" fmla="*/ 995320 w 5017062"/>
                <a:gd name="connsiteY191" fmla="*/ 1082716 h 1854983"/>
                <a:gd name="connsiteX192" fmla="*/ 983182 w 5017062"/>
                <a:gd name="connsiteY192" fmla="*/ 1078670 h 1854983"/>
                <a:gd name="connsiteX193" fmla="*/ 934630 w 5017062"/>
                <a:gd name="connsiteY193" fmla="*/ 1054394 h 1854983"/>
                <a:gd name="connsiteX194" fmla="*/ 918446 w 5017062"/>
                <a:gd name="connsiteY194" fmla="*/ 1046302 h 1854983"/>
                <a:gd name="connsiteX195" fmla="*/ 890124 w 5017062"/>
                <a:gd name="connsiteY195" fmla="*/ 1034164 h 1854983"/>
                <a:gd name="connsiteX196" fmla="*/ 877986 w 5017062"/>
                <a:gd name="connsiteY196" fmla="*/ 1026072 h 1854983"/>
                <a:gd name="connsiteX197" fmla="*/ 845618 w 5017062"/>
                <a:gd name="connsiteY197" fmla="*/ 1013934 h 1854983"/>
                <a:gd name="connsiteX198" fmla="*/ 833480 w 5017062"/>
                <a:gd name="connsiteY198" fmla="*/ 1001796 h 1854983"/>
                <a:gd name="connsiteX199" fmla="*/ 788974 w 5017062"/>
                <a:gd name="connsiteY199" fmla="*/ 981565 h 1854983"/>
                <a:gd name="connsiteX200" fmla="*/ 760651 w 5017062"/>
                <a:gd name="connsiteY200" fmla="*/ 973473 h 1854983"/>
                <a:gd name="connsiteX201" fmla="*/ 744467 w 5017062"/>
                <a:gd name="connsiteY201" fmla="*/ 961335 h 1854983"/>
                <a:gd name="connsiteX202" fmla="*/ 695915 w 5017062"/>
                <a:gd name="connsiteY202" fmla="*/ 949197 h 1854983"/>
                <a:gd name="connsiteX203" fmla="*/ 683777 w 5017062"/>
                <a:gd name="connsiteY203" fmla="*/ 941105 h 1854983"/>
                <a:gd name="connsiteX204" fmla="*/ 655455 w 5017062"/>
                <a:gd name="connsiteY204" fmla="*/ 933013 h 1854983"/>
                <a:gd name="connsiteX205" fmla="*/ 619041 w 5017062"/>
                <a:gd name="connsiteY205" fmla="*/ 912783 h 1854983"/>
                <a:gd name="connsiteX206" fmla="*/ 586673 w 5017062"/>
                <a:gd name="connsiteY206" fmla="*/ 880415 h 1854983"/>
                <a:gd name="connsiteX207" fmla="*/ 570489 w 5017062"/>
                <a:gd name="connsiteY207" fmla="*/ 864231 h 1854983"/>
                <a:gd name="connsiteX208" fmla="*/ 550258 w 5017062"/>
                <a:gd name="connsiteY208" fmla="*/ 844001 h 1854983"/>
                <a:gd name="connsiteX209" fmla="*/ 530028 w 5017062"/>
                <a:gd name="connsiteY209" fmla="*/ 823771 h 1854983"/>
                <a:gd name="connsiteX210" fmla="*/ 517890 w 5017062"/>
                <a:gd name="connsiteY210" fmla="*/ 807587 h 1854983"/>
                <a:gd name="connsiteX211" fmla="*/ 485522 w 5017062"/>
                <a:gd name="connsiteY211" fmla="*/ 787357 h 1854983"/>
                <a:gd name="connsiteX212" fmla="*/ 461246 w 5017062"/>
                <a:gd name="connsiteY212" fmla="*/ 763081 h 1854983"/>
                <a:gd name="connsiteX213" fmla="*/ 453154 w 5017062"/>
                <a:gd name="connsiteY213" fmla="*/ 754988 h 1854983"/>
                <a:gd name="connsiteX214" fmla="*/ 428878 w 5017062"/>
                <a:gd name="connsiteY214" fmla="*/ 738804 h 1854983"/>
                <a:gd name="connsiteX215" fmla="*/ 384372 w 5017062"/>
                <a:gd name="connsiteY215" fmla="*/ 702390 h 1854983"/>
                <a:gd name="connsiteX216" fmla="*/ 360096 w 5017062"/>
                <a:gd name="connsiteY216" fmla="*/ 690252 h 1854983"/>
                <a:gd name="connsiteX217" fmla="*/ 198255 w 5017062"/>
                <a:gd name="connsiteY217" fmla="*/ 686206 h 1854983"/>
                <a:gd name="connsiteX218" fmla="*/ 153749 w 5017062"/>
                <a:gd name="connsiteY218" fmla="*/ 678114 h 1854983"/>
                <a:gd name="connsiteX219" fmla="*/ 137565 w 5017062"/>
                <a:gd name="connsiteY219" fmla="*/ 670022 h 1854983"/>
                <a:gd name="connsiteX220" fmla="*/ 105197 w 5017062"/>
                <a:gd name="connsiteY220" fmla="*/ 665976 h 1854983"/>
                <a:gd name="connsiteX221" fmla="*/ 93058 w 5017062"/>
                <a:gd name="connsiteY221" fmla="*/ 661930 h 1854983"/>
                <a:gd name="connsiteX222" fmla="*/ 80920 w 5017062"/>
                <a:gd name="connsiteY222" fmla="*/ 653838 h 1854983"/>
                <a:gd name="connsiteX223" fmla="*/ 64736 w 5017062"/>
                <a:gd name="connsiteY223" fmla="*/ 649792 h 1854983"/>
                <a:gd name="connsiteX224" fmla="*/ 52598 w 5017062"/>
                <a:gd name="connsiteY224" fmla="*/ 637654 h 1854983"/>
                <a:gd name="connsiteX225" fmla="*/ 36414 w 5017062"/>
                <a:gd name="connsiteY225" fmla="*/ 625516 h 1854983"/>
                <a:gd name="connsiteX226" fmla="*/ 28322 w 5017062"/>
                <a:gd name="connsiteY226" fmla="*/ 613378 h 1854983"/>
                <a:gd name="connsiteX227" fmla="*/ 64736 w 5017062"/>
                <a:gd name="connsiteY227" fmla="*/ 653838 h 1854983"/>
                <a:gd name="connsiteX228" fmla="*/ 68782 w 5017062"/>
                <a:gd name="connsiteY228" fmla="*/ 657884 h 1854983"/>
                <a:gd name="connsiteX0" fmla="*/ 0 w 5017062"/>
                <a:gd name="connsiteY0" fmla="*/ 633608 h 1854983"/>
                <a:gd name="connsiteX1" fmla="*/ 0 w 5017062"/>
                <a:gd name="connsiteY1" fmla="*/ 633608 h 1854983"/>
                <a:gd name="connsiteX2" fmla="*/ 64736 w 5017062"/>
                <a:gd name="connsiteY2" fmla="*/ 613378 h 1854983"/>
                <a:gd name="connsiteX3" fmla="*/ 80920 w 5017062"/>
                <a:gd name="connsiteY3" fmla="*/ 605286 h 1854983"/>
                <a:gd name="connsiteX4" fmla="*/ 93058 w 5017062"/>
                <a:gd name="connsiteY4" fmla="*/ 601240 h 1854983"/>
                <a:gd name="connsiteX5" fmla="*/ 105197 w 5017062"/>
                <a:gd name="connsiteY5" fmla="*/ 593148 h 1854983"/>
                <a:gd name="connsiteX6" fmla="*/ 125427 w 5017062"/>
                <a:gd name="connsiteY6" fmla="*/ 585056 h 1854983"/>
                <a:gd name="connsiteX7" fmla="*/ 137565 w 5017062"/>
                <a:gd name="connsiteY7" fmla="*/ 576964 h 1854983"/>
                <a:gd name="connsiteX8" fmla="*/ 157795 w 5017062"/>
                <a:gd name="connsiteY8" fmla="*/ 572918 h 1854983"/>
                <a:gd name="connsiteX9" fmla="*/ 169933 w 5017062"/>
                <a:gd name="connsiteY9" fmla="*/ 564826 h 1854983"/>
                <a:gd name="connsiteX10" fmla="*/ 194209 w 5017062"/>
                <a:gd name="connsiteY10" fmla="*/ 556734 h 1854983"/>
                <a:gd name="connsiteX11" fmla="*/ 230623 w 5017062"/>
                <a:gd name="connsiteY11" fmla="*/ 540550 h 1854983"/>
                <a:gd name="connsiteX12" fmla="*/ 242761 w 5017062"/>
                <a:gd name="connsiteY12" fmla="*/ 528411 h 1854983"/>
                <a:gd name="connsiteX13" fmla="*/ 262991 w 5017062"/>
                <a:gd name="connsiteY13" fmla="*/ 524365 h 1854983"/>
                <a:gd name="connsiteX14" fmla="*/ 295359 w 5017062"/>
                <a:gd name="connsiteY14" fmla="*/ 512227 h 1854983"/>
                <a:gd name="connsiteX15" fmla="*/ 307497 w 5017062"/>
                <a:gd name="connsiteY15" fmla="*/ 508181 h 1854983"/>
                <a:gd name="connsiteX16" fmla="*/ 327727 w 5017062"/>
                <a:gd name="connsiteY16" fmla="*/ 496043 h 1854983"/>
                <a:gd name="connsiteX17" fmla="*/ 360096 w 5017062"/>
                <a:gd name="connsiteY17" fmla="*/ 487951 h 1854983"/>
                <a:gd name="connsiteX18" fmla="*/ 400556 w 5017062"/>
                <a:gd name="connsiteY18" fmla="*/ 467721 h 1854983"/>
                <a:gd name="connsiteX19" fmla="*/ 436970 w 5017062"/>
                <a:gd name="connsiteY19" fmla="*/ 459629 h 1854983"/>
                <a:gd name="connsiteX20" fmla="*/ 449108 w 5017062"/>
                <a:gd name="connsiteY20" fmla="*/ 451537 h 1854983"/>
                <a:gd name="connsiteX21" fmla="*/ 465292 w 5017062"/>
                <a:gd name="connsiteY21" fmla="*/ 447491 h 1854983"/>
                <a:gd name="connsiteX22" fmla="*/ 517890 w 5017062"/>
                <a:gd name="connsiteY22" fmla="*/ 439399 h 1854983"/>
                <a:gd name="connsiteX23" fmla="*/ 558351 w 5017062"/>
                <a:gd name="connsiteY23" fmla="*/ 423215 h 1854983"/>
                <a:gd name="connsiteX24" fmla="*/ 602857 w 5017062"/>
                <a:gd name="connsiteY24" fmla="*/ 415123 h 1854983"/>
                <a:gd name="connsiteX25" fmla="*/ 623087 w 5017062"/>
                <a:gd name="connsiteY25" fmla="*/ 411077 h 1854983"/>
                <a:gd name="connsiteX26" fmla="*/ 663547 w 5017062"/>
                <a:gd name="connsiteY26" fmla="*/ 407031 h 1854983"/>
                <a:gd name="connsiteX27" fmla="*/ 712099 w 5017062"/>
                <a:gd name="connsiteY27" fmla="*/ 394893 h 1854983"/>
                <a:gd name="connsiteX28" fmla="*/ 732329 w 5017062"/>
                <a:gd name="connsiteY28" fmla="*/ 386801 h 1854983"/>
                <a:gd name="connsiteX29" fmla="*/ 748513 w 5017062"/>
                <a:gd name="connsiteY29" fmla="*/ 382755 h 1854983"/>
                <a:gd name="connsiteX30" fmla="*/ 760651 w 5017062"/>
                <a:gd name="connsiteY30" fmla="*/ 378709 h 1854983"/>
                <a:gd name="connsiteX31" fmla="*/ 793020 w 5017062"/>
                <a:gd name="connsiteY31" fmla="*/ 370617 h 1854983"/>
                <a:gd name="connsiteX32" fmla="*/ 817296 w 5017062"/>
                <a:gd name="connsiteY32" fmla="*/ 362525 h 1854983"/>
                <a:gd name="connsiteX33" fmla="*/ 829434 w 5017062"/>
                <a:gd name="connsiteY33" fmla="*/ 354433 h 1854983"/>
                <a:gd name="connsiteX34" fmla="*/ 869894 w 5017062"/>
                <a:gd name="connsiteY34" fmla="*/ 346341 h 1854983"/>
                <a:gd name="connsiteX35" fmla="*/ 902262 w 5017062"/>
                <a:gd name="connsiteY35" fmla="*/ 334203 h 1854983"/>
                <a:gd name="connsiteX36" fmla="*/ 918446 w 5017062"/>
                <a:gd name="connsiteY36" fmla="*/ 330157 h 1854983"/>
                <a:gd name="connsiteX37" fmla="*/ 930584 w 5017062"/>
                <a:gd name="connsiteY37" fmla="*/ 326111 h 1854983"/>
                <a:gd name="connsiteX38" fmla="*/ 979136 w 5017062"/>
                <a:gd name="connsiteY38" fmla="*/ 322065 h 1854983"/>
                <a:gd name="connsiteX39" fmla="*/ 999366 w 5017062"/>
                <a:gd name="connsiteY39" fmla="*/ 313973 h 1854983"/>
                <a:gd name="connsiteX40" fmla="*/ 1019597 w 5017062"/>
                <a:gd name="connsiteY40" fmla="*/ 309927 h 1854983"/>
                <a:gd name="connsiteX41" fmla="*/ 1031735 w 5017062"/>
                <a:gd name="connsiteY41" fmla="*/ 301835 h 1854983"/>
                <a:gd name="connsiteX42" fmla="*/ 1076241 w 5017062"/>
                <a:gd name="connsiteY42" fmla="*/ 297788 h 1854983"/>
                <a:gd name="connsiteX43" fmla="*/ 1088379 w 5017062"/>
                <a:gd name="connsiteY43" fmla="*/ 293742 h 1854983"/>
                <a:gd name="connsiteX44" fmla="*/ 1120747 w 5017062"/>
                <a:gd name="connsiteY44" fmla="*/ 289696 h 1854983"/>
                <a:gd name="connsiteX45" fmla="*/ 1132885 w 5017062"/>
                <a:gd name="connsiteY45" fmla="*/ 281604 h 1854983"/>
                <a:gd name="connsiteX46" fmla="*/ 1165253 w 5017062"/>
                <a:gd name="connsiteY46" fmla="*/ 277558 h 1854983"/>
                <a:gd name="connsiteX47" fmla="*/ 1177391 w 5017062"/>
                <a:gd name="connsiteY47" fmla="*/ 273512 h 1854983"/>
                <a:gd name="connsiteX48" fmla="*/ 1213805 w 5017062"/>
                <a:gd name="connsiteY48" fmla="*/ 265420 h 1854983"/>
                <a:gd name="connsiteX49" fmla="*/ 1242127 w 5017062"/>
                <a:gd name="connsiteY49" fmla="*/ 253282 h 1854983"/>
                <a:gd name="connsiteX50" fmla="*/ 1258312 w 5017062"/>
                <a:gd name="connsiteY50" fmla="*/ 249236 h 1854983"/>
                <a:gd name="connsiteX51" fmla="*/ 1270450 w 5017062"/>
                <a:gd name="connsiteY51" fmla="*/ 241144 h 1854983"/>
                <a:gd name="connsiteX52" fmla="*/ 1314956 w 5017062"/>
                <a:gd name="connsiteY52" fmla="*/ 233052 h 1854983"/>
                <a:gd name="connsiteX53" fmla="*/ 1347324 w 5017062"/>
                <a:gd name="connsiteY53" fmla="*/ 220914 h 1854983"/>
                <a:gd name="connsiteX54" fmla="*/ 1379692 w 5017062"/>
                <a:gd name="connsiteY54" fmla="*/ 208776 h 1854983"/>
                <a:gd name="connsiteX55" fmla="*/ 1395876 w 5017062"/>
                <a:gd name="connsiteY55" fmla="*/ 204730 h 1854983"/>
                <a:gd name="connsiteX56" fmla="*/ 1468704 w 5017062"/>
                <a:gd name="connsiteY56" fmla="*/ 200684 h 1854983"/>
                <a:gd name="connsiteX57" fmla="*/ 1610315 w 5017062"/>
                <a:gd name="connsiteY57" fmla="*/ 188546 h 1854983"/>
                <a:gd name="connsiteX58" fmla="*/ 1751926 w 5017062"/>
                <a:gd name="connsiteY58" fmla="*/ 180454 h 1854983"/>
                <a:gd name="connsiteX59" fmla="*/ 1768110 w 5017062"/>
                <a:gd name="connsiteY59" fmla="*/ 172362 h 1854983"/>
                <a:gd name="connsiteX60" fmla="*/ 1816662 w 5017062"/>
                <a:gd name="connsiteY60" fmla="*/ 164270 h 1854983"/>
                <a:gd name="connsiteX61" fmla="*/ 1857122 w 5017062"/>
                <a:gd name="connsiteY61" fmla="*/ 156178 h 1854983"/>
                <a:gd name="connsiteX62" fmla="*/ 1873306 w 5017062"/>
                <a:gd name="connsiteY62" fmla="*/ 144040 h 1854983"/>
                <a:gd name="connsiteX63" fmla="*/ 1905674 w 5017062"/>
                <a:gd name="connsiteY63" fmla="*/ 139994 h 1854983"/>
                <a:gd name="connsiteX64" fmla="*/ 1933997 w 5017062"/>
                <a:gd name="connsiteY64" fmla="*/ 135948 h 1854983"/>
                <a:gd name="connsiteX65" fmla="*/ 2027055 w 5017062"/>
                <a:gd name="connsiteY65" fmla="*/ 111672 h 1854983"/>
                <a:gd name="connsiteX66" fmla="*/ 2059423 w 5017062"/>
                <a:gd name="connsiteY66" fmla="*/ 103580 h 1854983"/>
                <a:gd name="connsiteX67" fmla="*/ 2107975 w 5017062"/>
                <a:gd name="connsiteY67" fmla="*/ 91442 h 1854983"/>
                <a:gd name="connsiteX68" fmla="*/ 2120113 w 5017062"/>
                <a:gd name="connsiteY68" fmla="*/ 83350 h 1854983"/>
                <a:gd name="connsiteX69" fmla="*/ 2180804 w 5017062"/>
                <a:gd name="connsiteY69" fmla="*/ 67165 h 1854983"/>
                <a:gd name="connsiteX70" fmla="*/ 2209126 w 5017062"/>
                <a:gd name="connsiteY70" fmla="*/ 55027 h 1854983"/>
                <a:gd name="connsiteX71" fmla="*/ 2277908 w 5017062"/>
                <a:gd name="connsiteY71" fmla="*/ 42889 h 1854983"/>
                <a:gd name="connsiteX72" fmla="*/ 2427611 w 5017062"/>
                <a:gd name="connsiteY72" fmla="*/ 50981 h 1854983"/>
                <a:gd name="connsiteX73" fmla="*/ 2476163 w 5017062"/>
                <a:gd name="connsiteY73" fmla="*/ 59073 h 1854983"/>
                <a:gd name="connsiteX74" fmla="*/ 2504485 w 5017062"/>
                <a:gd name="connsiteY74" fmla="*/ 63119 h 1854983"/>
                <a:gd name="connsiteX75" fmla="*/ 2544945 w 5017062"/>
                <a:gd name="connsiteY75" fmla="*/ 71211 h 1854983"/>
                <a:gd name="connsiteX76" fmla="*/ 2585405 w 5017062"/>
                <a:gd name="connsiteY76" fmla="*/ 75258 h 1854983"/>
                <a:gd name="connsiteX77" fmla="*/ 2868627 w 5017062"/>
                <a:gd name="connsiteY77" fmla="*/ 63119 h 1854983"/>
                <a:gd name="connsiteX78" fmla="*/ 2892903 w 5017062"/>
                <a:gd name="connsiteY78" fmla="*/ 55027 h 1854983"/>
                <a:gd name="connsiteX79" fmla="*/ 3002145 w 5017062"/>
                <a:gd name="connsiteY79" fmla="*/ 50981 h 1854983"/>
                <a:gd name="connsiteX80" fmla="*/ 3180170 w 5017062"/>
                <a:gd name="connsiteY80" fmla="*/ 59073 h 1854983"/>
                <a:gd name="connsiteX81" fmla="*/ 3261090 w 5017062"/>
                <a:gd name="connsiteY81" fmla="*/ 67165 h 1854983"/>
                <a:gd name="connsiteX82" fmla="*/ 3374379 w 5017062"/>
                <a:gd name="connsiteY82" fmla="*/ 71211 h 1854983"/>
                <a:gd name="connsiteX83" fmla="*/ 3394609 w 5017062"/>
                <a:gd name="connsiteY83" fmla="*/ 79304 h 1854983"/>
                <a:gd name="connsiteX84" fmla="*/ 3487667 w 5017062"/>
                <a:gd name="connsiteY84" fmla="*/ 87396 h 1854983"/>
                <a:gd name="connsiteX85" fmla="*/ 3532174 w 5017062"/>
                <a:gd name="connsiteY85" fmla="*/ 99534 h 1854983"/>
                <a:gd name="connsiteX86" fmla="*/ 3742566 w 5017062"/>
                <a:gd name="connsiteY86" fmla="*/ 95488 h 1854983"/>
                <a:gd name="connsiteX87" fmla="*/ 3774935 w 5017062"/>
                <a:gd name="connsiteY87" fmla="*/ 87396 h 1854983"/>
                <a:gd name="connsiteX88" fmla="*/ 3811349 w 5017062"/>
                <a:gd name="connsiteY88" fmla="*/ 83350 h 1854983"/>
                <a:gd name="connsiteX89" fmla="*/ 4017696 w 5017062"/>
                <a:gd name="connsiteY89" fmla="*/ 79304 h 1854983"/>
                <a:gd name="connsiteX90" fmla="*/ 4037926 w 5017062"/>
                <a:gd name="connsiteY90" fmla="*/ 67165 h 1854983"/>
                <a:gd name="connsiteX91" fmla="*/ 4050064 w 5017062"/>
                <a:gd name="connsiteY91" fmla="*/ 63119 h 1854983"/>
                <a:gd name="connsiteX92" fmla="*/ 4082432 w 5017062"/>
                <a:gd name="connsiteY92" fmla="*/ 46935 h 1854983"/>
                <a:gd name="connsiteX93" fmla="*/ 4377791 w 5017062"/>
                <a:gd name="connsiteY93" fmla="*/ 38843 h 1854983"/>
                <a:gd name="connsiteX94" fmla="*/ 4446574 w 5017062"/>
                <a:gd name="connsiteY94" fmla="*/ 55027 h 1854983"/>
                <a:gd name="connsiteX95" fmla="*/ 4584138 w 5017062"/>
                <a:gd name="connsiteY95" fmla="*/ 79304 h 1854983"/>
                <a:gd name="connsiteX96" fmla="*/ 4976602 w 5017062"/>
                <a:gd name="connsiteY96" fmla="*/ 83350 h 1854983"/>
                <a:gd name="connsiteX97" fmla="*/ 4980648 w 5017062"/>
                <a:gd name="connsiteY97" fmla="*/ 95488 h 1854983"/>
                <a:gd name="connsiteX98" fmla="*/ 4992786 w 5017062"/>
                <a:gd name="connsiteY98" fmla="*/ 103580 h 1854983"/>
                <a:gd name="connsiteX99" fmla="*/ 5000878 w 5017062"/>
                <a:gd name="connsiteY99" fmla="*/ 152132 h 1854983"/>
                <a:gd name="connsiteX100" fmla="*/ 4992786 w 5017062"/>
                <a:gd name="connsiteY100" fmla="*/ 285650 h 1854983"/>
                <a:gd name="connsiteX101" fmla="*/ 4988740 w 5017062"/>
                <a:gd name="connsiteY101" fmla="*/ 305881 h 1854983"/>
                <a:gd name="connsiteX102" fmla="*/ 4984694 w 5017062"/>
                <a:gd name="connsiteY102" fmla="*/ 334203 h 1854983"/>
                <a:gd name="connsiteX103" fmla="*/ 4976602 w 5017062"/>
                <a:gd name="connsiteY103" fmla="*/ 354433 h 1854983"/>
                <a:gd name="connsiteX104" fmla="*/ 4960418 w 5017062"/>
                <a:gd name="connsiteY104" fmla="*/ 402985 h 1854983"/>
                <a:gd name="connsiteX105" fmla="*/ 4952326 w 5017062"/>
                <a:gd name="connsiteY105" fmla="*/ 439399 h 1854983"/>
                <a:gd name="connsiteX106" fmla="*/ 4940188 w 5017062"/>
                <a:gd name="connsiteY106" fmla="*/ 508181 h 1854983"/>
                <a:gd name="connsiteX107" fmla="*/ 4944234 w 5017062"/>
                <a:gd name="connsiteY107" fmla="*/ 957289 h 1854983"/>
                <a:gd name="connsiteX108" fmla="*/ 4948280 w 5017062"/>
                <a:gd name="connsiteY108" fmla="*/ 973473 h 1854983"/>
                <a:gd name="connsiteX109" fmla="*/ 4952326 w 5017062"/>
                <a:gd name="connsiteY109" fmla="*/ 1094854 h 1854983"/>
                <a:gd name="connsiteX110" fmla="*/ 4968510 w 5017062"/>
                <a:gd name="connsiteY110" fmla="*/ 1139360 h 1854983"/>
                <a:gd name="connsiteX111" fmla="*/ 4976602 w 5017062"/>
                <a:gd name="connsiteY111" fmla="*/ 1167682 h 1854983"/>
                <a:gd name="connsiteX112" fmla="*/ 4984694 w 5017062"/>
                <a:gd name="connsiteY112" fmla="*/ 1187912 h 1854983"/>
                <a:gd name="connsiteX113" fmla="*/ 4988740 w 5017062"/>
                <a:gd name="connsiteY113" fmla="*/ 1208142 h 1854983"/>
                <a:gd name="connsiteX114" fmla="*/ 5000878 w 5017062"/>
                <a:gd name="connsiteY114" fmla="*/ 1224327 h 1854983"/>
                <a:gd name="connsiteX115" fmla="*/ 5004924 w 5017062"/>
                <a:gd name="connsiteY115" fmla="*/ 1244557 h 1854983"/>
                <a:gd name="connsiteX116" fmla="*/ 5013016 w 5017062"/>
                <a:gd name="connsiteY116" fmla="*/ 1260741 h 1854983"/>
                <a:gd name="connsiteX117" fmla="*/ 5017062 w 5017062"/>
                <a:gd name="connsiteY117" fmla="*/ 1276925 h 1854983"/>
                <a:gd name="connsiteX118" fmla="*/ 5000878 w 5017062"/>
                <a:gd name="connsiteY118" fmla="*/ 1333569 h 1854983"/>
                <a:gd name="connsiteX119" fmla="*/ 4972556 w 5017062"/>
                <a:gd name="connsiteY119" fmla="*/ 1406397 h 1854983"/>
                <a:gd name="connsiteX120" fmla="*/ 4952326 w 5017062"/>
                <a:gd name="connsiteY120" fmla="*/ 1467088 h 1854983"/>
                <a:gd name="connsiteX121" fmla="*/ 4928050 w 5017062"/>
                <a:gd name="connsiteY121" fmla="*/ 1539916 h 1854983"/>
                <a:gd name="connsiteX122" fmla="*/ 4924004 w 5017062"/>
                <a:gd name="connsiteY122" fmla="*/ 1560146 h 1854983"/>
                <a:gd name="connsiteX123" fmla="*/ 4907820 w 5017062"/>
                <a:gd name="connsiteY123" fmla="*/ 1608698 h 1854983"/>
                <a:gd name="connsiteX124" fmla="*/ 4899727 w 5017062"/>
                <a:gd name="connsiteY124" fmla="*/ 1628928 h 1854983"/>
                <a:gd name="connsiteX125" fmla="*/ 4887589 w 5017062"/>
                <a:gd name="connsiteY125" fmla="*/ 1637020 h 1854983"/>
                <a:gd name="connsiteX126" fmla="*/ 4883543 w 5017062"/>
                <a:gd name="connsiteY126" fmla="*/ 1649158 h 1854983"/>
                <a:gd name="connsiteX127" fmla="*/ 4859267 w 5017062"/>
                <a:gd name="connsiteY127" fmla="*/ 1701757 h 1854983"/>
                <a:gd name="connsiteX128" fmla="*/ 4855221 w 5017062"/>
                <a:gd name="connsiteY128" fmla="*/ 1721987 h 1854983"/>
                <a:gd name="connsiteX129" fmla="*/ 4843083 w 5017062"/>
                <a:gd name="connsiteY129" fmla="*/ 1750309 h 1854983"/>
                <a:gd name="connsiteX130" fmla="*/ 4839037 w 5017062"/>
                <a:gd name="connsiteY130" fmla="*/ 1762447 h 1854983"/>
                <a:gd name="connsiteX131" fmla="*/ 4834991 w 5017062"/>
                <a:gd name="connsiteY131" fmla="*/ 1778631 h 1854983"/>
                <a:gd name="connsiteX132" fmla="*/ 4778347 w 5017062"/>
                <a:gd name="connsiteY132" fmla="*/ 1790769 h 1854983"/>
                <a:gd name="connsiteX133" fmla="*/ 4673151 w 5017062"/>
                <a:gd name="connsiteY133" fmla="*/ 1810999 h 1854983"/>
                <a:gd name="connsiteX134" fmla="*/ 4511310 w 5017062"/>
                <a:gd name="connsiteY134" fmla="*/ 1815045 h 1854983"/>
                <a:gd name="connsiteX135" fmla="*/ 4389929 w 5017062"/>
                <a:gd name="connsiteY135" fmla="*/ 1827183 h 1854983"/>
                <a:gd name="connsiteX136" fmla="*/ 4187628 w 5017062"/>
                <a:gd name="connsiteY136" fmla="*/ 1835275 h 1854983"/>
                <a:gd name="connsiteX137" fmla="*/ 3969143 w 5017062"/>
                <a:gd name="connsiteY137" fmla="*/ 1839321 h 1854983"/>
                <a:gd name="connsiteX138" fmla="*/ 3912499 w 5017062"/>
                <a:gd name="connsiteY138" fmla="*/ 1835275 h 1854983"/>
                <a:gd name="connsiteX139" fmla="*/ 3859901 w 5017062"/>
                <a:gd name="connsiteY139" fmla="*/ 1827183 h 1854983"/>
                <a:gd name="connsiteX140" fmla="*/ 3827533 w 5017062"/>
                <a:gd name="connsiteY140" fmla="*/ 1819091 h 1854983"/>
                <a:gd name="connsiteX141" fmla="*/ 3791119 w 5017062"/>
                <a:gd name="connsiteY141" fmla="*/ 1810999 h 1854983"/>
                <a:gd name="connsiteX142" fmla="*/ 3762797 w 5017062"/>
                <a:gd name="connsiteY142" fmla="*/ 1806953 h 1854983"/>
                <a:gd name="connsiteX143" fmla="*/ 3726382 w 5017062"/>
                <a:gd name="connsiteY143" fmla="*/ 1798861 h 1854983"/>
                <a:gd name="connsiteX144" fmla="*/ 3702106 w 5017062"/>
                <a:gd name="connsiteY144" fmla="*/ 1794815 h 1854983"/>
                <a:gd name="connsiteX145" fmla="*/ 3681876 w 5017062"/>
                <a:gd name="connsiteY145" fmla="*/ 1790769 h 1854983"/>
                <a:gd name="connsiteX146" fmla="*/ 3596910 w 5017062"/>
                <a:gd name="connsiteY146" fmla="*/ 1778631 h 1854983"/>
                <a:gd name="connsiteX147" fmla="*/ 3511943 w 5017062"/>
                <a:gd name="connsiteY147" fmla="*/ 1770539 h 1854983"/>
                <a:gd name="connsiteX148" fmla="*/ 3451253 w 5017062"/>
                <a:gd name="connsiteY148" fmla="*/ 1762447 h 1854983"/>
                <a:gd name="connsiteX149" fmla="*/ 3431023 w 5017062"/>
                <a:gd name="connsiteY149" fmla="*/ 1754355 h 1854983"/>
                <a:gd name="connsiteX150" fmla="*/ 3394609 w 5017062"/>
                <a:gd name="connsiteY150" fmla="*/ 1730079 h 1854983"/>
                <a:gd name="connsiteX151" fmla="*/ 3382471 w 5017062"/>
                <a:gd name="connsiteY151" fmla="*/ 1713895 h 1854983"/>
                <a:gd name="connsiteX152" fmla="*/ 3337965 w 5017062"/>
                <a:gd name="connsiteY152" fmla="*/ 1689619 h 1854983"/>
                <a:gd name="connsiteX153" fmla="*/ 3297504 w 5017062"/>
                <a:gd name="connsiteY153" fmla="*/ 1665342 h 1854983"/>
                <a:gd name="connsiteX154" fmla="*/ 3269182 w 5017062"/>
                <a:gd name="connsiteY154" fmla="*/ 1653204 h 1854983"/>
                <a:gd name="connsiteX155" fmla="*/ 3228722 w 5017062"/>
                <a:gd name="connsiteY155" fmla="*/ 1628928 h 1854983"/>
                <a:gd name="connsiteX156" fmla="*/ 3204446 w 5017062"/>
                <a:gd name="connsiteY156" fmla="*/ 1620836 h 1854983"/>
                <a:gd name="connsiteX157" fmla="*/ 3155894 w 5017062"/>
                <a:gd name="connsiteY157" fmla="*/ 1600606 h 1854983"/>
                <a:gd name="connsiteX158" fmla="*/ 3135664 w 5017062"/>
                <a:gd name="connsiteY158" fmla="*/ 1592514 h 1854983"/>
                <a:gd name="connsiteX159" fmla="*/ 3115434 w 5017062"/>
                <a:gd name="connsiteY159" fmla="*/ 1588468 h 1854983"/>
                <a:gd name="connsiteX160" fmla="*/ 3034513 w 5017062"/>
                <a:gd name="connsiteY160" fmla="*/ 1576330 h 1854983"/>
                <a:gd name="connsiteX161" fmla="*/ 2985961 w 5017062"/>
                <a:gd name="connsiteY161" fmla="*/ 1572284 h 1854983"/>
                <a:gd name="connsiteX162" fmla="*/ 2945501 w 5017062"/>
                <a:gd name="connsiteY162" fmla="*/ 1548008 h 1854983"/>
                <a:gd name="connsiteX163" fmla="*/ 2913133 w 5017062"/>
                <a:gd name="connsiteY163" fmla="*/ 1527778 h 1854983"/>
                <a:gd name="connsiteX164" fmla="*/ 2892903 w 5017062"/>
                <a:gd name="connsiteY164" fmla="*/ 1499456 h 1854983"/>
                <a:gd name="connsiteX165" fmla="*/ 2876719 w 5017062"/>
                <a:gd name="connsiteY165" fmla="*/ 1495410 h 1854983"/>
                <a:gd name="connsiteX166" fmla="*/ 2864581 w 5017062"/>
                <a:gd name="connsiteY166" fmla="*/ 1491364 h 1854983"/>
                <a:gd name="connsiteX167" fmla="*/ 2844351 w 5017062"/>
                <a:gd name="connsiteY167" fmla="*/ 1487318 h 1854983"/>
                <a:gd name="connsiteX168" fmla="*/ 2807936 w 5017062"/>
                <a:gd name="connsiteY168" fmla="*/ 1475180 h 1854983"/>
                <a:gd name="connsiteX169" fmla="*/ 2767476 w 5017062"/>
                <a:gd name="connsiteY169" fmla="*/ 1467088 h 1854983"/>
                <a:gd name="connsiteX170" fmla="*/ 2710832 w 5017062"/>
                <a:gd name="connsiteY170" fmla="*/ 1450904 h 1854983"/>
                <a:gd name="connsiteX171" fmla="*/ 2674418 w 5017062"/>
                <a:gd name="connsiteY171" fmla="*/ 1438765 h 1854983"/>
                <a:gd name="connsiteX172" fmla="*/ 2605635 w 5017062"/>
                <a:gd name="connsiteY172" fmla="*/ 1426627 h 1854983"/>
                <a:gd name="connsiteX173" fmla="*/ 2459979 w 5017062"/>
                <a:gd name="connsiteY173" fmla="*/ 1410443 h 1854983"/>
                <a:gd name="connsiteX174" fmla="*/ 2431657 w 5017062"/>
                <a:gd name="connsiteY174" fmla="*/ 1406397 h 1854983"/>
                <a:gd name="connsiteX175" fmla="*/ 2326460 w 5017062"/>
                <a:gd name="connsiteY175" fmla="*/ 1378075 h 1854983"/>
                <a:gd name="connsiteX176" fmla="*/ 2257678 w 5017062"/>
                <a:gd name="connsiteY176" fmla="*/ 1365937 h 1854983"/>
                <a:gd name="connsiteX177" fmla="*/ 2079653 w 5017062"/>
                <a:gd name="connsiteY177" fmla="*/ 1313339 h 1854983"/>
                <a:gd name="connsiteX178" fmla="*/ 1885444 w 5017062"/>
                <a:gd name="connsiteY178" fmla="*/ 1240511 h 1854983"/>
                <a:gd name="connsiteX179" fmla="*/ 1755972 w 5017062"/>
                <a:gd name="connsiteY179" fmla="*/ 1216235 h 1854983"/>
                <a:gd name="connsiteX180" fmla="*/ 1650775 w 5017062"/>
                <a:gd name="connsiteY180" fmla="*/ 1191958 h 1854983"/>
                <a:gd name="connsiteX181" fmla="*/ 1460612 w 5017062"/>
                <a:gd name="connsiteY181" fmla="*/ 1175774 h 1854983"/>
                <a:gd name="connsiteX182" fmla="*/ 1416106 w 5017062"/>
                <a:gd name="connsiteY182" fmla="*/ 1167682 h 1854983"/>
                <a:gd name="connsiteX183" fmla="*/ 1355416 w 5017062"/>
                <a:gd name="connsiteY183" fmla="*/ 1151498 h 1854983"/>
                <a:gd name="connsiteX184" fmla="*/ 1234035 w 5017062"/>
                <a:gd name="connsiteY184" fmla="*/ 1147452 h 1854983"/>
                <a:gd name="connsiteX185" fmla="*/ 1177391 w 5017062"/>
                <a:gd name="connsiteY185" fmla="*/ 1135314 h 1854983"/>
                <a:gd name="connsiteX186" fmla="*/ 1100517 w 5017062"/>
                <a:gd name="connsiteY186" fmla="*/ 1115084 h 1854983"/>
                <a:gd name="connsiteX187" fmla="*/ 1080287 w 5017062"/>
                <a:gd name="connsiteY187" fmla="*/ 1111038 h 1854983"/>
                <a:gd name="connsiteX188" fmla="*/ 1035781 w 5017062"/>
                <a:gd name="connsiteY188" fmla="*/ 1098900 h 1854983"/>
                <a:gd name="connsiteX189" fmla="*/ 1015551 w 5017062"/>
                <a:gd name="connsiteY189" fmla="*/ 1086762 h 1854983"/>
                <a:gd name="connsiteX190" fmla="*/ 995320 w 5017062"/>
                <a:gd name="connsiteY190" fmla="*/ 1082716 h 1854983"/>
                <a:gd name="connsiteX191" fmla="*/ 983182 w 5017062"/>
                <a:gd name="connsiteY191" fmla="*/ 1078670 h 1854983"/>
                <a:gd name="connsiteX192" fmla="*/ 934630 w 5017062"/>
                <a:gd name="connsiteY192" fmla="*/ 1054394 h 1854983"/>
                <a:gd name="connsiteX193" fmla="*/ 918446 w 5017062"/>
                <a:gd name="connsiteY193" fmla="*/ 1046302 h 1854983"/>
                <a:gd name="connsiteX194" fmla="*/ 890124 w 5017062"/>
                <a:gd name="connsiteY194" fmla="*/ 1034164 h 1854983"/>
                <a:gd name="connsiteX195" fmla="*/ 877986 w 5017062"/>
                <a:gd name="connsiteY195" fmla="*/ 1026072 h 1854983"/>
                <a:gd name="connsiteX196" fmla="*/ 845618 w 5017062"/>
                <a:gd name="connsiteY196" fmla="*/ 1013934 h 1854983"/>
                <a:gd name="connsiteX197" fmla="*/ 833480 w 5017062"/>
                <a:gd name="connsiteY197" fmla="*/ 1001796 h 1854983"/>
                <a:gd name="connsiteX198" fmla="*/ 788974 w 5017062"/>
                <a:gd name="connsiteY198" fmla="*/ 981565 h 1854983"/>
                <a:gd name="connsiteX199" fmla="*/ 760651 w 5017062"/>
                <a:gd name="connsiteY199" fmla="*/ 973473 h 1854983"/>
                <a:gd name="connsiteX200" fmla="*/ 744467 w 5017062"/>
                <a:gd name="connsiteY200" fmla="*/ 961335 h 1854983"/>
                <a:gd name="connsiteX201" fmla="*/ 695915 w 5017062"/>
                <a:gd name="connsiteY201" fmla="*/ 949197 h 1854983"/>
                <a:gd name="connsiteX202" fmla="*/ 683777 w 5017062"/>
                <a:gd name="connsiteY202" fmla="*/ 941105 h 1854983"/>
                <a:gd name="connsiteX203" fmla="*/ 655455 w 5017062"/>
                <a:gd name="connsiteY203" fmla="*/ 933013 h 1854983"/>
                <a:gd name="connsiteX204" fmla="*/ 619041 w 5017062"/>
                <a:gd name="connsiteY204" fmla="*/ 912783 h 1854983"/>
                <a:gd name="connsiteX205" fmla="*/ 586673 w 5017062"/>
                <a:gd name="connsiteY205" fmla="*/ 880415 h 1854983"/>
                <a:gd name="connsiteX206" fmla="*/ 570489 w 5017062"/>
                <a:gd name="connsiteY206" fmla="*/ 864231 h 1854983"/>
                <a:gd name="connsiteX207" fmla="*/ 550258 w 5017062"/>
                <a:gd name="connsiteY207" fmla="*/ 844001 h 1854983"/>
                <a:gd name="connsiteX208" fmla="*/ 530028 w 5017062"/>
                <a:gd name="connsiteY208" fmla="*/ 823771 h 1854983"/>
                <a:gd name="connsiteX209" fmla="*/ 517890 w 5017062"/>
                <a:gd name="connsiteY209" fmla="*/ 807587 h 1854983"/>
                <a:gd name="connsiteX210" fmla="*/ 485522 w 5017062"/>
                <a:gd name="connsiteY210" fmla="*/ 787357 h 1854983"/>
                <a:gd name="connsiteX211" fmla="*/ 461246 w 5017062"/>
                <a:gd name="connsiteY211" fmla="*/ 763081 h 1854983"/>
                <a:gd name="connsiteX212" fmla="*/ 453154 w 5017062"/>
                <a:gd name="connsiteY212" fmla="*/ 754988 h 1854983"/>
                <a:gd name="connsiteX213" fmla="*/ 428878 w 5017062"/>
                <a:gd name="connsiteY213" fmla="*/ 738804 h 1854983"/>
                <a:gd name="connsiteX214" fmla="*/ 384372 w 5017062"/>
                <a:gd name="connsiteY214" fmla="*/ 702390 h 1854983"/>
                <a:gd name="connsiteX215" fmla="*/ 360096 w 5017062"/>
                <a:gd name="connsiteY215" fmla="*/ 690252 h 1854983"/>
                <a:gd name="connsiteX216" fmla="*/ 198255 w 5017062"/>
                <a:gd name="connsiteY216" fmla="*/ 686206 h 1854983"/>
                <a:gd name="connsiteX217" fmla="*/ 153749 w 5017062"/>
                <a:gd name="connsiteY217" fmla="*/ 678114 h 1854983"/>
                <a:gd name="connsiteX218" fmla="*/ 137565 w 5017062"/>
                <a:gd name="connsiteY218" fmla="*/ 670022 h 1854983"/>
                <a:gd name="connsiteX219" fmla="*/ 105197 w 5017062"/>
                <a:gd name="connsiteY219" fmla="*/ 665976 h 1854983"/>
                <a:gd name="connsiteX220" fmla="*/ 93058 w 5017062"/>
                <a:gd name="connsiteY220" fmla="*/ 661930 h 1854983"/>
                <a:gd name="connsiteX221" fmla="*/ 80920 w 5017062"/>
                <a:gd name="connsiteY221" fmla="*/ 653838 h 1854983"/>
                <a:gd name="connsiteX222" fmla="*/ 64736 w 5017062"/>
                <a:gd name="connsiteY222" fmla="*/ 649792 h 1854983"/>
                <a:gd name="connsiteX223" fmla="*/ 52598 w 5017062"/>
                <a:gd name="connsiteY223" fmla="*/ 637654 h 1854983"/>
                <a:gd name="connsiteX224" fmla="*/ 36414 w 5017062"/>
                <a:gd name="connsiteY224" fmla="*/ 625516 h 1854983"/>
                <a:gd name="connsiteX225" fmla="*/ 28322 w 5017062"/>
                <a:gd name="connsiteY225" fmla="*/ 613378 h 1854983"/>
                <a:gd name="connsiteX226" fmla="*/ 64736 w 5017062"/>
                <a:gd name="connsiteY226" fmla="*/ 653838 h 1854983"/>
                <a:gd name="connsiteX227" fmla="*/ 68782 w 5017062"/>
                <a:gd name="connsiteY227" fmla="*/ 657884 h 1854983"/>
                <a:gd name="connsiteX0" fmla="*/ 0 w 5017062"/>
                <a:gd name="connsiteY0" fmla="*/ 633608 h 1854983"/>
                <a:gd name="connsiteX1" fmla="*/ 0 w 5017062"/>
                <a:gd name="connsiteY1" fmla="*/ 633608 h 1854983"/>
                <a:gd name="connsiteX2" fmla="*/ 64736 w 5017062"/>
                <a:gd name="connsiteY2" fmla="*/ 613378 h 1854983"/>
                <a:gd name="connsiteX3" fmla="*/ 80920 w 5017062"/>
                <a:gd name="connsiteY3" fmla="*/ 605286 h 1854983"/>
                <a:gd name="connsiteX4" fmla="*/ 93058 w 5017062"/>
                <a:gd name="connsiteY4" fmla="*/ 601240 h 1854983"/>
                <a:gd name="connsiteX5" fmla="*/ 105197 w 5017062"/>
                <a:gd name="connsiteY5" fmla="*/ 593148 h 1854983"/>
                <a:gd name="connsiteX6" fmla="*/ 125427 w 5017062"/>
                <a:gd name="connsiteY6" fmla="*/ 585056 h 1854983"/>
                <a:gd name="connsiteX7" fmla="*/ 137565 w 5017062"/>
                <a:gd name="connsiteY7" fmla="*/ 576964 h 1854983"/>
                <a:gd name="connsiteX8" fmla="*/ 157795 w 5017062"/>
                <a:gd name="connsiteY8" fmla="*/ 572918 h 1854983"/>
                <a:gd name="connsiteX9" fmla="*/ 169933 w 5017062"/>
                <a:gd name="connsiteY9" fmla="*/ 564826 h 1854983"/>
                <a:gd name="connsiteX10" fmla="*/ 194209 w 5017062"/>
                <a:gd name="connsiteY10" fmla="*/ 556734 h 1854983"/>
                <a:gd name="connsiteX11" fmla="*/ 230623 w 5017062"/>
                <a:gd name="connsiteY11" fmla="*/ 540550 h 1854983"/>
                <a:gd name="connsiteX12" fmla="*/ 242761 w 5017062"/>
                <a:gd name="connsiteY12" fmla="*/ 528411 h 1854983"/>
                <a:gd name="connsiteX13" fmla="*/ 262991 w 5017062"/>
                <a:gd name="connsiteY13" fmla="*/ 524365 h 1854983"/>
                <a:gd name="connsiteX14" fmla="*/ 295359 w 5017062"/>
                <a:gd name="connsiteY14" fmla="*/ 512227 h 1854983"/>
                <a:gd name="connsiteX15" fmla="*/ 307497 w 5017062"/>
                <a:gd name="connsiteY15" fmla="*/ 508181 h 1854983"/>
                <a:gd name="connsiteX16" fmla="*/ 327727 w 5017062"/>
                <a:gd name="connsiteY16" fmla="*/ 496043 h 1854983"/>
                <a:gd name="connsiteX17" fmla="*/ 360096 w 5017062"/>
                <a:gd name="connsiteY17" fmla="*/ 487951 h 1854983"/>
                <a:gd name="connsiteX18" fmla="*/ 400556 w 5017062"/>
                <a:gd name="connsiteY18" fmla="*/ 467721 h 1854983"/>
                <a:gd name="connsiteX19" fmla="*/ 436970 w 5017062"/>
                <a:gd name="connsiteY19" fmla="*/ 459629 h 1854983"/>
                <a:gd name="connsiteX20" fmla="*/ 449108 w 5017062"/>
                <a:gd name="connsiteY20" fmla="*/ 451537 h 1854983"/>
                <a:gd name="connsiteX21" fmla="*/ 465292 w 5017062"/>
                <a:gd name="connsiteY21" fmla="*/ 447491 h 1854983"/>
                <a:gd name="connsiteX22" fmla="*/ 517890 w 5017062"/>
                <a:gd name="connsiteY22" fmla="*/ 439399 h 1854983"/>
                <a:gd name="connsiteX23" fmla="*/ 558351 w 5017062"/>
                <a:gd name="connsiteY23" fmla="*/ 423215 h 1854983"/>
                <a:gd name="connsiteX24" fmla="*/ 602857 w 5017062"/>
                <a:gd name="connsiteY24" fmla="*/ 415123 h 1854983"/>
                <a:gd name="connsiteX25" fmla="*/ 623087 w 5017062"/>
                <a:gd name="connsiteY25" fmla="*/ 411077 h 1854983"/>
                <a:gd name="connsiteX26" fmla="*/ 663547 w 5017062"/>
                <a:gd name="connsiteY26" fmla="*/ 407031 h 1854983"/>
                <a:gd name="connsiteX27" fmla="*/ 712099 w 5017062"/>
                <a:gd name="connsiteY27" fmla="*/ 394893 h 1854983"/>
                <a:gd name="connsiteX28" fmla="*/ 732329 w 5017062"/>
                <a:gd name="connsiteY28" fmla="*/ 386801 h 1854983"/>
                <a:gd name="connsiteX29" fmla="*/ 748513 w 5017062"/>
                <a:gd name="connsiteY29" fmla="*/ 382755 h 1854983"/>
                <a:gd name="connsiteX30" fmla="*/ 760651 w 5017062"/>
                <a:gd name="connsiteY30" fmla="*/ 378709 h 1854983"/>
                <a:gd name="connsiteX31" fmla="*/ 793020 w 5017062"/>
                <a:gd name="connsiteY31" fmla="*/ 370617 h 1854983"/>
                <a:gd name="connsiteX32" fmla="*/ 817296 w 5017062"/>
                <a:gd name="connsiteY32" fmla="*/ 362525 h 1854983"/>
                <a:gd name="connsiteX33" fmla="*/ 829434 w 5017062"/>
                <a:gd name="connsiteY33" fmla="*/ 354433 h 1854983"/>
                <a:gd name="connsiteX34" fmla="*/ 869894 w 5017062"/>
                <a:gd name="connsiteY34" fmla="*/ 346341 h 1854983"/>
                <a:gd name="connsiteX35" fmla="*/ 902262 w 5017062"/>
                <a:gd name="connsiteY35" fmla="*/ 334203 h 1854983"/>
                <a:gd name="connsiteX36" fmla="*/ 918446 w 5017062"/>
                <a:gd name="connsiteY36" fmla="*/ 330157 h 1854983"/>
                <a:gd name="connsiteX37" fmla="*/ 930584 w 5017062"/>
                <a:gd name="connsiteY37" fmla="*/ 326111 h 1854983"/>
                <a:gd name="connsiteX38" fmla="*/ 979136 w 5017062"/>
                <a:gd name="connsiteY38" fmla="*/ 322065 h 1854983"/>
                <a:gd name="connsiteX39" fmla="*/ 999366 w 5017062"/>
                <a:gd name="connsiteY39" fmla="*/ 313973 h 1854983"/>
                <a:gd name="connsiteX40" fmla="*/ 1019597 w 5017062"/>
                <a:gd name="connsiteY40" fmla="*/ 309927 h 1854983"/>
                <a:gd name="connsiteX41" fmla="*/ 1031735 w 5017062"/>
                <a:gd name="connsiteY41" fmla="*/ 301835 h 1854983"/>
                <a:gd name="connsiteX42" fmla="*/ 1076241 w 5017062"/>
                <a:gd name="connsiteY42" fmla="*/ 297788 h 1854983"/>
                <a:gd name="connsiteX43" fmla="*/ 1088379 w 5017062"/>
                <a:gd name="connsiteY43" fmla="*/ 293742 h 1854983"/>
                <a:gd name="connsiteX44" fmla="*/ 1120747 w 5017062"/>
                <a:gd name="connsiteY44" fmla="*/ 289696 h 1854983"/>
                <a:gd name="connsiteX45" fmla="*/ 1132885 w 5017062"/>
                <a:gd name="connsiteY45" fmla="*/ 281604 h 1854983"/>
                <a:gd name="connsiteX46" fmla="*/ 1165253 w 5017062"/>
                <a:gd name="connsiteY46" fmla="*/ 277558 h 1854983"/>
                <a:gd name="connsiteX47" fmla="*/ 1177391 w 5017062"/>
                <a:gd name="connsiteY47" fmla="*/ 273512 h 1854983"/>
                <a:gd name="connsiteX48" fmla="*/ 1213805 w 5017062"/>
                <a:gd name="connsiteY48" fmla="*/ 265420 h 1854983"/>
                <a:gd name="connsiteX49" fmla="*/ 1242127 w 5017062"/>
                <a:gd name="connsiteY49" fmla="*/ 253282 h 1854983"/>
                <a:gd name="connsiteX50" fmla="*/ 1258312 w 5017062"/>
                <a:gd name="connsiteY50" fmla="*/ 249236 h 1854983"/>
                <a:gd name="connsiteX51" fmla="*/ 1270450 w 5017062"/>
                <a:gd name="connsiteY51" fmla="*/ 241144 h 1854983"/>
                <a:gd name="connsiteX52" fmla="*/ 1314956 w 5017062"/>
                <a:gd name="connsiteY52" fmla="*/ 233052 h 1854983"/>
                <a:gd name="connsiteX53" fmla="*/ 1347324 w 5017062"/>
                <a:gd name="connsiteY53" fmla="*/ 220914 h 1854983"/>
                <a:gd name="connsiteX54" fmla="*/ 1379692 w 5017062"/>
                <a:gd name="connsiteY54" fmla="*/ 208776 h 1854983"/>
                <a:gd name="connsiteX55" fmla="*/ 1395876 w 5017062"/>
                <a:gd name="connsiteY55" fmla="*/ 204730 h 1854983"/>
                <a:gd name="connsiteX56" fmla="*/ 1468704 w 5017062"/>
                <a:gd name="connsiteY56" fmla="*/ 200684 h 1854983"/>
                <a:gd name="connsiteX57" fmla="*/ 1610315 w 5017062"/>
                <a:gd name="connsiteY57" fmla="*/ 188546 h 1854983"/>
                <a:gd name="connsiteX58" fmla="*/ 1751926 w 5017062"/>
                <a:gd name="connsiteY58" fmla="*/ 180454 h 1854983"/>
                <a:gd name="connsiteX59" fmla="*/ 1768110 w 5017062"/>
                <a:gd name="connsiteY59" fmla="*/ 172362 h 1854983"/>
                <a:gd name="connsiteX60" fmla="*/ 1816662 w 5017062"/>
                <a:gd name="connsiteY60" fmla="*/ 164270 h 1854983"/>
                <a:gd name="connsiteX61" fmla="*/ 1857122 w 5017062"/>
                <a:gd name="connsiteY61" fmla="*/ 156178 h 1854983"/>
                <a:gd name="connsiteX62" fmla="*/ 1873306 w 5017062"/>
                <a:gd name="connsiteY62" fmla="*/ 144040 h 1854983"/>
                <a:gd name="connsiteX63" fmla="*/ 1905674 w 5017062"/>
                <a:gd name="connsiteY63" fmla="*/ 139994 h 1854983"/>
                <a:gd name="connsiteX64" fmla="*/ 2027055 w 5017062"/>
                <a:gd name="connsiteY64" fmla="*/ 111672 h 1854983"/>
                <a:gd name="connsiteX65" fmla="*/ 2059423 w 5017062"/>
                <a:gd name="connsiteY65" fmla="*/ 103580 h 1854983"/>
                <a:gd name="connsiteX66" fmla="*/ 2107975 w 5017062"/>
                <a:gd name="connsiteY66" fmla="*/ 91442 h 1854983"/>
                <a:gd name="connsiteX67" fmla="*/ 2120113 w 5017062"/>
                <a:gd name="connsiteY67" fmla="*/ 83350 h 1854983"/>
                <a:gd name="connsiteX68" fmla="*/ 2180804 w 5017062"/>
                <a:gd name="connsiteY68" fmla="*/ 67165 h 1854983"/>
                <a:gd name="connsiteX69" fmla="*/ 2209126 w 5017062"/>
                <a:gd name="connsiteY69" fmla="*/ 55027 h 1854983"/>
                <a:gd name="connsiteX70" fmla="*/ 2277908 w 5017062"/>
                <a:gd name="connsiteY70" fmla="*/ 42889 h 1854983"/>
                <a:gd name="connsiteX71" fmla="*/ 2427611 w 5017062"/>
                <a:gd name="connsiteY71" fmla="*/ 50981 h 1854983"/>
                <a:gd name="connsiteX72" fmla="*/ 2476163 w 5017062"/>
                <a:gd name="connsiteY72" fmla="*/ 59073 h 1854983"/>
                <a:gd name="connsiteX73" fmla="*/ 2504485 w 5017062"/>
                <a:gd name="connsiteY73" fmla="*/ 63119 h 1854983"/>
                <a:gd name="connsiteX74" fmla="*/ 2544945 w 5017062"/>
                <a:gd name="connsiteY74" fmla="*/ 71211 h 1854983"/>
                <a:gd name="connsiteX75" fmla="*/ 2585405 w 5017062"/>
                <a:gd name="connsiteY75" fmla="*/ 75258 h 1854983"/>
                <a:gd name="connsiteX76" fmla="*/ 2868627 w 5017062"/>
                <a:gd name="connsiteY76" fmla="*/ 63119 h 1854983"/>
                <a:gd name="connsiteX77" fmla="*/ 2892903 w 5017062"/>
                <a:gd name="connsiteY77" fmla="*/ 55027 h 1854983"/>
                <a:gd name="connsiteX78" fmla="*/ 3002145 w 5017062"/>
                <a:gd name="connsiteY78" fmla="*/ 50981 h 1854983"/>
                <a:gd name="connsiteX79" fmla="*/ 3180170 w 5017062"/>
                <a:gd name="connsiteY79" fmla="*/ 59073 h 1854983"/>
                <a:gd name="connsiteX80" fmla="*/ 3261090 w 5017062"/>
                <a:gd name="connsiteY80" fmla="*/ 67165 h 1854983"/>
                <a:gd name="connsiteX81" fmla="*/ 3374379 w 5017062"/>
                <a:gd name="connsiteY81" fmla="*/ 71211 h 1854983"/>
                <a:gd name="connsiteX82" fmla="*/ 3394609 w 5017062"/>
                <a:gd name="connsiteY82" fmla="*/ 79304 h 1854983"/>
                <a:gd name="connsiteX83" fmla="*/ 3487667 w 5017062"/>
                <a:gd name="connsiteY83" fmla="*/ 87396 h 1854983"/>
                <a:gd name="connsiteX84" fmla="*/ 3532174 w 5017062"/>
                <a:gd name="connsiteY84" fmla="*/ 99534 h 1854983"/>
                <a:gd name="connsiteX85" fmla="*/ 3742566 w 5017062"/>
                <a:gd name="connsiteY85" fmla="*/ 95488 h 1854983"/>
                <a:gd name="connsiteX86" fmla="*/ 3774935 w 5017062"/>
                <a:gd name="connsiteY86" fmla="*/ 87396 h 1854983"/>
                <a:gd name="connsiteX87" fmla="*/ 3811349 w 5017062"/>
                <a:gd name="connsiteY87" fmla="*/ 83350 h 1854983"/>
                <a:gd name="connsiteX88" fmla="*/ 4017696 w 5017062"/>
                <a:gd name="connsiteY88" fmla="*/ 79304 h 1854983"/>
                <a:gd name="connsiteX89" fmla="*/ 4037926 w 5017062"/>
                <a:gd name="connsiteY89" fmla="*/ 67165 h 1854983"/>
                <a:gd name="connsiteX90" fmla="*/ 4050064 w 5017062"/>
                <a:gd name="connsiteY90" fmla="*/ 63119 h 1854983"/>
                <a:gd name="connsiteX91" fmla="*/ 4082432 w 5017062"/>
                <a:gd name="connsiteY91" fmla="*/ 46935 h 1854983"/>
                <a:gd name="connsiteX92" fmla="*/ 4377791 w 5017062"/>
                <a:gd name="connsiteY92" fmla="*/ 38843 h 1854983"/>
                <a:gd name="connsiteX93" fmla="*/ 4446574 w 5017062"/>
                <a:gd name="connsiteY93" fmla="*/ 55027 h 1854983"/>
                <a:gd name="connsiteX94" fmla="*/ 4584138 w 5017062"/>
                <a:gd name="connsiteY94" fmla="*/ 79304 h 1854983"/>
                <a:gd name="connsiteX95" fmla="*/ 4976602 w 5017062"/>
                <a:gd name="connsiteY95" fmla="*/ 83350 h 1854983"/>
                <a:gd name="connsiteX96" fmla="*/ 4980648 w 5017062"/>
                <a:gd name="connsiteY96" fmla="*/ 95488 h 1854983"/>
                <a:gd name="connsiteX97" fmla="*/ 4992786 w 5017062"/>
                <a:gd name="connsiteY97" fmla="*/ 103580 h 1854983"/>
                <a:gd name="connsiteX98" fmla="*/ 5000878 w 5017062"/>
                <a:gd name="connsiteY98" fmla="*/ 152132 h 1854983"/>
                <a:gd name="connsiteX99" fmla="*/ 4992786 w 5017062"/>
                <a:gd name="connsiteY99" fmla="*/ 285650 h 1854983"/>
                <a:gd name="connsiteX100" fmla="*/ 4988740 w 5017062"/>
                <a:gd name="connsiteY100" fmla="*/ 305881 h 1854983"/>
                <a:gd name="connsiteX101" fmla="*/ 4984694 w 5017062"/>
                <a:gd name="connsiteY101" fmla="*/ 334203 h 1854983"/>
                <a:gd name="connsiteX102" fmla="*/ 4976602 w 5017062"/>
                <a:gd name="connsiteY102" fmla="*/ 354433 h 1854983"/>
                <a:gd name="connsiteX103" fmla="*/ 4960418 w 5017062"/>
                <a:gd name="connsiteY103" fmla="*/ 402985 h 1854983"/>
                <a:gd name="connsiteX104" fmla="*/ 4952326 w 5017062"/>
                <a:gd name="connsiteY104" fmla="*/ 439399 h 1854983"/>
                <a:gd name="connsiteX105" fmla="*/ 4940188 w 5017062"/>
                <a:gd name="connsiteY105" fmla="*/ 508181 h 1854983"/>
                <a:gd name="connsiteX106" fmla="*/ 4944234 w 5017062"/>
                <a:gd name="connsiteY106" fmla="*/ 957289 h 1854983"/>
                <a:gd name="connsiteX107" fmla="*/ 4948280 w 5017062"/>
                <a:gd name="connsiteY107" fmla="*/ 973473 h 1854983"/>
                <a:gd name="connsiteX108" fmla="*/ 4952326 w 5017062"/>
                <a:gd name="connsiteY108" fmla="*/ 1094854 h 1854983"/>
                <a:gd name="connsiteX109" fmla="*/ 4968510 w 5017062"/>
                <a:gd name="connsiteY109" fmla="*/ 1139360 h 1854983"/>
                <a:gd name="connsiteX110" fmla="*/ 4976602 w 5017062"/>
                <a:gd name="connsiteY110" fmla="*/ 1167682 h 1854983"/>
                <a:gd name="connsiteX111" fmla="*/ 4984694 w 5017062"/>
                <a:gd name="connsiteY111" fmla="*/ 1187912 h 1854983"/>
                <a:gd name="connsiteX112" fmla="*/ 4988740 w 5017062"/>
                <a:gd name="connsiteY112" fmla="*/ 1208142 h 1854983"/>
                <a:gd name="connsiteX113" fmla="*/ 5000878 w 5017062"/>
                <a:gd name="connsiteY113" fmla="*/ 1224327 h 1854983"/>
                <a:gd name="connsiteX114" fmla="*/ 5004924 w 5017062"/>
                <a:gd name="connsiteY114" fmla="*/ 1244557 h 1854983"/>
                <a:gd name="connsiteX115" fmla="*/ 5013016 w 5017062"/>
                <a:gd name="connsiteY115" fmla="*/ 1260741 h 1854983"/>
                <a:gd name="connsiteX116" fmla="*/ 5017062 w 5017062"/>
                <a:gd name="connsiteY116" fmla="*/ 1276925 h 1854983"/>
                <a:gd name="connsiteX117" fmla="*/ 5000878 w 5017062"/>
                <a:gd name="connsiteY117" fmla="*/ 1333569 h 1854983"/>
                <a:gd name="connsiteX118" fmla="*/ 4972556 w 5017062"/>
                <a:gd name="connsiteY118" fmla="*/ 1406397 h 1854983"/>
                <a:gd name="connsiteX119" fmla="*/ 4952326 w 5017062"/>
                <a:gd name="connsiteY119" fmla="*/ 1467088 h 1854983"/>
                <a:gd name="connsiteX120" fmla="*/ 4928050 w 5017062"/>
                <a:gd name="connsiteY120" fmla="*/ 1539916 h 1854983"/>
                <a:gd name="connsiteX121" fmla="*/ 4924004 w 5017062"/>
                <a:gd name="connsiteY121" fmla="*/ 1560146 h 1854983"/>
                <a:gd name="connsiteX122" fmla="*/ 4907820 w 5017062"/>
                <a:gd name="connsiteY122" fmla="*/ 1608698 h 1854983"/>
                <a:gd name="connsiteX123" fmla="*/ 4899727 w 5017062"/>
                <a:gd name="connsiteY123" fmla="*/ 1628928 h 1854983"/>
                <a:gd name="connsiteX124" fmla="*/ 4887589 w 5017062"/>
                <a:gd name="connsiteY124" fmla="*/ 1637020 h 1854983"/>
                <a:gd name="connsiteX125" fmla="*/ 4883543 w 5017062"/>
                <a:gd name="connsiteY125" fmla="*/ 1649158 h 1854983"/>
                <a:gd name="connsiteX126" fmla="*/ 4859267 w 5017062"/>
                <a:gd name="connsiteY126" fmla="*/ 1701757 h 1854983"/>
                <a:gd name="connsiteX127" fmla="*/ 4855221 w 5017062"/>
                <a:gd name="connsiteY127" fmla="*/ 1721987 h 1854983"/>
                <a:gd name="connsiteX128" fmla="*/ 4843083 w 5017062"/>
                <a:gd name="connsiteY128" fmla="*/ 1750309 h 1854983"/>
                <a:gd name="connsiteX129" fmla="*/ 4839037 w 5017062"/>
                <a:gd name="connsiteY129" fmla="*/ 1762447 h 1854983"/>
                <a:gd name="connsiteX130" fmla="*/ 4834991 w 5017062"/>
                <a:gd name="connsiteY130" fmla="*/ 1778631 h 1854983"/>
                <a:gd name="connsiteX131" fmla="*/ 4778347 w 5017062"/>
                <a:gd name="connsiteY131" fmla="*/ 1790769 h 1854983"/>
                <a:gd name="connsiteX132" fmla="*/ 4673151 w 5017062"/>
                <a:gd name="connsiteY132" fmla="*/ 1810999 h 1854983"/>
                <a:gd name="connsiteX133" fmla="*/ 4511310 w 5017062"/>
                <a:gd name="connsiteY133" fmla="*/ 1815045 h 1854983"/>
                <a:gd name="connsiteX134" fmla="*/ 4389929 w 5017062"/>
                <a:gd name="connsiteY134" fmla="*/ 1827183 h 1854983"/>
                <a:gd name="connsiteX135" fmla="*/ 4187628 w 5017062"/>
                <a:gd name="connsiteY135" fmla="*/ 1835275 h 1854983"/>
                <a:gd name="connsiteX136" fmla="*/ 3969143 w 5017062"/>
                <a:gd name="connsiteY136" fmla="*/ 1839321 h 1854983"/>
                <a:gd name="connsiteX137" fmla="*/ 3912499 w 5017062"/>
                <a:gd name="connsiteY137" fmla="*/ 1835275 h 1854983"/>
                <a:gd name="connsiteX138" fmla="*/ 3859901 w 5017062"/>
                <a:gd name="connsiteY138" fmla="*/ 1827183 h 1854983"/>
                <a:gd name="connsiteX139" fmla="*/ 3827533 w 5017062"/>
                <a:gd name="connsiteY139" fmla="*/ 1819091 h 1854983"/>
                <a:gd name="connsiteX140" fmla="*/ 3791119 w 5017062"/>
                <a:gd name="connsiteY140" fmla="*/ 1810999 h 1854983"/>
                <a:gd name="connsiteX141" fmla="*/ 3762797 w 5017062"/>
                <a:gd name="connsiteY141" fmla="*/ 1806953 h 1854983"/>
                <a:gd name="connsiteX142" fmla="*/ 3726382 w 5017062"/>
                <a:gd name="connsiteY142" fmla="*/ 1798861 h 1854983"/>
                <a:gd name="connsiteX143" fmla="*/ 3702106 w 5017062"/>
                <a:gd name="connsiteY143" fmla="*/ 1794815 h 1854983"/>
                <a:gd name="connsiteX144" fmla="*/ 3681876 w 5017062"/>
                <a:gd name="connsiteY144" fmla="*/ 1790769 h 1854983"/>
                <a:gd name="connsiteX145" fmla="*/ 3596910 w 5017062"/>
                <a:gd name="connsiteY145" fmla="*/ 1778631 h 1854983"/>
                <a:gd name="connsiteX146" fmla="*/ 3511943 w 5017062"/>
                <a:gd name="connsiteY146" fmla="*/ 1770539 h 1854983"/>
                <a:gd name="connsiteX147" fmla="*/ 3451253 w 5017062"/>
                <a:gd name="connsiteY147" fmla="*/ 1762447 h 1854983"/>
                <a:gd name="connsiteX148" fmla="*/ 3431023 w 5017062"/>
                <a:gd name="connsiteY148" fmla="*/ 1754355 h 1854983"/>
                <a:gd name="connsiteX149" fmla="*/ 3394609 w 5017062"/>
                <a:gd name="connsiteY149" fmla="*/ 1730079 h 1854983"/>
                <a:gd name="connsiteX150" fmla="*/ 3382471 w 5017062"/>
                <a:gd name="connsiteY150" fmla="*/ 1713895 h 1854983"/>
                <a:gd name="connsiteX151" fmla="*/ 3337965 w 5017062"/>
                <a:gd name="connsiteY151" fmla="*/ 1689619 h 1854983"/>
                <a:gd name="connsiteX152" fmla="*/ 3297504 w 5017062"/>
                <a:gd name="connsiteY152" fmla="*/ 1665342 h 1854983"/>
                <a:gd name="connsiteX153" fmla="*/ 3269182 w 5017062"/>
                <a:gd name="connsiteY153" fmla="*/ 1653204 h 1854983"/>
                <a:gd name="connsiteX154" fmla="*/ 3228722 w 5017062"/>
                <a:gd name="connsiteY154" fmla="*/ 1628928 h 1854983"/>
                <a:gd name="connsiteX155" fmla="*/ 3204446 w 5017062"/>
                <a:gd name="connsiteY155" fmla="*/ 1620836 h 1854983"/>
                <a:gd name="connsiteX156" fmla="*/ 3155894 w 5017062"/>
                <a:gd name="connsiteY156" fmla="*/ 1600606 h 1854983"/>
                <a:gd name="connsiteX157" fmla="*/ 3135664 w 5017062"/>
                <a:gd name="connsiteY157" fmla="*/ 1592514 h 1854983"/>
                <a:gd name="connsiteX158" fmla="*/ 3115434 w 5017062"/>
                <a:gd name="connsiteY158" fmla="*/ 1588468 h 1854983"/>
                <a:gd name="connsiteX159" fmla="*/ 3034513 w 5017062"/>
                <a:gd name="connsiteY159" fmla="*/ 1576330 h 1854983"/>
                <a:gd name="connsiteX160" fmla="*/ 2985961 w 5017062"/>
                <a:gd name="connsiteY160" fmla="*/ 1572284 h 1854983"/>
                <a:gd name="connsiteX161" fmla="*/ 2945501 w 5017062"/>
                <a:gd name="connsiteY161" fmla="*/ 1548008 h 1854983"/>
                <a:gd name="connsiteX162" fmla="*/ 2913133 w 5017062"/>
                <a:gd name="connsiteY162" fmla="*/ 1527778 h 1854983"/>
                <a:gd name="connsiteX163" fmla="*/ 2892903 w 5017062"/>
                <a:gd name="connsiteY163" fmla="*/ 1499456 h 1854983"/>
                <a:gd name="connsiteX164" fmla="*/ 2876719 w 5017062"/>
                <a:gd name="connsiteY164" fmla="*/ 1495410 h 1854983"/>
                <a:gd name="connsiteX165" fmla="*/ 2864581 w 5017062"/>
                <a:gd name="connsiteY165" fmla="*/ 1491364 h 1854983"/>
                <a:gd name="connsiteX166" fmla="*/ 2844351 w 5017062"/>
                <a:gd name="connsiteY166" fmla="*/ 1487318 h 1854983"/>
                <a:gd name="connsiteX167" fmla="*/ 2807936 w 5017062"/>
                <a:gd name="connsiteY167" fmla="*/ 1475180 h 1854983"/>
                <a:gd name="connsiteX168" fmla="*/ 2767476 w 5017062"/>
                <a:gd name="connsiteY168" fmla="*/ 1467088 h 1854983"/>
                <a:gd name="connsiteX169" fmla="*/ 2710832 w 5017062"/>
                <a:gd name="connsiteY169" fmla="*/ 1450904 h 1854983"/>
                <a:gd name="connsiteX170" fmla="*/ 2674418 w 5017062"/>
                <a:gd name="connsiteY170" fmla="*/ 1438765 h 1854983"/>
                <a:gd name="connsiteX171" fmla="*/ 2605635 w 5017062"/>
                <a:gd name="connsiteY171" fmla="*/ 1426627 h 1854983"/>
                <a:gd name="connsiteX172" fmla="*/ 2459979 w 5017062"/>
                <a:gd name="connsiteY172" fmla="*/ 1410443 h 1854983"/>
                <a:gd name="connsiteX173" fmla="*/ 2431657 w 5017062"/>
                <a:gd name="connsiteY173" fmla="*/ 1406397 h 1854983"/>
                <a:gd name="connsiteX174" fmla="*/ 2326460 w 5017062"/>
                <a:gd name="connsiteY174" fmla="*/ 1378075 h 1854983"/>
                <a:gd name="connsiteX175" fmla="*/ 2257678 w 5017062"/>
                <a:gd name="connsiteY175" fmla="*/ 1365937 h 1854983"/>
                <a:gd name="connsiteX176" fmla="*/ 2079653 w 5017062"/>
                <a:gd name="connsiteY176" fmla="*/ 1313339 h 1854983"/>
                <a:gd name="connsiteX177" fmla="*/ 1885444 w 5017062"/>
                <a:gd name="connsiteY177" fmla="*/ 1240511 h 1854983"/>
                <a:gd name="connsiteX178" fmla="*/ 1755972 w 5017062"/>
                <a:gd name="connsiteY178" fmla="*/ 1216235 h 1854983"/>
                <a:gd name="connsiteX179" fmla="*/ 1650775 w 5017062"/>
                <a:gd name="connsiteY179" fmla="*/ 1191958 h 1854983"/>
                <a:gd name="connsiteX180" fmla="*/ 1460612 w 5017062"/>
                <a:gd name="connsiteY180" fmla="*/ 1175774 h 1854983"/>
                <a:gd name="connsiteX181" fmla="*/ 1416106 w 5017062"/>
                <a:gd name="connsiteY181" fmla="*/ 1167682 h 1854983"/>
                <a:gd name="connsiteX182" fmla="*/ 1355416 w 5017062"/>
                <a:gd name="connsiteY182" fmla="*/ 1151498 h 1854983"/>
                <a:gd name="connsiteX183" fmla="*/ 1234035 w 5017062"/>
                <a:gd name="connsiteY183" fmla="*/ 1147452 h 1854983"/>
                <a:gd name="connsiteX184" fmla="*/ 1177391 w 5017062"/>
                <a:gd name="connsiteY184" fmla="*/ 1135314 h 1854983"/>
                <a:gd name="connsiteX185" fmla="*/ 1100517 w 5017062"/>
                <a:gd name="connsiteY185" fmla="*/ 1115084 h 1854983"/>
                <a:gd name="connsiteX186" fmla="*/ 1080287 w 5017062"/>
                <a:gd name="connsiteY186" fmla="*/ 1111038 h 1854983"/>
                <a:gd name="connsiteX187" fmla="*/ 1035781 w 5017062"/>
                <a:gd name="connsiteY187" fmla="*/ 1098900 h 1854983"/>
                <a:gd name="connsiteX188" fmla="*/ 1015551 w 5017062"/>
                <a:gd name="connsiteY188" fmla="*/ 1086762 h 1854983"/>
                <a:gd name="connsiteX189" fmla="*/ 995320 w 5017062"/>
                <a:gd name="connsiteY189" fmla="*/ 1082716 h 1854983"/>
                <a:gd name="connsiteX190" fmla="*/ 983182 w 5017062"/>
                <a:gd name="connsiteY190" fmla="*/ 1078670 h 1854983"/>
                <a:gd name="connsiteX191" fmla="*/ 934630 w 5017062"/>
                <a:gd name="connsiteY191" fmla="*/ 1054394 h 1854983"/>
                <a:gd name="connsiteX192" fmla="*/ 918446 w 5017062"/>
                <a:gd name="connsiteY192" fmla="*/ 1046302 h 1854983"/>
                <a:gd name="connsiteX193" fmla="*/ 890124 w 5017062"/>
                <a:gd name="connsiteY193" fmla="*/ 1034164 h 1854983"/>
                <a:gd name="connsiteX194" fmla="*/ 877986 w 5017062"/>
                <a:gd name="connsiteY194" fmla="*/ 1026072 h 1854983"/>
                <a:gd name="connsiteX195" fmla="*/ 845618 w 5017062"/>
                <a:gd name="connsiteY195" fmla="*/ 1013934 h 1854983"/>
                <a:gd name="connsiteX196" fmla="*/ 833480 w 5017062"/>
                <a:gd name="connsiteY196" fmla="*/ 1001796 h 1854983"/>
                <a:gd name="connsiteX197" fmla="*/ 788974 w 5017062"/>
                <a:gd name="connsiteY197" fmla="*/ 981565 h 1854983"/>
                <a:gd name="connsiteX198" fmla="*/ 760651 w 5017062"/>
                <a:gd name="connsiteY198" fmla="*/ 973473 h 1854983"/>
                <a:gd name="connsiteX199" fmla="*/ 744467 w 5017062"/>
                <a:gd name="connsiteY199" fmla="*/ 961335 h 1854983"/>
                <a:gd name="connsiteX200" fmla="*/ 695915 w 5017062"/>
                <a:gd name="connsiteY200" fmla="*/ 949197 h 1854983"/>
                <a:gd name="connsiteX201" fmla="*/ 683777 w 5017062"/>
                <a:gd name="connsiteY201" fmla="*/ 941105 h 1854983"/>
                <a:gd name="connsiteX202" fmla="*/ 655455 w 5017062"/>
                <a:gd name="connsiteY202" fmla="*/ 933013 h 1854983"/>
                <a:gd name="connsiteX203" fmla="*/ 619041 w 5017062"/>
                <a:gd name="connsiteY203" fmla="*/ 912783 h 1854983"/>
                <a:gd name="connsiteX204" fmla="*/ 586673 w 5017062"/>
                <a:gd name="connsiteY204" fmla="*/ 880415 h 1854983"/>
                <a:gd name="connsiteX205" fmla="*/ 570489 w 5017062"/>
                <a:gd name="connsiteY205" fmla="*/ 864231 h 1854983"/>
                <a:gd name="connsiteX206" fmla="*/ 550258 w 5017062"/>
                <a:gd name="connsiteY206" fmla="*/ 844001 h 1854983"/>
                <a:gd name="connsiteX207" fmla="*/ 530028 w 5017062"/>
                <a:gd name="connsiteY207" fmla="*/ 823771 h 1854983"/>
                <a:gd name="connsiteX208" fmla="*/ 517890 w 5017062"/>
                <a:gd name="connsiteY208" fmla="*/ 807587 h 1854983"/>
                <a:gd name="connsiteX209" fmla="*/ 485522 w 5017062"/>
                <a:gd name="connsiteY209" fmla="*/ 787357 h 1854983"/>
                <a:gd name="connsiteX210" fmla="*/ 461246 w 5017062"/>
                <a:gd name="connsiteY210" fmla="*/ 763081 h 1854983"/>
                <a:gd name="connsiteX211" fmla="*/ 453154 w 5017062"/>
                <a:gd name="connsiteY211" fmla="*/ 754988 h 1854983"/>
                <a:gd name="connsiteX212" fmla="*/ 428878 w 5017062"/>
                <a:gd name="connsiteY212" fmla="*/ 738804 h 1854983"/>
                <a:gd name="connsiteX213" fmla="*/ 384372 w 5017062"/>
                <a:gd name="connsiteY213" fmla="*/ 702390 h 1854983"/>
                <a:gd name="connsiteX214" fmla="*/ 360096 w 5017062"/>
                <a:gd name="connsiteY214" fmla="*/ 690252 h 1854983"/>
                <a:gd name="connsiteX215" fmla="*/ 198255 w 5017062"/>
                <a:gd name="connsiteY215" fmla="*/ 686206 h 1854983"/>
                <a:gd name="connsiteX216" fmla="*/ 153749 w 5017062"/>
                <a:gd name="connsiteY216" fmla="*/ 678114 h 1854983"/>
                <a:gd name="connsiteX217" fmla="*/ 137565 w 5017062"/>
                <a:gd name="connsiteY217" fmla="*/ 670022 h 1854983"/>
                <a:gd name="connsiteX218" fmla="*/ 105197 w 5017062"/>
                <a:gd name="connsiteY218" fmla="*/ 665976 h 1854983"/>
                <a:gd name="connsiteX219" fmla="*/ 93058 w 5017062"/>
                <a:gd name="connsiteY219" fmla="*/ 661930 h 1854983"/>
                <a:gd name="connsiteX220" fmla="*/ 80920 w 5017062"/>
                <a:gd name="connsiteY220" fmla="*/ 653838 h 1854983"/>
                <a:gd name="connsiteX221" fmla="*/ 64736 w 5017062"/>
                <a:gd name="connsiteY221" fmla="*/ 649792 h 1854983"/>
                <a:gd name="connsiteX222" fmla="*/ 52598 w 5017062"/>
                <a:gd name="connsiteY222" fmla="*/ 637654 h 1854983"/>
                <a:gd name="connsiteX223" fmla="*/ 36414 w 5017062"/>
                <a:gd name="connsiteY223" fmla="*/ 625516 h 1854983"/>
                <a:gd name="connsiteX224" fmla="*/ 28322 w 5017062"/>
                <a:gd name="connsiteY224" fmla="*/ 613378 h 1854983"/>
                <a:gd name="connsiteX225" fmla="*/ 64736 w 5017062"/>
                <a:gd name="connsiteY225" fmla="*/ 653838 h 1854983"/>
                <a:gd name="connsiteX226" fmla="*/ 68782 w 5017062"/>
                <a:gd name="connsiteY226" fmla="*/ 657884 h 1854983"/>
                <a:gd name="connsiteX0" fmla="*/ 0 w 5017062"/>
                <a:gd name="connsiteY0" fmla="*/ 633608 h 1854983"/>
                <a:gd name="connsiteX1" fmla="*/ 0 w 5017062"/>
                <a:gd name="connsiteY1" fmla="*/ 633608 h 1854983"/>
                <a:gd name="connsiteX2" fmla="*/ 64736 w 5017062"/>
                <a:gd name="connsiteY2" fmla="*/ 613378 h 1854983"/>
                <a:gd name="connsiteX3" fmla="*/ 80920 w 5017062"/>
                <a:gd name="connsiteY3" fmla="*/ 605286 h 1854983"/>
                <a:gd name="connsiteX4" fmla="*/ 93058 w 5017062"/>
                <a:gd name="connsiteY4" fmla="*/ 601240 h 1854983"/>
                <a:gd name="connsiteX5" fmla="*/ 105197 w 5017062"/>
                <a:gd name="connsiteY5" fmla="*/ 593148 h 1854983"/>
                <a:gd name="connsiteX6" fmla="*/ 125427 w 5017062"/>
                <a:gd name="connsiteY6" fmla="*/ 585056 h 1854983"/>
                <a:gd name="connsiteX7" fmla="*/ 137565 w 5017062"/>
                <a:gd name="connsiteY7" fmla="*/ 576964 h 1854983"/>
                <a:gd name="connsiteX8" fmla="*/ 157795 w 5017062"/>
                <a:gd name="connsiteY8" fmla="*/ 572918 h 1854983"/>
                <a:gd name="connsiteX9" fmla="*/ 169933 w 5017062"/>
                <a:gd name="connsiteY9" fmla="*/ 564826 h 1854983"/>
                <a:gd name="connsiteX10" fmla="*/ 194209 w 5017062"/>
                <a:gd name="connsiteY10" fmla="*/ 556734 h 1854983"/>
                <a:gd name="connsiteX11" fmla="*/ 230623 w 5017062"/>
                <a:gd name="connsiteY11" fmla="*/ 540550 h 1854983"/>
                <a:gd name="connsiteX12" fmla="*/ 242761 w 5017062"/>
                <a:gd name="connsiteY12" fmla="*/ 528411 h 1854983"/>
                <a:gd name="connsiteX13" fmla="*/ 262991 w 5017062"/>
                <a:gd name="connsiteY13" fmla="*/ 524365 h 1854983"/>
                <a:gd name="connsiteX14" fmla="*/ 295359 w 5017062"/>
                <a:gd name="connsiteY14" fmla="*/ 512227 h 1854983"/>
                <a:gd name="connsiteX15" fmla="*/ 307497 w 5017062"/>
                <a:gd name="connsiteY15" fmla="*/ 508181 h 1854983"/>
                <a:gd name="connsiteX16" fmla="*/ 327727 w 5017062"/>
                <a:gd name="connsiteY16" fmla="*/ 496043 h 1854983"/>
                <a:gd name="connsiteX17" fmla="*/ 360096 w 5017062"/>
                <a:gd name="connsiteY17" fmla="*/ 487951 h 1854983"/>
                <a:gd name="connsiteX18" fmla="*/ 400556 w 5017062"/>
                <a:gd name="connsiteY18" fmla="*/ 467721 h 1854983"/>
                <a:gd name="connsiteX19" fmla="*/ 436970 w 5017062"/>
                <a:gd name="connsiteY19" fmla="*/ 459629 h 1854983"/>
                <a:gd name="connsiteX20" fmla="*/ 449108 w 5017062"/>
                <a:gd name="connsiteY20" fmla="*/ 451537 h 1854983"/>
                <a:gd name="connsiteX21" fmla="*/ 465292 w 5017062"/>
                <a:gd name="connsiteY21" fmla="*/ 447491 h 1854983"/>
                <a:gd name="connsiteX22" fmla="*/ 517890 w 5017062"/>
                <a:gd name="connsiteY22" fmla="*/ 439399 h 1854983"/>
                <a:gd name="connsiteX23" fmla="*/ 558351 w 5017062"/>
                <a:gd name="connsiteY23" fmla="*/ 423215 h 1854983"/>
                <a:gd name="connsiteX24" fmla="*/ 602857 w 5017062"/>
                <a:gd name="connsiteY24" fmla="*/ 415123 h 1854983"/>
                <a:gd name="connsiteX25" fmla="*/ 623087 w 5017062"/>
                <a:gd name="connsiteY25" fmla="*/ 411077 h 1854983"/>
                <a:gd name="connsiteX26" fmla="*/ 663547 w 5017062"/>
                <a:gd name="connsiteY26" fmla="*/ 407031 h 1854983"/>
                <a:gd name="connsiteX27" fmla="*/ 712099 w 5017062"/>
                <a:gd name="connsiteY27" fmla="*/ 394893 h 1854983"/>
                <a:gd name="connsiteX28" fmla="*/ 732329 w 5017062"/>
                <a:gd name="connsiteY28" fmla="*/ 386801 h 1854983"/>
                <a:gd name="connsiteX29" fmla="*/ 748513 w 5017062"/>
                <a:gd name="connsiteY29" fmla="*/ 382755 h 1854983"/>
                <a:gd name="connsiteX30" fmla="*/ 760651 w 5017062"/>
                <a:gd name="connsiteY30" fmla="*/ 378709 h 1854983"/>
                <a:gd name="connsiteX31" fmla="*/ 793020 w 5017062"/>
                <a:gd name="connsiteY31" fmla="*/ 370617 h 1854983"/>
                <a:gd name="connsiteX32" fmla="*/ 817296 w 5017062"/>
                <a:gd name="connsiteY32" fmla="*/ 362525 h 1854983"/>
                <a:gd name="connsiteX33" fmla="*/ 829434 w 5017062"/>
                <a:gd name="connsiteY33" fmla="*/ 354433 h 1854983"/>
                <a:gd name="connsiteX34" fmla="*/ 869894 w 5017062"/>
                <a:gd name="connsiteY34" fmla="*/ 346341 h 1854983"/>
                <a:gd name="connsiteX35" fmla="*/ 902262 w 5017062"/>
                <a:gd name="connsiteY35" fmla="*/ 334203 h 1854983"/>
                <a:gd name="connsiteX36" fmla="*/ 918446 w 5017062"/>
                <a:gd name="connsiteY36" fmla="*/ 330157 h 1854983"/>
                <a:gd name="connsiteX37" fmla="*/ 930584 w 5017062"/>
                <a:gd name="connsiteY37" fmla="*/ 326111 h 1854983"/>
                <a:gd name="connsiteX38" fmla="*/ 979136 w 5017062"/>
                <a:gd name="connsiteY38" fmla="*/ 322065 h 1854983"/>
                <a:gd name="connsiteX39" fmla="*/ 999366 w 5017062"/>
                <a:gd name="connsiteY39" fmla="*/ 313973 h 1854983"/>
                <a:gd name="connsiteX40" fmla="*/ 1019597 w 5017062"/>
                <a:gd name="connsiteY40" fmla="*/ 309927 h 1854983"/>
                <a:gd name="connsiteX41" fmla="*/ 1031735 w 5017062"/>
                <a:gd name="connsiteY41" fmla="*/ 301835 h 1854983"/>
                <a:gd name="connsiteX42" fmla="*/ 1076241 w 5017062"/>
                <a:gd name="connsiteY42" fmla="*/ 297788 h 1854983"/>
                <a:gd name="connsiteX43" fmla="*/ 1088379 w 5017062"/>
                <a:gd name="connsiteY43" fmla="*/ 293742 h 1854983"/>
                <a:gd name="connsiteX44" fmla="*/ 1120747 w 5017062"/>
                <a:gd name="connsiteY44" fmla="*/ 289696 h 1854983"/>
                <a:gd name="connsiteX45" fmla="*/ 1132885 w 5017062"/>
                <a:gd name="connsiteY45" fmla="*/ 281604 h 1854983"/>
                <a:gd name="connsiteX46" fmla="*/ 1165253 w 5017062"/>
                <a:gd name="connsiteY46" fmla="*/ 277558 h 1854983"/>
                <a:gd name="connsiteX47" fmla="*/ 1177391 w 5017062"/>
                <a:gd name="connsiteY47" fmla="*/ 273512 h 1854983"/>
                <a:gd name="connsiteX48" fmla="*/ 1213805 w 5017062"/>
                <a:gd name="connsiteY48" fmla="*/ 265420 h 1854983"/>
                <a:gd name="connsiteX49" fmla="*/ 1242127 w 5017062"/>
                <a:gd name="connsiteY49" fmla="*/ 253282 h 1854983"/>
                <a:gd name="connsiteX50" fmla="*/ 1258312 w 5017062"/>
                <a:gd name="connsiteY50" fmla="*/ 249236 h 1854983"/>
                <a:gd name="connsiteX51" fmla="*/ 1270450 w 5017062"/>
                <a:gd name="connsiteY51" fmla="*/ 241144 h 1854983"/>
                <a:gd name="connsiteX52" fmla="*/ 1314956 w 5017062"/>
                <a:gd name="connsiteY52" fmla="*/ 233052 h 1854983"/>
                <a:gd name="connsiteX53" fmla="*/ 1347324 w 5017062"/>
                <a:gd name="connsiteY53" fmla="*/ 220914 h 1854983"/>
                <a:gd name="connsiteX54" fmla="*/ 1379692 w 5017062"/>
                <a:gd name="connsiteY54" fmla="*/ 208776 h 1854983"/>
                <a:gd name="connsiteX55" fmla="*/ 1395876 w 5017062"/>
                <a:gd name="connsiteY55" fmla="*/ 204730 h 1854983"/>
                <a:gd name="connsiteX56" fmla="*/ 1468704 w 5017062"/>
                <a:gd name="connsiteY56" fmla="*/ 200684 h 1854983"/>
                <a:gd name="connsiteX57" fmla="*/ 1610315 w 5017062"/>
                <a:gd name="connsiteY57" fmla="*/ 188546 h 1854983"/>
                <a:gd name="connsiteX58" fmla="*/ 1751926 w 5017062"/>
                <a:gd name="connsiteY58" fmla="*/ 180454 h 1854983"/>
                <a:gd name="connsiteX59" fmla="*/ 1768110 w 5017062"/>
                <a:gd name="connsiteY59" fmla="*/ 172362 h 1854983"/>
                <a:gd name="connsiteX60" fmla="*/ 1816662 w 5017062"/>
                <a:gd name="connsiteY60" fmla="*/ 164270 h 1854983"/>
                <a:gd name="connsiteX61" fmla="*/ 1873306 w 5017062"/>
                <a:gd name="connsiteY61" fmla="*/ 144040 h 1854983"/>
                <a:gd name="connsiteX62" fmla="*/ 1905674 w 5017062"/>
                <a:gd name="connsiteY62" fmla="*/ 139994 h 1854983"/>
                <a:gd name="connsiteX63" fmla="*/ 2027055 w 5017062"/>
                <a:gd name="connsiteY63" fmla="*/ 111672 h 1854983"/>
                <a:gd name="connsiteX64" fmla="*/ 2059423 w 5017062"/>
                <a:gd name="connsiteY64" fmla="*/ 103580 h 1854983"/>
                <a:gd name="connsiteX65" fmla="*/ 2107975 w 5017062"/>
                <a:gd name="connsiteY65" fmla="*/ 91442 h 1854983"/>
                <a:gd name="connsiteX66" fmla="*/ 2120113 w 5017062"/>
                <a:gd name="connsiteY66" fmla="*/ 83350 h 1854983"/>
                <a:gd name="connsiteX67" fmla="*/ 2180804 w 5017062"/>
                <a:gd name="connsiteY67" fmla="*/ 67165 h 1854983"/>
                <a:gd name="connsiteX68" fmla="*/ 2209126 w 5017062"/>
                <a:gd name="connsiteY68" fmla="*/ 55027 h 1854983"/>
                <a:gd name="connsiteX69" fmla="*/ 2277908 w 5017062"/>
                <a:gd name="connsiteY69" fmla="*/ 42889 h 1854983"/>
                <a:gd name="connsiteX70" fmla="*/ 2427611 w 5017062"/>
                <a:gd name="connsiteY70" fmla="*/ 50981 h 1854983"/>
                <a:gd name="connsiteX71" fmla="*/ 2476163 w 5017062"/>
                <a:gd name="connsiteY71" fmla="*/ 59073 h 1854983"/>
                <a:gd name="connsiteX72" fmla="*/ 2504485 w 5017062"/>
                <a:gd name="connsiteY72" fmla="*/ 63119 h 1854983"/>
                <a:gd name="connsiteX73" fmla="*/ 2544945 w 5017062"/>
                <a:gd name="connsiteY73" fmla="*/ 71211 h 1854983"/>
                <a:gd name="connsiteX74" fmla="*/ 2585405 w 5017062"/>
                <a:gd name="connsiteY74" fmla="*/ 75258 h 1854983"/>
                <a:gd name="connsiteX75" fmla="*/ 2868627 w 5017062"/>
                <a:gd name="connsiteY75" fmla="*/ 63119 h 1854983"/>
                <a:gd name="connsiteX76" fmla="*/ 2892903 w 5017062"/>
                <a:gd name="connsiteY76" fmla="*/ 55027 h 1854983"/>
                <a:gd name="connsiteX77" fmla="*/ 3002145 w 5017062"/>
                <a:gd name="connsiteY77" fmla="*/ 50981 h 1854983"/>
                <a:gd name="connsiteX78" fmla="*/ 3180170 w 5017062"/>
                <a:gd name="connsiteY78" fmla="*/ 59073 h 1854983"/>
                <a:gd name="connsiteX79" fmla="*/ 3261090 w 5017062"/>
                <a:gd name="connsiteY79" fmla="*/ 67165 h 1854983"/>
                <a:gd name="connsiteX80" fmla="*/ 3374379 w 5017062"/>
                <a:gd name="connsiteY80" fmla="*/ 71211 h 1854983"/>
                <a:gd name="connsiteX81" fmla="*/ 3394609 w 5017062"/>
                <a:gd name="connsiteY81" fmla="*/ 79304 h 1854983"/>
                <a:gd name="connsiteX82" fmla="*/ 3487667 w 5017062"/>
                <a:gd name="connsiteY82" fmla="*/ 87396 h 1854983"/>
                <a:gd name="connsiteX83" fmla="*/ 3532174 w 5017062"/>
                <a:gd name="connsiteY83" fmla="*/ 99534 h 1854983"/>
                <a:gd name="connsiteX84" fmla="*/ 3742566 w 5017062"/>
                <a:gd name="connsiteY84" fmla="*/ 95488 h 1854983"/>
                <a:gd name="connsiteX85" fmla="*/ 3774935 w 5017062"/>
                <a:gd name="connsiteY85" fmla="*/ 87396 h 1854983"/>
                <a:gd name="connsiteX86" fmla="*/ 3811349 w 5017062"/>
                <a:gd name="connsiteY86" fmla="*/ 83350 h 1854983"/>
                <a:gd name="connsiteX87" fmla="*/ 4017696 w 5017062"/>
                <a:gd name="connsiteY87" fmla="*/ 79304 h 1854983"/>
                <a:gd name="connsiteX88" fmla="*/ 4037926 w 5017062"/>
                <a:gd name="connsiteY88" fmla="*/ 67165 h 1854983"/>
                <a:gd name="connsiteX89" fmla="*/ 4050064 w 5017062"/>
                <a:gd name="connsiteY89" fmla="*/ 63119 h 1854983"/>
                <a:gd name="connsiteX90" fmla="*/ 4082432 w 5017062"/>
                <a:gd name="connsiteY90" fmla="*/ 46935 h 1854983"/>
                <a:gd name="connsiteX91" fmla="*/ 4377791 w 5017062"/>
                <a:gd name="connsiteY91" fmla="*/ 38843 h 1854983"/>
                <a:gd name="connsiteX92" fmla="*/ 4446574 w 5017062"/>
                <a:gd name="connsiteY92" fmla="*/ 55027 h 1854983"/>
                <a:gd name="connsiteX93" fmla="*/ 4584138 w 5017062"/>
                <a:gd name="connsiteY93" fmla="*/ 79304 h 1854983"/>
                <a:gd name="connsiteX94" fmla="*/ 4976602 w 5017062"/>
                <a:gd name="connsiteY94" fmla="*/ 83350 h 1854983"/>
                <a:gd name="connsiteX95" fmla="*/ 4980648 w 5017062"/>
                <a:gd name="connsiteY95" fmla="*/ 95488 h 1854983"/>
                <a:gd name="connsiteX96" fmla="*/ 4992786 w 5017062"/>
                <a:gd name="connsiteY96" fmla="*/ 103580 h 1854983"/>
                <a:gd name="connsiteX97" fmla="*/ 5000878 w 5017062"/>
                <a:gd name="connsiteY97" fmla="*/ 152132 h 1854983"/>
                <a:gd name="connsiteX98" fmla="*/ 4992786 w 5017062"/>
                <a:gd name="connsiteY98" fmla="*/ 285650 h 1854983"/>
                <a:gd name="connsiteX99" fmla="*/ 4988740 w 5017062"/>
                <a:gd name="connsiteY99" fmla="*/ 305881 h 1854983"/>
                <a:gd name="connsiteX100" fmla="*/ 4984694 w 5017062"/>
                <a:gd name="connsiteY100" fmla="*/ 334203 h 1854983"/>
                <a:gd name="connsiteX101" fmla="*/ 4976602 w 5017062"/>
                <a:gd name="connsiteY101" fmla="*/ 354433 h 1854983"/>
                <a:gd name="connsiteX102" fmla="*/ 4960418 w 5017062"/>
                <a:gd name="connsiteY102" fmla="*/ 402985 h 1854983"/>
                <a:gd name="connsiteX103" fmla="*/ 4952326 w 5017062"/>
                <a:gd name="connsiteY103" fmla="*/ 439399 h 1854983"/>
                <a:gd name="connsiteX104" fmla="*/ 4940188 w 5017062"/>
                <a:gd name="connsiteY104" fmla="*/ 508181 h 1854983"/>
                <a:gd name="connsiteX105" fmla="*/ 4944234 w 5017062"/>
                <a:gd name="connsiteY105" fmla="*/ 957289 h 1854983"/>
                <a:gd name="connsiteX106" fmla="*/ 4948280 w 5017062"/>
                <a:gd name="connsiteY106" fmla="*/ 973473 h 1854983"/>
                <a:gd name="connsiteX107" fmla="*/ 4952326 w 5017062"/>
                <a:gd name="connsiteY107" fmla="*/ 1094854 h 1854983"/>
                <a:gd name="connsiteX108" fmla="*/ 4968510 w 5017062"/>
                <a:gd name="connsiteY108" fmla="*/ 1139360 h 1854983"/>
                <a:gd name="connsiteX109" fmla="*/ 4976602 w 5017062"/>
                <a:gd name="connsiteY109" fmla="*/ 1167682 h 1854983"/>
                <a:gd name="connsiteX110" fmla="*/ 4984694 w 5017062"/>
                <a:gd name="connsiteY110" fmla="*/ 1187912 h 1854983"/>
                <a:gd name="connsiteX111" fmla="*/ 4988740 w 5017062"/>
                <a:gd name="connsiteY111" fmla="*/ 1208142 h 1854983"/>
                <a:gd name="connsiteX112" fmla="*/ 5000878 w 5017062"/>
                <a:gd name="connsiteY112" fmla="*/ 1224327 h 1854983"/>
                <a:gd name="connsiteX113" fmla="*/ 5004924 w 5017062"/>
                <a:gd name="connsiteY113" fmla="*/ 1244557 h 1854983"/>
                <a:gd name="connsiteX114" fmla="*/ 5013016 w 5017062"/>
                <a:gd name="connsiteY114" fmla="*/ 1260741 h 1854983"/>
                <a:gd name="connsiteX115" fmla="*/ 5017062 w 5017062"/>
                <a:gd name="connsiteY115" fmla="*/ 1276925 h 1854983"/>
                <a:gd name="connsiteX116" fmla="*/ 5000878 w 5017062"/>
                <a:gd name="connsiteY116" fmla="*/ 1333569 h 1854983"/>
                <a:gd name="connsiteX117" fmla="*/ 4972556 w 5017062"/>
                <a:gd name="connsiteY117" fmla="*/ 1406397 h 1854983"/>
                <a:gd name="connsiteX118" fmla="*/ 4952326 w 5017062"/>
                <a:gd name="connsiteY118" fmla="*/ 1467088 h 1854983"/>
                <a:gd name="connsiteX119" fmla="*/ 4928050 w 5017062"/>
                <a:gd name="connsiteY119" fmla="*/ 1539916 h 1854983"/>
                <a:gd name="connsiteX120" fmla="*/ 4924004 w 5017062"/>
                <a:gd name="connsiteY120" fmla="*/ 1560146 h 1854983"/>
                <a:gd name="connsiteX121" fmla="*/ 4907820 w 5017062"/>
                <a:gd name="connsiteY121" fmla="*/ 1608698 h 1854983"/>
                <a:gd name="connsiteX122" fmla="*/ 4899727 w 5017062"/>
                <a:gd name="connsiteY122" fmla="*/ 1628928 h 1854983"/>
                <a:gd name="connsiteX123" fmla="*/ 4887589 w 5017062"/>
                <a:gd name="connsiteY123" fmla="*/ 1637020 h 1854983"/>
                <a:gd name="connsiteX124" fmla="*/ 4883543 w 5017062"/>
                <a:gd name="connsiteY124" fmla="*/ 1649158 h 1854983"/>
                <a:gd name="connsiteX125" fmla="*/ 4859267 w 5017062"/>
                <a:gd name="connsiteY125" fmla="*/ 1701757 h 1854983"/>
                <a:gd name="connsiteX126" fmla="*/ 4855221 w 5017062"/>
                <a:gd name="connsiteY126" fmla="*/ 1721987 h 1854983"/>
                <a:gd name="connsiteX127" fmla="*/ 4843083 w 5017062"/>
                <a:gd name="connsiteY127" fmla="*/ 1750309 h 1854983"/>
                <a:gd name="connsiteX128" fmla="*/ 4839037 w 5017062"/>
                <a:gd name="connsiteY128" fmla="*/ 1762447 h 1854983"/>
                <a:gd name="connsiteX129" fmla="*/ 4834991 w 5017062"/>
                <a:gd name="connsiteY129" fmla="*/ 1778631 h 1854983"/>
                <a:gd name="connsiteX130" fmla="*/ 4778347 w 5017062"/>
                <a:gd name="connsiteY130" fmla="*/ 1790769 h 1854983"/>
                <a:gd name="connsiteX131" fmla="*/ 4673151 w 5017062"/>
                <a:gd name="connsiteY131" fmla="*/ 1810999 h 1854983"/>
                <a:gd name="connsiteX132" fmla="*/ 4511310 w 5017062"/>
                <a:gd name="connsiteY132" fmla="*/ 1815045 h 1854983"/>
                <a:gd name="connsiteX133" fmla="*/ 4389929 w 5017062"/>
                <a:gd name="connsiteY133" fmla="*/ 1827183 h 1854983"/>
                <a:gd name="connsiteX134" fmla="*/ 4187628 w 5017062"/>
                <a:gd name="connsiteY134" fmla="*/ 1835275 h 1854983"/>
                <a:gd name="connsiteX135" fmla="*/ 3969143 w 5017062"/>
                <a:gd name="connsiteY135" fmla="*/ 1839321 h 1854983"/>
                <a:gd name="connsiteX136" fmla="*/ 3912499 w 5017062"/>
                <a:gd name="connsiteY136" fmla="*/ 1835275 h 1854983"/>
                <a:gd name="connsiteX137" fmla="*/ 3859901 w 5017062"/>
                <a:gd name="connsiteY137" fmla="*/ 1827183 h 1854983"/>
                <a:gd name="connsiteX138" fmla="*/ 3827533 w 5017062"/>
                <a:gd name="connsiteY138" fmla="*/ 1819091 h 1854983"/>
                <a:gd name="connsiteX139" fmla="*/ 3791119 w 5017062"/>
                <a:gd name="connsiteY139" fmla="*/ 1810999 h 1854983"/>
                <a:gd name="connsiteX140" fmla="*/ 3762797 w 5017062"/>
                <a:gd name="connsiteY140" fmla="*/ 1806953 h 1854983"/>
                <a:gd name="connsiteX141" fmla="*/ 3726382 w 5017062"/>
                <a:gd name="connsiteY141" fmla="*/ 1798861 h 1854983"/>
                <a:gd name="connsiteX142" fmla="*/ 3702106 w 5017062"/>
                <a:gd name="connsiteY142" fmla="*/ 1794815 h 1854983"/>
                <a:gd name="connsiteX143" fmla="*/ 3681876 w 5017062"/>
                <a:gd name="connsiteY143" fmla="*/ 1790769 h 1854983"/>
                <a:gd name="connsiteX144" fmla="*/ 3596910 w 5017062"/>
                <a:gd name="connsiteY144" fmla="*/ 1778631 h 1854983"/>
                <a:gd name="connsiteX145" fmla="*/ 3511943 w 5017062"/>
                <a:gd name="connsiteY145" fmla="*/ 1770539 h 1854983"/>
                <a:gd name="connsiteX146" fmla="*/ 3451253 w 5017062"/>
                <a:gd name="connsiteY146" fmla="*/ 1762447 h 1854983"/>
                <a:gd name="connsiteX147" fmla="*/ 3431023 w 5017062"/>
                <a:gd name="connsiteY147" fmla="*/ 1754355 h 1854983"/>
                <a:gd name="connsiteX148" fmla="*/ 3394609 w 5017062"/>
                <a:gd name="connsiteY148" fmla="*/ 1730079 h 1854983"/>
                <a:gd name="connsiteX149" fmla="*/ 3382471 w 5017062"/>
                <a:gd name="connsiteY149" fmla="*/ 1713895 h 1854983"/>
                <a:gd name="connsiteX150" fmla="*/ 3337965 w 5017062"/>
                <a:gd name="connsiteY150" fmla="*/ 1689619 h 1854983"/>
                <a:gd name="connsiteX151" fmla="*/ 3297504 w 5017062"/>
                <a:gd name="connsiteY151" fmla="*/ 1665342 h 1854983"/>
                <a:gd name="connsiteX152" fmla="*/ 3269182 w 5017062"/>
                <a:gd name="connsiteY152" fmla="*/ 1653204 h 1854983"/>
                <a:gd name="connsiteX153" fmla="*/ 3228722 w 5017062"/>
                <a:gd name="connsiteY153" fmla="*/ 1628928 h 1854983"/>
                <a:gd name="connsiteX154" fmla="*/ 3204446 w 5017062"/>
                <a:gd name="connsiteY154" fmla="*/ 1620836 h 1854983"/>
                <a:gd name="connsiteX155" fmla="*/ 3155894 w 5017062"/>
                <a:gd name="connsiteY155" fmla="*/ 1600606 h 1854983"/>
                <a:gd name="connsiteX156" fmla="*/ 3135664 w 5017062"/>
                <a:gd name="connsiteY156" fmla="*/ 1592514 h 1854983"/>
                <a:gd name="connsiteX157" fmla="*/ 3115434 w 5017062"/>
                <a:gd name="connsiteY157" fmla="*/ 1588468 h 1854983"/>
                <a:gd name="connsiteX158" fmla="*/ 3034513 w 5017062"/>
                <a:gd name="connsiteY158" fmla="*/ 1576330 h 1854983"/>
                <a:gd name="connsiteX159" fmla="*/ 2985961 w 5017062"/>
                <a:gd name="connsiteY159" fmla="*/ 1572284 h 1854983"/>
                <a:gd name="connsiteX160" fmla="*/ 2945501 w 5017062"/>
                <a:gd name="connsiteY160" fmla="*/ 1548008 h 1854983"/>
                <a:gd name="connsiteX161" fmla="*/ 2913133 w 5017062"/>
                <a:gd name="connsiteY161" fmla="*/ 1527778 h 1854983"/>
                <a:gd name="connsiteX162" fmla="*/ 2892903 w 5017062"/>
                <a:gd name="connsiteY162" fmla="*/ 1499456 h 1854983"/>
                <a:gd name="connsiteX163" fmla="*/ 2876719 w 5017062"/>
                <a:gd name="connsiteY163" fmla="*/ 1495410 h 1854983"/>
                <a:gd name="connsiteX164" fmla="*/ 2864581 w 5017062"/>
                <a:gd name="connsiteY164" fmla="*/ 1491364 h 1854983"/>
                <a:gd name="connsiteX165" fmla="*/ 2844351 w 5017062"/>
                <a:gd name="connsiteY165" fmla="*/ 1487318 h 1854983"/>
                <a:gd name="connsiteX166" fmla="*/ 2807936 w 5017062"/>
                <a:gd name="connsiteY166" fmla="*/ 1475180 h 1854983"/>
                <a:gd name="connsiteX167" fmla="*/ 2767476 w 5017062"/>
                <a:gd name="connsiteY167" fmla="*/ 1467088 h 1854983"/>
                <a:gd name="connsiteX168" fmla="*/ 2710832 w 5017062"/>
                <a:gd name="connsiteY168" fmla="*/ 1450904 h 1854983"/>
                <a:gd name="connsiteX169" fmla="*/ 2674418 w 5017062"/>
                <a:gd name="connsiteY169" fmla="*/ 1438765 h 1854983"/>
                <a:gd name="connsiteX170" fmla="*/ 2605635 w 5017062"/>
                <a:gd name="connsiteY170" fmla="*/ 1426627 h 1854983"/>
                <a:gd name="connsiteX171" fmla="*/ 2459979 w 5017062"/>
                <a:gd name="connsiteY171" fmla="*/ 1410443 h 1854983"/>
                <a:gd name="connsiteX172" fmla="*/ 2431657 w 5017062"/>
                <a:gd name="connsiteY172" fmla="*/ 1406397 h 1854983"/>
                <a:gd name="connsiteX173" fmla="*/ 2326460 w 5017062"/>
                <a:gd name="connsiteY173" fmla="*/ 1378075 h 1854983"/>
                <a:gd name="connsiteX174" fmla="*/ 2257678 w 5017062"/>
                <a:gd name="connsiteY174" fmla="*/ 1365937 h 1854983"/>
                <a:gd name="connsiteX175" fmla="*/ 2079653 w 5017062"/>
                <a:gd name="connsiteY175" fmla="*/ 1313339 h 1854983"/>
                <a:gd name="connsiteX176" fmla="*/ 1885444 w 5017062"/>
                <a:gd name="connsiteY176" fmla="*/ 1240511 h 1854983"/>
                <a:gd name="connsiteX177" fmla="*/ 1755972 w 5017062"/>
                <a:gd name="connsiteY177" fmla="*/ 1216235 h 1854983"/>
                <a:gd name="connsiteX178" fmla="*/ 1650775 w 5017062"/>
                <a:gd name="connsiteY178" fmla="*/ 1191958 h 1854983"/>
                <a:gd name="connsiteX179" fmla="*/ 1460612 w 5017062"/>
                <a:gd name="connsiteY179" fmla="*/ 1175774 h 1854983"/>
                <a:gd name="connsiteX180" fmla="*/ 1416106 w 5017062"/>
                <a:gd name="connsiteY180" fmla="*/ 1167682 h 1854983"/>
                <a:gd name="connsiteX181" fmla="*/ 1355416 w 5017062"/>
                <a:gd name="connsiteY181" fmla="*/ 1151498 h 1854983"/>
                <a:gd name="connsiteX182" fmla="*/ 1234035 w 5017062"/>
                <a:gd name="connsiteY182" fmla="*/ 1147452 h 1854983"/>
                <a:gd name="connsiteX183" fmla="*/ 1177391 w 5017062"/>
                <a:gd name="connsiteY183" fmla="*/ 1135314 h 1854983"/>
                <a:gd name="connsiteX184" fmla="*/ 1100517 w 5017062"/>
                <a:gd name="connsiteY184" fmla="*/ 1115084 h 1854983"/>
                <a:gd name="connsiteX185" fmla="*/ 1080287 w 5017062"/>
                <a:gd name="connsiteY185" fmla="*/ 1111038 h 1854983"/>
                <a:gd name="connsiteX186" fmla="*/ 1035781 w 5017062"/>
                <a:gd name="connsiteY186" fmla="*/ 1098900 h 1854983"/>
                <a:gd name="connsiteX187" fmla="*/ 1015551 w 5017062"/>
                <a:gd name="connsiteY187" fmla="*/ 1086762 h 1854983"/>
                <a:gd name="connsiteX188" fmla="*/ 995320 w 5017062"/>
                <a:gd name="connsiteY188" fmla="*/ 1082716 h 1854983"/>
                <a:gd name="connsiteX189" fmla="*/ 983182 w 5017062"/>
                <a:gd name="connsiteY189" fmla="*/ 1078670 h 1854983"/>
                <a:gd name="connsiteX190" fmla="*/ 934630 w 5017062"/>
                <a:gd name="connsiteY190" fmla="*/ 1054394 h 1854983"/>
                <a:gd name="connsiteX191" fmla="*/ 918446 w 5017062"/>
                <a:gd name="connsiteY191" fmla="*/ 1046302 h 1854983"/>
                <a:gd name="connsiteX192" fmla="*/ 890124 w 5017062"/>
                <a:gd name="connsiteY192" fmla="*/ 1034164 h 1854983"/>
                <a:gd name="connsiteX193" fmla="*/ 877986 w 5017062"/>
                <a:gd name="connsiteY193" fmla="*/ 1026072 h 1854983"/>
                <a:gd name="connsiteX194" fmla="*/ 845618 w 5017062"/>
                <a:gd name="connsiteY194" fmla="*/ 1013934 h 1854983"/>
                <a:gd name="connsiteX195" fmla="*/ 833480 w 5017062"/>
                <a:gd name="connsiteY195" fmla="*/ 1001796 h 1854983"/>
                <a:gd name="connsiteX196" fmla="*/ 788974 w 5017062"/>
                <a:gd name="connsiteY196" fmla="*/ 981565 h 1854983"/>
                <a:gd name="connsiteX197" fmla="*/ 760651 w 5017062"/>
                <a:gd name="connsiteY197" fmla="*/ 973473 h 1854983"/>
                <a:gd name="connsiteX198" fmla="*/ 744467 w 5017062"/>
                <a:gd name="connsiteY198" fmla="*/ 961335 h 1854983"/>
                <a:gd name="connsiteX199" fmla="*/ 695915 w 5017062"/>
                <a:gd name="connsiteY199" fmla="*/ 949197 h 1854983"/>
                <a:gd name="connsiteX200" fmla="*/ 683777 w 5017062"/>
                <a:gd name="connsiteY200" fmla="*/ 941105 h 1854983"/>
                <a:gd name="connsiteX201" fmla="*/ 655455 w 5017062"/>
                <a:gd name="connsiteY201" fmla="*/ 933013 h 1854983"/>
                <a:gd name="connsiteX202" fmla="*/ 619041 w 5017062"/>
                <a:gd name="connsiteY202" fmla="*/ 912783 h 1854983"/>
                <a:gd name="connsiteX203" fmla="*/ 586673 w 5017062"/>
                <a:gd name="connsiteY203" fmla="*/ 880415 h 1854983"/>
                <a:gd name="connsiteX204" fmla="*/ 570489 w 5017062"/>
                <a:gd name="connsiteY204" fmla="*/ 864231 h 1854983"/>
                <a:gd name="connsiteX205" fmla="*/ 550258 w 5017062"/>
                <a:gd name="connsiteY205" fmla="*/ 844001 h 1854983"/>
                <a:gd name="connsiteX206" fmla="*/ 530028 w 5017062"/>
                <a:gd name="connsiteY206" fmla="*/ 823771 h 1854983"/>
                <a:gd name="connsiteX207" fmla="*/ 517890 w 5017062"/>
                <a:gd name="connsiteY207" fmla="*/ 807587 h 1854983"/>
                <a:gd name="connsiteX208" fmla="*/ 485522 w 5017062"/>
                <a:gd name="connsiteY208" fmla="*/ 787357 h 1854983"/>
                <a:gd name="connsiteX209" fmla="*/ 461246 w 5017062"/>
                <a:gd name="connsiteY209" fmla="*/ 763081 h 1854983"/>
                <a:gd name="connsiteX210" fmla="*/ 453154 w 5017062"/>
                <a:gd name="connsiteY210" fmla="*/ 754988 h 1854983"/>
                <a:gd name="connsiteX211" fmla="*/ 428878 w 5017062"/>
                <a:gd name="connsiteY211" fmla="*/ 738804 h 1854983"/>
                <a:gd name="connsiteX212" fmla="*/ 384372 w 5017062"/>
                <a:gd name="connsiteY212" fmla="*/ 702390 h 1854983"/>
                <a:gd name="connsiteX213" fmla="*/ 360096 w 5017062"/>
                <a:gd name="connsiteY213" fmla="*/ 690252 h 1854983"/>
                <a:gd name="connsiteX214" fmla="*/ 198255 w 5017062"/>
                <a:gd name="connsiteY214" fmla="*/ 686206 h 1854983"/>
                <a:gd name="connsiteX215" fmla="*/ 153749 w 5017062"/>
                <a:gd name="connsiteY215" fmla="*/ 678114 h 1854983"/>
                <a:gd name="connsiteX216" fmla="*/ 137565 w 5017062"/>
                <a:gd name="connsiteY216" fmla="*/ 670022 h 1854983"/>
                <a:gd name="connsiteX217" fmla="*/ 105197 w 5017062"/>
                <a:gd name="connsiteY217" fmla="*/ 665976 h 1854983"/>
                <a:gd name="connsiteX218" fmla="*/ 93058 w 5017062"/>
                <a:gd name="connsiteY218" fmla="*/ 661930 h 1854983"/>
                <a:gd name="connsiteX219" fmla="*/ 80920 w 5017062"/>
                <a:gd name="connsiteY219" fmla="*/ 653838 h 1854983"/>
                <a:gd name="connsiteX220" fmla="*/ 64736 w 5017062"/>
                <a:gd name="connsiteY220" fmla="*/ 649792 h 1854983"/>
                <a:gd name="connsiteX221" fmla="*/ 52598 w 5017062"/>
                <a:gd name="connsiteY221" fmla="*/ 637654 h 1854983"/>
                <a:gd name="connsiteX222" fmla="*/ 36414 w 5017062"/>
                <a:gd name="connsiteY222" fmla="*/ 625516 h 1854983"/>
                <a:gd name="connsiteX223" fmla="*/ 28322 w 5017062"/>
                <a:gd name="connsiteY223" fmla="*/ 613378 h 1854983"/>
                <a:gd name="connsiteX224" fmla="*/ 64736 w 5017062"/>
                <a:gd name="connsiteY224" fmla="*/ 653838 h 1854983"/>
                <a:gd name="connsiteX225" fmla="*/ 68782 w 5017062"/>
                <a:gd name="connsiteY225" fmla="*/ 657884 h 1854983"/>
                <a:gd name="connsiteX0" fmla="*/ 0 w 5017062"/>
                <a:gd name="connsiteY0" fmla="*/ 633608 h 1854983"/>
                <a:gd name="connsiteX1" fmla="*/ 0 w 5017062"/>
                <a:gd name="connsiteY1" fmla="*/ 633608 h 1854983"/>
                <a:gd name="connsiteX2" fmla="*/ 64736 w 5017062"/>
                <a:gd name="connsiteY2" fmla="*/ 613378 h 1854983"/>
                <a:gd name="connsiteX3" fmla="*/ 80920 w 5017062"/>
                <a:gd name="connsiteY3" fmla="*/ 605286 h 1854983"/>
                <a:gd name="connsiteX4" fmla="*/ 93058 w 5017062"/>
                <a:gd name="connsiteY4" fmla="*/ 601240 h 1854983"/>
                <a:gd name="connsiteX5" fmla="*/ 105197 w 5017062"/>
                <a:gd name="connsiteY5" fmla="*/ 593148 h 1854983"/>
                <a:gd name="connsiteX6" fmla="*/ 125427 w 5017062"/>
                <a:gd name="connsiteY6" fmla="*/ 585056 h 1854983"/>
                <a:gd name="connsiteX7" fmla="*/ 137565 w 5017062"/>
                <a:gd name="connsiteY7" fmla="*/ 576964 h 1854983"/>
                <a:gd name="connsiteX8" fmla="*/ 157795 w 5017062"/>
                <a:gd name="connsiteY8" fmla="*/ 572918 h 1854983"/>
                <a:gd name="connsiteX9" fmla="*/ 169933 w 5017062"/>
                <a:gd name="connsiteY9" fmla="*/ 564826 h 1854983"/>
                <a:gd name="connsiteX10" fmla="*/ 194209 w 5017062"/>
                <a:gd name="connsiteY10" fmla="*/ 556734 h 1854983"/>
                <a:gd name="connsiteX11" fmla="*/ 230623 w 5017062"/>
                <a:gd name="connsiteY11" fmla="*/ 540550 h 1854983"/>
                <a:gd name="connsiteX12" fmla="*/ 242761 w 5017062"/>
                <a:gd name="connsiteY12" fmla="*/ 528411 h 1854983"/>
                <a:gd name="connsiteX13" fmla="*/ 262991 w 5017062"/>
                <a:gd name="connsiteY13" fmla="*/ 524365 h 1854983"/>
                <a:gd name="connsiteX14" fmla="*/ 295359 w 5017062"/>
                <a:gd name="connsiteY14" fmla="*/ 512227 h 1854983"/>
                <a:gd name="connsiteX15" fmla="*/ 307497 w 5017062"/>
                <a:gd name="connsiteY15" fmla="*/ 508181 h 1854983"/>
                <a:gd name="connsiteX16" fmla="*/ 327727 w 5017062"/>
                <a:gd name="connsiteY16" fmla="*/ 496043 h 1854983"/>
                <a:gd name="connsiteX17" fmla="*/ 360096 w 5017062"/>
                <a:gd name="connsiteY17" fmla="*/ 487951 h 1854983"/>
                <a:gd name="connsiteX18" fmla="*/ 400556 w 5017062"/>
                <a:gd name="connsiteY18" fmla="*/ 467721 h 1854983"/>
                <a:gd name="connsiteX19" fmla="*/ 436970 w 5017062"/>
                <a:gd name="connsiteY19" fmla="*/ 459629 h 1854983"/>
                <a:gd name="connsiteX20" fmla="*/ 449108 w 5017062"/>
                <a:gd name="connsiteY20" fmla="*/ 451537 h 1854983"/>
                <a:gd name="connsiteX21" fmla="*/ 465292 w 5017062"/>
                <a:gd name="connsiteY21" fmla="*/ 447491 h 1854983"/>
                <a:gd name="connsiteX22" fmla="*/ 517890 w 5017062"/>
                <a:gd name="connsiteY22" fmla="*/ 439399 h 1854983"/>
                <a:gd name="connsiteX23" fmla="*/ 558351 w 5017062"/>
                <a:gd name="connsiteY23" fmla="*/ 423215 h 1854983"/>
                <a:gd name="connsiteX24" fmla="*/ 602857 w 5017062"/>
                <a:gd name="connsiteY24" fmla="*/ 415123 h 1854983"/>
                <a:gd name="connsiteX25" fmla="*/ 623087 w 5017062"/>
                <a:gd name="connsiteY25" fmla="*/ 411077 h 1854983"/>
                <a:gd name="connsiteX26" fmla="*/ 663547 w 5017062"/>
                <a:gd name="connsiteY26" fmla="*/ 407031 h 1854983"/>
                <a:gd name="connsiteX27" fmla="*/ 712099 w 5017062"/>
                <a:gd name="connsiteY27" fmla="*/ 394893 h 1854983"/>
                <a:gd name="connsiteX28" fmla="*/ 732329 w 5017062"/>
                <a:gd name="connsiteY28" fmla="*/ 386801 h 1854983"/>
                <a:gd name="connsiteX29" fmla="*/ 748513 w 5017062"/>
                <a:gd name="connsiteY29" fmla="*/ 382755 h 1854983"/>
                <a:gd name="connsiteX30" fmla="*/ 760651 w 5017062"/>
                <a:gd name="connsiteY30" fmla="*/ 378709 h 1854983"/>
                <a:gd name="connsiteX31" fmla="*/ 793020 w 5017062"/>
                <a:gd name="connsiteY31" fmla="*/ 370617 h 1854983"/>
                <a:gd name="connsiteX32" fmla="*/ 817296 w 5017062"/>
                <a:gd name="connsiteY32" fmla="*/ 362525 h 1854983"/>
                <a:gd name="connsiteX33" fmla="*/ 829434 w 5017062"/>
                <a:gd name="connsiteY33" fmla="*/ 354433 h 1854983"/>
                <a:gd name="connsiteX34" fmla="*/ 869894 w 5017062"/>
                <a:gd name="connsiteY34" fmla="*/ 346341 h 1854983"/>
                <a:gd name="connsiteX35" fmla="*/ 902262 w 5017062"/>
                <a:gd name="connsiteY35" fmla="*/ 334203 h 1854983"/>
                <a:gd name="connsiteX36" fmla="*/ 918446 w 5017062"/>
                <a:gd name="connsiteY36" fmla="*/ 330157 h 1854983"/>
                <a:gd name="connsiteX37" fmla="*/ 930584 w 5017062"/>
                <a:gd name="connsiteY37" fmla="*/ 326111 h 1854983"/>
                <a:gd name="connsiteX38" fmla="*/ 979136 w 5017062"/>
                <a:gd name="connsiteY38" fmla="*/ 322065 h 1854983"/>
                <a:gd name="connsiteX39" fmla="*/ 999366 w 5017062"/>
                <a:gd name="connsiteY39" fmla="*/ 313973 h 1854983"/>
                <a:gd name="connsiteX40" fmla="*/ 1019597 w 5017062"/>
                <a:gd name="connsiteY40" fmla="*/ 309927 h 1854983"/>
                <a:gd name="connsiteX41" fmla="*/ 1031735 w 5017062"/>
                <a:gd name="connsiteY41" fmla="*/ 301835 h 1854983"/>
                <a:gd name="connsiteX42" fmla="*/ 1076241 w 5017062"/>
                <a:gd name="connsiteY42" fmla="*/ 297788 h 1854983"/>
                <a:gd name="connsiteX43" fmla="*/ 1088379 w 5017062"/>
                <a:gd name="connsiteY43" fmla="*/ 293742 h 1854983"/>
                <a:gd name="connsiteX44" fmla="*/ 1120747 w 5017062"/>
                <a:gd name="connsiteY44" fmla="*/ 289696 h 1854983"/>
                <a:gd name="connsiteX45" fmla="*/ 1132885 w 5017062"/>
                <a:gd name="connsiteY45" fmla="*/ 281604 h 1854983"/>
                <a:gd name="connsiteX46" fmla="*/ 1165253 w 5017062"/>
                <a:gd name="connsiteY46" fmla="*/ 277558 h 1854983"/>
                <a:gd name="connsiteX47" fmla="*/ 1177391 w 5017062"/>
                <a:gd name="connsiteY47" fmla="*/ 273512 h 1854983"/>
                <a:gd name="connsiteX48" fmla="*/ 1213805 w 5017062"/>
                <a:gd name="connsiteY48" fmla="*/ 265420 h 1854983"/>
                <a:gd name="connsiteX49" fmla="*/ 1242127 w 5017062"/>
                <a:gd name="connsiteY49" fmla="*/ 253282 h 1854983"/>
                <a:gd name="connsiteX50" fmla="*/ 1258312 w 5017062"/>
                <a:gd name="connsiteY50" fmla="*/ 249236 h 1854983"/>
                <a:gd name="connsiteX51" fmla="*/ 1270450 w 5017062"/>
                <a:gd name="connsiteY51" fmla="*/ 241144 h 1854983"/>
                <a:gd name="connsiteX52" fmla="*/ 1314956 w 5017062"/>
                <a:gd name="connsiteY52" fmla="*/ 233052 h 1854983"/>
                <a:gd name="connsiteX53" fmla="*/ 1347324 w 5017062"/>
                <a:gd name="connsiteY53" fmla="*/ 220914 h 1854983"/>
                <a:gd name="connsiteX54" fmla="*/ 1379692 w 5017062"/>
                <a:gd name="connsiteY54" fmla="*/ 208776 h 1854983"/>
                <a:gd name="connsiteX55" fmla="*/ 1395876 w 5017062"/>
                <a:gd name="connsiteY55" fmla="*/ 204730 h 1854983"/>
                <a:gd name="connsiteX56" fmla="*/ 1468704 w 5017062"/>
                <a:gd name="connsiteY56" fmla="*/ 200684 h 1854983"/>
                <a:gd name="connsiteX57" fmla="*/ 1610315 w 5017062"/>
                <a:gd name="connsiteY57" fmla="*/ 188546 h 1854983"/>
                <a:gd name="connsiteX58" fmla="*/ 1751926 w 5017062"/>
                <a:gd name="connsiteY58" fmla="*/ 180454 h 1854983"/>
                <a:gd name="connsiteX59" fmla="*/ 1816662 w 5017062"/>
                <a:gd name="connsiteY59" fmla="*/ 164270 h 1854983"/>
                <a:gd name="connsiteX60" fmla="*/ 1873306 w 5017062"/>
                <a:gd name="connsiteY60" fmla="*/ 144040 h 1854983"/>
                <a:gd name="connsiteX61" fmla="*/ 1905674 w 5017062"/>
                <a:gd name="connsiteY61" fmla="*/ 139994 h 1854983"/>
                <a:gd name="connsiteX62" fmla="*/ 2027055 w 5017062"/>
                <a:gd name="connsiteY62" fmla="*/ 111672 h 1854983"/>
                <a:gd name="connsiteX63" fmla="*/ 2059423 w 5017062"/>
                <a:gd name="connsiteY63" fmla="*/ 103580 h 1854983"/>
                <a:gd name="connsiteX64" fmla="*/ 2107975 w 5017062"/>
                <a:gd name="connsiteY64" fmla="*/ 91442 h 1854983"/>
                <a:gd name="connsiteX65" fmla="*/ 2120113 w 5017062"/>
                <a:gd name="connsiteY65" fmla="*/ 83350 h 1854983"/>
                <a:gd name="connsiteX66" fmla="*/ 2180804 w 5017062"/>
                <a:gd name="connsiteY66" fmla="*/ 67165 h 1854983"/>
                <a:gd name="connsiteX67" fmla="*/ 2209126 w 5017062"/>
                <a:gd name="connsiteY67" fmla="*/ 55027 h 1854983"/>
                <a:gd name="connsiteX68" fmla="*/ 2277908 w 5017062"/>
                <a:gd name="connsiteY68" fmla="*/ 42889 h 1854983"/>
                <a:gd name="connsiteX69" fmla="*/ 2427611 w 5017062"/>
                <a:gd name="connsiteY69" fmla="*/ 50981 h 1854983"/>
                <a:gd name="connsiteX70" fmla="*/ 2476163 w 5017062"/>
                <a:gd name="connsiteY70" fmla="*/ 59073 h 1854983"/>
                <a:gd name="connsiteX71" fmla="*/ 2504485 w 5017062"/>
                <a:gd name="connsiteY71" fmla="*/ 63119 h 1854983"/>
                <a:gd name="connsiteX72" fmla="*/ 2544945 w 5017062"/>
                <a:gd name="connsiteY72" fmla="*/ 71211 h 1854983"/>
                <a:gd name="connsiteX73" fmla="*/ 2585405 w 5017062"/>
                <a:gd name="connsiteY73" fmla="*/ 75258 h 1854983"/>
                <a:gd name="connsiteX74" fmla="*/ 2868627 w 5017062"/>
                <a:gd name="connsiteY74" fmla="*/ 63119 h 1854983"/>
                <a:gd name="connsiteX75" fmla="*/ 2892903 w 5017062"/>
                <a:gd name="connsiteY75" fmla="*/ 55027 h 1854983"/>
                <a:gd name="connsiteX76" fmla="*/ 3002145 w 5017062"/>
                <a:gd name="connsiteY76" fmla="*/ 50981 h 1854983"/>
                <a:gd name="connsiteX77" fmla="*/ 3180170 w 5017062"/>
                <a:gd name="connsiteY77" fmla="*/ 59073 h 1854983"/>
                <a:gd name="connsiteX78" fmla="*/ 3261090 w 5017062"/>
                <a:gd name="connsiteY78" fmla="*/ 67165 h 1854983"/>
                <a:gd name="connsiteX79" fmla="*/ 3374379 w 5017062"/>
                <a:gd name="connsiteY79" fmla="*/ 71211 h 1854983"/>
                <a:gd name="connsiteX80" fmla="*/ 3394609 w 5017062"/>
                <a:gd name="connsiteY80" fmla="*/ 79304 h 1854983"/>
                <a:gd name="connsiteX81" fmla="*/ 3487667 w 5017062"/>
                <a:gd name="connsiteY81" fmla="*/ 87396 h 1854983"/>
                <a:gd name="connsiteX82" fmla="*/ 3532174 w 5017062"/>
                <a:gd name="connsiteY82" fmla="*/ 99534 h 1854983"/>
                <a:gd name="connsiteX83" fmla="*/ 3742566 w 5017062"/>
                <a:gd name="connsiteY83" fmla="*/ 95488 h 1854983"/>
                <a:gd name="connsiteX84" fmla="*/ 3774935 w 5017062"/>
                <a:gd name="connsiteY84" fmla="*/ 87396 h 1854983"/>
                <a:gd name="connsiteX85" fmla="*/ 3811349 w 5017062"/>
                <a:gd name="connsiteY85" fmla="*/ 83350 h 1854983"/>
                <a:gd name="connsiteX86" fmla="*/ 4017696 w 5017062"/>
                <a:gd name="connsiteY86" fmla="*/ 79304 h 1854983"/>
                <a:gd name="connsiteX87" fmla="*/ 4037926 w 5017062"/>
                <a:gd name="connsiteY87" fmla="*/ 67165 h 1854983"/>
                <a:gd name="connsiteX88" fmla="*/ 4050064 w 5017062"/>
                <a:gd name="connsiteY88" fmla="*/ 63119 h 1854983"/>
                <a:gd name="connsiteX89" fmla="*/ 4082432 w 5017062"/>
                <a:gd name="connsiteY89" fmla="*/ 46935 h 1854983"/>
                <a:gd name="connsiteX90" fmla="*/ 4377791 w 5017062"/>
                <a:gd name="connsiteY90" fmla="*/ 38843 h 1854983"/>
                <a:gd name="connsiteX91" fmla="*/ 4446574 w 5017062"/>
                <a:gd name="connsiteY91" fmla="*/ 55027 h 1854983"/>
                <a:gd name="connsiteX92" fmla="*/ 4584138 w 5017062"/>
                <a:gd name="connsiteY92" fmla="*/ 79304 h 1854983"/>
                <a:gd name="connsiteX93" fmla="*/ 4976602 w 5017062"/>
                <a:gd name="connsiteY93" fmla="*/ 83350 h 1854983"/>
                <a:gd name="connsiteX94" fmla="*/ 4980648 w 5017062"/>
                <a:gd name="connsiteY94" fmla="*/ 95488 h 1854983"/>
                <a:gd name="connsiteX95" fmla="*/ 4992786 w 5017062"/>
                <a:gd name="connsiteY95" fmla="*/ 103580 h 1854983"/>
                <a:gd name="connsiteX96" fmla="*/ 5000878 w 5017062"/>
                <a:gd name="connsiteY96" fmla="*/ 152132 h 1854983"/>
                <a:gd name="connsiteX97" fmla="*/ 4992786 w 5017062"/>
                <a:gd name="connsiteY97" fmla="*/ 285650 h 1854983"/>
                <a:gd name="connsiteX98" fmla="*/ 4988740 w 5017062"/>
                <a:gd name="connsiteY98" fmla="*/ 305881 h 1854983"/>
                <a:gd name="connsiteX99" fmla="*/ 4984694 w 5017062"/>
                <a:gd name="connsiteY99" fmla="*/ 334203 h 1854983"/>
                <a:gd name="connsiteX100" fmla="*/ 4976602 w 5017062"/>
                <a:gd name="connsiteY100" fmla="*/ 354433 h 1854983"/>
                <a:gd name="connsiteX101" fmla="*/ 4960418 w 5017062"/>
                <a:gd name="connsiteY101" fmla="*/ 402985 h 1854983"/>
                <a:gd name="connsiteX102" fmla="*/ 4952326 w 5017062"/>
                <a:gd name="connsiteY102" fmla="*/ 439399 h 1854983"/>
                <a:gd name="connsiteX103" fmla="*/ 4940188 w 5017062"/>
                <a:gd name="connsiteY103" fmla="*/ 508181 h 1854983"/>
                <a:gd name="connsiteX104" fmla="*/ 4944234 w 5017062"/>
                <a:gd name="connsiteY104" fmla="*/ 957289 h 1854983"/>
                <a:gd name="connsiteX105" fmla="*/ 4948280 w 5017062"/>
                <a:gd name="connsiteY105" fmla="*/ 973473 h 1854983"/>
                <a:gd name="connsiteX106" fmla="*/ 4952326 w 5017062"/>
                <a:gd name="connsiteY106" fmla="*/ 1094854 h 1854983"/>
                <a:gd name="connsiteX107" fmla="*/ 4968510 w 5017062"/>
                <a:gd name="connsiteY107" fmla="*/ 1139360 h 1854983"/>
                <a:gd name="connsiteX108" fmla="*/ 4976602 w 5017062"/>
                <a:gd name="connsiteY108" fmla="*/ 1167682 h 1854983"/>
                <a:gd name="connsiteX109" fmla="*/ 4984694 w 5017062"/>
                <a:gd name="connsiteY109" fmla="*/ 1187912 h 1854983"/>
                <a:gd name="connsiteX110" fmla="*/ 4988740 w 5017062"/>
                <a:gd name="connsiteY110" fmla="*/ 1208142 h 1854983"/>
                <a:gd name="connsiteX111" fmla="*/ 5000878 w 5017062"/>
                <a:gd name="connsiteY111" fmla="*/ 1224327 h 1854983"/>
                <a:gd name="connsiteX112" fmla="*/ 5004924 w 5017062"/>
                <a:gd name="connsiteY112" fmla="*/ 1244557 h 1854983"/>
                <a:gd name="connsiteX113" fmla="*/ 5013016 w 5017062"/>
                <a:gd name="connsiteY113" fmla="*/ 1260741 h 1854983"/>
                <a:gd name="connsiteX114" fmla="*/ 5017062 w 5017062"/>
                <a:gd name="connsiteY114" fmla="*/ 1276925 h 1854983"/>
                <a:gd name="connsiteX115" fmla="*/ 5000878 w 5017062"/>
                <a:gd name="connsiteY115" fmla="*/ 1333569 h 1854983"/>
                <a:gd name="connsiteX116" fmla="*/ 4972556 w 5017062"/>
                <a:gd name="connsiteY116" fmla="*/ 1406397 h 1854983"/>
                <a:gd name="connsiteX117" fmla="*/ 4952326 w 5017062"/>
                <a:gd name="connsiteY117" fmla="*/ 1467088 h 1854983"/>
                <a:gd name="connsiteX118" fmla="*/ 4928050 w 5017062"/>
                <a:gd name="connsiteY118" fmla="*/ 1539916 h 1854983"/>
                <a:gd name="connsiteX119" fmla="*/ 4924004 w 5017062"/>
                <a:gd name="connsiteY119" fmla="*/ 1560146 h 1854983"/>
                <a:gd name="connsiteX120" fmla="*/ 4907820 w 5017062"/>
                <a:gd name="connsiteY120" fmla="*/ 1608698 h 1854983"/>
                <a:gd name="connsiteX121" fmla="*/ 4899727 w 5017062"/>
                <a:gd name="connsiteY121" fmla="*/ 1628928 h 1854983"/>
                <a:gd name="connsiteX122" fmla="*/ 4887589 w 5017062"/>
                <a:gd name="connsiteY122" fmla="*/ 1637020 h 1854983"/>
                <a:gd name="connsiteX123" fmla="*/ 4883543 w 5017062"/>
                <a:gd name="connsiteY123" fmla="*/ 1649158 h 1854983"/>
                <a:gd name="connsiteX124" fmla="*/ 4859267 w 5017062"/>
                <a:gd name="connsiteY124" fmla="*/ 1701757 h 1854983"/>
                <a:gd name="connsiteX125" fmla="*/ 4855221 w 5017062"/>
                <a:gd name="connsiteY125" fmla="*/ 1721987 h 1854983"/>
                <a:gd name="connsiteX126" fmla="*/ 4843083 w 5017062"/>
                <a:gd name="connsiteY126" fmla="*/ 1750309 h 1854983"/>
                <a:gd name="connsiteX127" fmla="*/ 4839037 w 5017062"/>
                <a:gd name="connsiteY127" fmla="*/ 1762447 h 1854983"/>
                <a:gd name="connsiteX128" fmla="*/ 4834991 w 5017062"/>
                <a:gd name="connsiteY128" fmla="*/ 1778631 h 1854983"/>
                <a:gd name="connsiteX129" fmla="*/ 4778347 w 5017062"/>
                <a:gd name="connsiteY129" fmla="*/ 1790769 h 1854983"/>
                <a:gd name="connsiteX130" fmla="*/ 4673151 w 5017062"/>
                <a:gd name="connsiteY130" fmla="*/ 1810999 h 1854983"/>
                <a:gd name="connsiteX131" fmla="*/ 4511310 w 5017062"/>
                <a:gd name="connsiteY131" fmla="*/ 1815045 h 1854983"/>
                <a:gd name="connsiteX132" fmla="*/ 4389929 w 5017062"/>
                <a:gd name="connsiteY132" fmla="*/ 1827183 h 1854983"/>
                <a:gd name="connsiteX133" fmla="*/ 4187628 w 5017062"/>
                <a:gd name="connsiteY133" fmla="*/ 1835275 h 1854983"/>
                <a:gd name="connsiteX134" fmla="*/ 3969143 w 5017062"/>
                <a:gd name="connsiteY134" fmla="*/ 1839321 h 1854983"/>
                <a:gd name="connsiteX135" fmla="*/ 3912499 w 5017062"/>
                <a:gd name="connsiteY135" fmla="*/ 1835275 h 1854983"/>
                <a:gd name="connsiteX136" fmla="*/ 3859901 w 5017062"/>
                <a:gd name="connsiteY136" fmla="*/ 1827183 h 1854983"/>
                <a:gd name="connsiteX137" fmla="*/ 3827533 w 5017062"/>
                <a:gd name="connsiteY137" fmla="*/ 1819091 h 1854983"/>
                <a:gd name="connsiteX138" fmla="*/ 3791119 w 5017062"/>
                <a:gd name="connsiteY138" fmla="*/ 1810999 h 1854983"/>
                <a:gd name="connsiteX139" fmla="*/ 3762797 w 5017062"/>
                <a:gd name="connsiteY139" fmla="*/ 1806953 h 1854983"/>
                <a:gd name="connsiteX140" fmla="*/ 3726382 w 5017062"/>
                <a:gd name="connsiteY140" fmla="*/ 1798861 h 1854983"/>
                <a:gd name="connsiteX141" fmla="*/ 3702106 w 5017062"/>
                <a:gd name="connsiteY141" fmla="*/ 1794815 h 1854983"/>
                <a:gd name="connsiteX142" fmla="*/ 3681876 w 5017062"/>
                <a:gd name="connsiteY142" fmla="*/ 1790769 h 1854983"/>
                <a:gd name="connsiteX143" fmla="*/ 3596910 w 5017062"/>
                <a:gd name="connsiteY143" fmla="*/ 1778631 h 1854983"/>
                <a:gd name="connsiteX144" fmla="*/ 3511943 w 5017062"/>
                <a:gd name="connsiteY144" fmla="*/ 1770539 h 1854983"/>
                <a:gd name="connsiteX145" fmla="*/ 3451253 w 5017062"/>
                <a:gd name="connsiteY145" fmla="*/ 1762447 h 1854983"/>
                <a:gd name="connsiteX146" fmla="*/ 3431023 w 5017062"/>
                <a:gd name="connsiteY146" fmla="*/ 1754355 h 1854983"/>
                <a:gd name="connsiteX147" fmla="*/ 3394609 w 5017062"/>
                <a:gd name="connsiteY147" fmla="*/ 1730079 h 1854983"/>
                <a:gd name="connsiteX148" fmla="*/ 3382471 w 5017062"/>
                <a:gd name="connsiteY148" fmla="*/ 1713895 h 1854983"/>
                <a:gd name="connsiteX149" fmla="*/ 3337965 w 5017062"/>
                <a:gd name="connsiteY149" fmla="*/ 1689619 h 1854983"/>
                <a:gd name="connsiteX150" fmla="*/ 3297504 w 5017062"/>
                <a:gd name="connsiteY150" fmla="*/ 1665342 h 1854983"/>
                <a:gd name="connsiteX151" fmla="*/ 3269182 w 5017062"/>
                <a:gd name="connsiteY151" fmla="*/ 1653204 h 1854983"/>
                <a:gd name="connsiteX152" fmla="*/ 3228722 w 5017062"/>
                <a:gd name="connsiteY152" fmla="*/ 1628928 h 1854983"/>
                <a:gd name="connsiteX153" fmla="*/ 3204446 w 5017062"/>
                <a:gd name="connsiteY153" fmla="*/ 1620836 h 1854983"/>
                <a:gd name="connsiteX154" fmla="*/ 3155894 w 5017062"/>
                <a:gd name="connsiteY154" fmla="*/ 1600606 h 1854983"/>
                <a:gd name="connsiteX155" fmla="*/ 3135664 w 5017062"/>
                <a:gd name="connsiteY155" fmla="*/ 1592514 h 1854983"/>
                <a:gd name="connsiteX156" fmla="*/ 3115434 w 5017062"/>
                <a:gd name="connsiteY156" fmla="*/ 1588468 h 1854983"/>
                <a:gd name="connsiteX157" fmla="*/ 3034513 w 5017062"/>
                <a:gd name="connsiteY157" fmla="*/ 1576330 h 1854983"/>
                <a:gd name="connsiteX158" fmla="*/ 2985961 w 5017062"/>
                <a:gd name="connsiteY158" fmla="*/ 1572284 h 1854983"/>
                <a:gd name="connsiteX159" fmla="*/ 2945501 w 5017062"/>
                <a:gd name="connsiteY159" fmla="*/ 1548008 h 1854983"/>
                <a:gd name="connsiteX160" fmla="*/ 2913133 w 5017062"/>
                <a:gd name="connsiteY160" fmla="*/ 1527778 h 1854983"/>
                <a:gd name="connsiteX161" fmla="*/ 2892903 w 5017062"/>
                <a:gd name="connsiteY161" fmla="*/ 1499456 h 1854983"/>
                <a:gd name="connsiteX162" fmla="*/ 2876719 w 5017062"/>
                <a:gd name="connsiteY162" fmla="*/ 1495410 h 1854983"/>
                <a:gd name="connsiteX163" fmla="*/ 2864581 w 5017062"/>
                <a:gd name="connsiteY163" fmla="*/ 1491364 h 1854983"/>
                <a:gd name="connsiteX164" fmla="*/ 2844351 w 5017062"/>
                <a:gd name="connsiteY164" fmla="*/ 1487318 h 1854983"/>
                <a:gd name="connsiteX165" fmla="*/ 2807936 w 5017062"/>
                <a:gd name="connsiteY165" fmla="*/ 1475180 h 1854983"/>
                <a:gd name="connsiteX166" fmla="*/ 2767476 w 5017062"/>
                <a:gd name="connsiteY166" fmla="*/ 1467088 h 1854983"/>
                <a:gd name="connsiteX167" fmla="*/ 2710832 w 5017062"/>
                <a:gd name="connsiteY167" fmla="*/ 1450904 h 1854983"/>
                <a:gd name="connsiteX168" fmla="*/ 2674418 w 5017062"/>
                <a:gd name="connsiteY168" fmla="*/ 1438765 h 1854983"/>
                <a:gd name="connsiteX169" fmla="*/ 2605635 w 5017062"/>
                <a:gd name="connsiteY169" fmla="*/ 1426627 h 1854983"/>
                <a:gd name="connsiteX170" fmla="*/ 2459979 w 5017062"/>
                <a:gd name="connsiteY170" fmla="*/ 1410443 h 1854983"/>
                <a:gd name="connsiteX171" fmla="*/ 2431657 w 5017062"/>
                <a:gd name="connsiteY171" fmla="*/ 1406397 h 1854983"/>
                <a:gd name="connsiteX172" fmla="*/ 2326460 w 5017062"/>
                <a:gd name="connsiteY172" fmla="*/ 1378075 h 1854983"/>
                <a:gd name="connsiteX173" fmla="*/ 2257678 w 5017062"/>
                <a:gd name="connsiteY173" fmla="*/ 1365937 h 1854983"/>
                <a:gd name="connsiteX174" fmla="*/ 2079653 w 5017062"/>
                <a:gd name="connsiteY174" fmla="*/ 1313339 h 1854983"/>
                <a:gd name="connsiteX175" fmla="*/ 1885444 w 5017062"/>
                <a:gd name="connsiteY175" fmla="*/ 1240511 h 1854983"/>
                <a:gd name="connsiteX176" fmla="*/ 1755972 w 5017062"/>
                <a:gd name="connsiteY176" fmla="*/ 1216235 h 1854983"/>
                <a:gd name="connsiteX177" fmla="*/ 1650775 w 5017062"/>
                <a:gd name="connsiteY177" fmla="*/ 1191958 h 1854983"/>
                <a:gd name="connsiteX178" fmla="*/ 1460612 w 5017062"/>
                <a:gd name="connsiteY178" fmla="*/ 1175774 h 1854983"/>
                <a:gd name="connsiteX179" fmla="*/ 1416106 w 5017062"/>
                <a:gd name="connsiteY179" fmla="*/ 1167682 h 1854983"/>
                <a:gd name="connsiteX180" fmla="*/ 1355416 w 5017062"/>
                <a:gd name="connsiteY180" fmla="*/ 1151498 h 1854983"/>
                <a:gd name="connsiteX181" fmla="*/ 1234035 w 5017062"/>
                <a:gd name="connsiteY181" fmla="*/ 1147452 h 1854983"/>
                <a:gd name="connsiteX182" fmla="*/ 1177391 w 5017062"/>
                <a:gd name="connsiteY182" fmla="*/ 1135314 h 1854983"/>
                <a:gd name="connsiteX183" fmla="*/ 1100517 w 5017062"/>
                <a:gd name="connsiteY183" fmla="*/ 1115084 h 1854983"/>
                <a:gd name="connsiteX184" fmla="*/ 1080287 w 5017062"/>
                <a:gd name="connsiteY184" fmla="*/ 1111038 h 1854983"/>
                <a:gd name="connsiteX185" fmla="*/ 1035781 w 5017062"/>
                <a:gd name="connsiteY185" fmla="*/ 1098900 h 1854983"/>
                <a:gd name="connsiteX186" fmla="*/ 1015551 w 5017062"/>
                <a:gd name="connsiteY186" fmla="*/ 1086762 h 1854983"/>
                <a:gd name="connsiteX187" fmla="*/ 995320 w 5017062"/>
                <a:gd name="connsiteY187" fmla="*/ 1082716 h 1854983"/>
                <a:gd name="connsiteX188" fmla="*/ 983182 w 5017062"/>
                <a:gd name="connsiteY188" fmla="*/ 1078670 h 1854983"/>
                <a:gd name="connsiteX189" fmla="*/ 934630 w 5017062"/>
                <a:gd name="connsiteY189" fmla="*/ 1054394 h 1854983"/>
                <a:gd name="connsiteX190" fmla="*/ 918446 w 5017062"/>
                <a:gd name="connsiteY190" fmla="*/ 1046302 h 1854983"/>
                <a:gd name="connsiteX191" fmla="*/ 890124 w 5017062"/>
                <a:gd name="connsiteY191" fmla="*/ 1034164 h 1854983"/>
                <a:gd name="connsiteX192" fmla="*/ 877986 w 5017062"/>
                <a:gd name="connsiteY192" fmla="*/ 1026072 h 1854983"/>
                <a:gd name="connsiteX193" fmla="*/ 845618 w 5017062"/>
                <a:gd name="connsiteY193" fmla="*/ 1013934 h 1854983"/>
                <a:gd name="connsiteX194" fmla="*/ 833480 w 5017062"/>
                <a:gd name="connsiteY194" fmla="*/ 1001796 h 1854983"/>
                <a:gd name="connsiteX195" fmla="*/ 788974 w 5017062"/>
                <a:gd name="connsiteY195" fmla="*/ 981565 h 1854983"/>
                <a:gd name="connsiteX196" fmla="*/ 760651 w 5017062"/>
                <a:gd name="connsiteY196" fmla="*/ 973473 h 1854983"/>
                <a:gd name="connsiteX197" fmla="*/ 744467 w 5017062"/>
                <a:gd name="connsiteY197" fmla="*/ 961335 h 1854983"/>
                <a:gd name="connsiteX198" fmla="*/ 695915 w 5017062"/>
                <a:gd name="connsiteY198" fmla="*/ 949197 h 1854983"/>
                <a:gd name="connsiteX199" fmla="*/ 683777 w 5017062"/>
                <a:gd name="connsiteY199" fmla="*/ 941105 h 1854983"/>
                <a:gd name="connsiteX200" fmla="*/ 655455 w 5017062"/>
                <a:gd name="connsiteY200" fmla="*/ 933013 h 1854983"/>
                <a:gd name="connsiteX201" fmla="*/ 619041 w 5017062"/>
                <a:gd name="connsiteY201" fmla="*/ 912783 h 1854983"/>
                <a:gd name="connsiteX202" fmla="*/ 586673 w 5017062"/>
                <a:gd name="connsiteY202" fmla="*/ 880415 h 1854983"/>
                <a:gd name="connsiteX203" fmla="*/ 570489 w 5017062"/>
                <a:gd name="connsiteY203" fmla="*/ 864231 h 1854983"/>
                <a:gd name="connsiteX204" fmla="*/ 550258 w 5017062"/>
                <a:gd name="connsiteY204" fmla="*/ 844001 h 1854983"/>
                <a:gd name="connsiteX205" fmla="*/ 530028 w 5017062"/>
                <a:gd name="connsiteY205" fmla="*/ 823771 h 1854983"/>
                <a:gd name="connsiteX206" fmla="*/ 517890 w 5017062"/>
                <a:gd name="connsiteY206" fmla="*/ 807587 h 1854983"/>
                <a:gd name="connsiteX207" fmla="*/ 485522 w 5017062"/>
                <a:gd name="connsiteY207" fmla="*/ 787357 h 1854983"/>
                <a:gd name="connsiteX208" fmla="*/ 461246 w 5017062"/>
                <a:gd name="connsiteY208" fmla="*/ 763081 h 1854983"/>
                <a:gd name="connsiteX209" fmla="*/ 453154 w 5017062"/>
                <a:gd name="connsiteY209" fmla="*/ 754988 h 1854983"/>
                <a:gd name="connsiteX210" fmla="*/ 428878 w 5017062"/>
                <a:gd name="connsiteY210" fmla="*/ 738804 h 1854983"/>
                <a:gd name="connsiteX211" fmla="*/ 384372 w 5017062"/>
                <a:gd name="connsiteY211" fmla="*/ 702390 h 1854983"/>
                <a:gd name="connsiteX212" fmla="*/ 360096 w 5017062"/>
                <a:gd name="connsiteY212" fmla="*/ 690252 h 1854983"/>
                <a:gd name="connsiteX213" fmla="*/ 198255 w 5017062"/>
                <a:gd name="connsiteY213" fmla="*/ 686206 h 1854983"/>
                <a:gd name="connsiteX214" fmla="*/ 153749 w 5017062"/>
                <a:gd name="connsiteY214" fmla="*/ 678114 h 1854983"/>
                <a:gd name="connsiteX215" fmla="*/ 137565 w 5017062"/>
                <a:gd name="connsiteY215" fmla="*/ 670022 h 1854983"/>
                <a:gd name="connsiteX216" fmla="*/ 105197 w 5017062"/>
                <a:gd name="connsiteY216" fmla="*/ 665976 h 1854983"/>
                <a:gd name="connsiteX217" fmla="*/ 93058 w 5017062"/>
                <a:gd name="connsiteY217" fmla="*/ 661930 h 1854983"/>
                <a:gd name="connsiteX218" fmla="*/ 80920 w 5017062"/>
                <a:gd name="connsiteY218" fmla="*/ 653838 h 1854983"/>
                <a:gd name="connsiteX219" fmla="*/ 64736 w 5017062"/>
                <a:gd name="connsiteY219" fmla="*/ 649792 h 1854983"/>
                <a:gd name="connsiteX220" fmla="*/ 52598 w 5017062"/>
                <a:gd name="connsiteY220" fmla="*/ 637654 h 1854983"/>
                <a:gd name="connsiteX221" fmla="*/ 36414 w 5017062"/>
                <a:gd name="connsiteY221" fmla="*/ 625516 h 1854983"/>
                <a:gd name="connsiteX222" fmla="*/ 28322 w 5017062"/>
                <a:gd name="connsiteY222" fmla="*/ 613378 h 1854983"/>
                <a:gd name="connsiteX223" fmla="*/ 64736 w 5017062"/>
                <a:gd name="connsiteY223" fmla="*/ 653838 h 1854983"/>
                <a:gd name="connsiteX224" fmla="*/ 68782 w 5017062"/>
                <a:gd name="connsiteY224" fmla="*/ 657884 h 1854983"/>
                <a:gd name="connsiteX0" fmla="*/ 0 w 5017062"/>
                <a:gd name="connsiteY0" fmla="*/ 633608 h 1854983"/>
                <a:gd name="connsiteX1" fmla="*/ 0 w 5017062"/>
                <a:gd name="connsiteY1" fmla="*/ 633608 h 1854983"/>
                <a:gd name="connsiteX2" fmla="*/ 64736 w 5017062"/>
                <a:gd name="connsiteY2" fmla="*/ 613378 h 1854983"/>
                <a:gd name="connsiteX3" fmla="*/ 80920 w 5017062"/>
                <a:gd name="connsiteY3" fmla="*/ 605286 h 1854983"/>
                <a:gd name="connsiteX4" fmla="*/ 93058 w 5017062"/>
                <a:gd name="connsiteY4" fmla="*/ 601240 h 1854983"/>
                <a:gd name="connsiteX5" fmla="*/ 105197 w 5017062"/>
                <a:gd name="connsiteY5" fmla="*/ 593148 h 1854983"/>
                <a:gd name="connsiteX6" fmla="*/ 125427 w 5017062"/>
                <a:gd name="connsiteY6" fmla="*/ 585056 h 1854983"/>
                <a:gd name="connsiteX7" fmla="*/ 137565 w 5017062"/>
                <a:gd name="connsiteY7" fmla="*/ 576964 h 1854983"/>
                <a:gd name="connsiteX8" fmla="*/ 157795 w 5017062"/>
                <a:gd name="connsiteY8" fmla="*/ 572918 h 1854983"/>
                <a:gd name="connsiteX9" fmla="*/ 169933 w 5017062"/>
                <a:gd name="connsiteY9" fmla="*/ 564826 h 1854983"/>
                <a:gd name="connsiteX10" fmla="*/ 194209 w 5017062"/>
                <a:gd name="connsiteY10" fmla="*/ 556734 h 1854983"/>
                <a:gd name="connsiteX11" fmla="*/ 230623 w 5017062"/>
                <a:gd name="connsiteY11" fmla="*/ 540550 h 1854983"/>
                <a:gd name="connsiteX12" fmla="*/ 242761 w 5017062"/>
                <a:gd name="connsiteY12" fmla="*/ 528411 h 1854983"/>
                <a:gd name="connsiteX13" fmla="*/ 262991 w 5017062"/>
                <a:gd name="connsiteY13" fmla="*/ 524365 h 1854983"/>
                <a:gd name="connsiteX14" fmla="*/ 295359 w 5017062"/>
                <a:gd name="connsiteY14" fmla="*/ 512227 h 1854983"/>
                <a:gd name="connsiteX15" fmla="*/ 307497 w 5017062"/>
                <a:gd name="connsiteY15" fmla="*/ 508181 h 1854983"/>
                <a:gd name="connsiteX16" fmla="*/ 327727 w 5017062"/>
                <a:gd name="connsiteY16" fmla="*/ 496043 h 1854983"/>
                <a:gd name="connsiteX17" fmla="*/ 360096 w 5017062"/>
                <a:gd name="connsiteY17" fmla="*/ 487951 h 1854983"/>
                <a:gd name="connsiteX18" fmla="*/ 400556 w 5017062"/>
                <a:gd name="connsiteY18" fmla="*/ 467721 h 1854983"/>
                <a:gd name="connsiteX19" fmla="*/ 436970 w 5017062"/>
                <a:gd name="connsiteY19" fmla="*/ 459629 h 1854983"/>
                <a:gd name="connsiteX20" fmla="*/ 449108 w 5017062"/>
                <a:gd name="connsiteY20" fmla="*/ 451537 h 1854983"/>
                <a:gd name="connsiteX21" fmla="*/ 465292 w 5017062"/>
                <a:gd name="connsiteY21" fmla="*/ 447491 h 1854983"/>
                <a:gd name="connsiteX22" fmla="*/ 517890 w 5017062"/>
                <a:gd name="connsiteY22" fmla="*/ 439399 h 1854983"/>
                <a:gd name="connsiteX23" fmla="*/ 558351 w 5017062"/>
                <a:gd name="connsiteY23" fmla="*/ 423215 h 1854983"/>
                <a:gd name="connsiteX24" fmla="*/ 602857 w 5017062"/>
                <a:gd name="connsiteY24" fmla="*/ 415123 h 1854983"/>
                <a:gd name="connsiteX25" fmla="*/ 623087 w 5017062"/>
                <a:gd name="connsiteY25" fmla="*/ 411077 h 1854983"/>
                <a:gd name="connsiteX26" fmla="*/ 663547 w 5017062"/>
                <a:gd name="connsiteY26" fmla="*/ 407031 h 1854983"/>
                <a:gd name="connsiteX27" fmla="*/ 712099 w 5017062"/>
                <a:gd name="connsiteY27" fmla="*/ 394893 h 1854983"/>
                <a:gd name="connsiteX28" fmla="*/ 732329 w 5017062"/>
                <a:gd name="connsiteY28" fmla="*/ 386801 h 1854983"/>
                <a:gd name="connsiteX29" fmla="*/ 748513 w 5017062"/>
                <a:gd name="connsiteY29" fmla="*/ 382755 h 1854983"/>
                <a:gd name="connsiteX30" fmla="*/ 760651 w 5017062"/>
                <a:gd name="connsiteY30" fmla="*/ 378709 h 1854983"/>
                <a:gd name="connsiteX31" fmla="*/ 793020 w 5017062"/>
                <a:gd name="connsiteY31" fmla="*/ 370617 h 1854983"/>
                <a:gd name="connsiteX32" fmla="*/ 817296 w 5017062"/>
                <a:gd name="connsiteY32" fmla="*/ 362525 h 1854983"/>
                <a:gd name="connsiteX33" fmla="*/ 829434 w 5017062"/>
                <a:gd name="connsiteY33" fmla="*/ 354433 h 1854983"/>
                <a:gd name="connsiteX34" fmla="*/ 869894 w 5017062"/>
                <a:gd name="connsiteY34" fmla="*/ 346341 h 1854983"/>
                <a:gd name="connsiteX35" fmla="*/ 902262 w 5017062"/>
                <a:gd name="connsiteY35" fmla="*/ 334203 h 1854983"/>
                <a:gd name="connsiteX36" fmla="*/ 918446 w 5017062"/>
                <a:gd name="connsiteY36" fmla="*/ 330157 h 1854983"/>
                <a:gd name="connsiteX37" fmla="*/ 930584 w 5017062"/>
                <a:gd name="connsiteY37" fmla="*/ 326111 h 1854983"/>
                <a:gd name="connsiteX38" fmla="*/ 979136 w 5017062"/>
                <a:gd name="connsiteY38" fmla="*/ 322065 h 1854983"/>
                <a:gd name="connsiteX39" fmla="*/ 999366 w 5017062"/>
                <a:gd name="connsiteY39" fmla="*/ 313973 h 1854983"/>
                <a:gd name="connsiteX40" fmla="*/ 1019597 w 5017062"/>
                <a:gd name="connsiteY40" fmla="*/ 309927 h 1854983"/>
                <a:gd name="connsiteX41" fmla="*/ 1031735 w 5017062"/>
                <a:gd name="connsiteY41" fmla="*/ 301835 h 1854983"/>
                <a:gd name="connsiteX42" fmla="*/ 1076241 w 5017062"/>
                <a:gd name="connsiteY42" fmla="*/ 297788 h 1854983"/>
                <a:gd name="connsiteX43" fmla="*/ 1088379 w 5017062"/>
                <a:gd name="connsiteY43" fmla="*/ 293742 h 1854983"/>
                <a:gd name="connsiteX44" fmla="*/ 1120747 w 5017062"/>
                <a:gd name="connsiteY44" fmla="*/ 289696 h 1854983"/>
                <a:gd name="connsiteX45" fmla="*/ 1132885 w 5017062"/>
                <a:gd name="connsiteY45" fmla="*/ 281604 h 1854983"/>
                <a:gd name="connsiteX46" fmla="*/ 1165253 w 5017062"/>
                <a:gd name="connsiteY46" fmla="*/ 277558 h 1854983"/>
                <a:gd name="connsiteX47" fmla="*/ 1177391 w 5017062"/>
                <a:gd name="connsiteY47" fmla="*/ 273512 h 1854983"/>
                <a:gd name="connsiteX48" fmla="*/ 1213805 w 5017062"/>
                <a:gd name="connsiteY48" fmla="*/ 265420 h 1854983"/>
                <a:gd name="connsiteX49" fmla="*/ 1242127 w 5017062"/>
                <a:gd name="connsiteY49" fmla="*/ 253282 h 1854983"/>
                <a:gd name="connsiteX50" fmla="*/ 1258312 w 5017062"/>
                <a:gd name="connsiteY50" fmla="*/ 249236 h 1854983"/>
                <a:gd name="connsiteX51" fmla="*/ 1270450 w 5017062"/>
                <a:gd name="connsiteY51" fmla="*/ 241144 h 1854983"/>
                <a:gd name="connsiteX52" fmla="*/ 1314956 w 5017062"/>
                <a:gd name="connsiteY52" fmla="*/ 233052 h 1854983"/>
                <a:gd name="connsiteX53" fmla="*/ 1347324 w 5017062"/>
                <a:gd name="connsiteY53" fmla="*/ 220914 h 1854983"/>
                <a:gd name="connsiteX54" fmla="*/ 1379692 w 5017062"/>
                <a:gd name="connsiteY54" fmla="*/ 208776 h 1854983"/>
                <a:gd name="connsiteX55" fmla="*/ 1395876 w 5017062"/>
                <a:gd name="connsiteY55" fmla="*/ 204730 h 1854983"/>
                <a:gd name="connsiteX56" fmla="*/ 1468704 w 5017062"/>
                <a:gd name="connsiteY56" fmla="*/ 200684 h 1854983"/>
                <a:gd name="connsiteX57" fmla="*/ 1610315 w 5017062"/>
                <a:gd name="connsiteY57" fmla="*/ 188546 h 1854983"/>
                <a:gd name="connsiteX58" fmla="*/ 1751926 w 5017062"/>
                <a:gd name="connsiteY58" fmla="*/ 180454 h 1854983"/>
                <a:gd name="connsiteX59" fmla="*/ 1816662 w 5017062"/>
                <a:gd name="connsiteY59" fmla="*/ 164270 h 1854983"/>
                <a:gd name="connsiteX60" fmla="*/ 1873306 w 5017062"/>
                <a:gd name="connsiteY60" fmla="*/ 144040 h 1854983"/>
                <a:gd name="connsiteX61" fmla="*/ 1905674 w 5017062"/>
                <a:gd name="connsiteY61" fmla="*/ 139994 h 1854983"/>
                <a:gd name="connsiteX62" fmla="*/ 2027055 w 5017062"/>
                <a:gd name="connsiteY62" fmla="*/ 111672 h 1854983"/>
                <a:gd name="connsiteX63" fmla="*/ 2059423 w 5017062"/>
                <a:gd name="connsiteY63" fmla="*/ 103580 h 1854983"/>
                <a:gd name="connsiteX64" fmla="*/ 2107975 w 5017062"/>
                <a:gd name="connsiteY64" fmla="*/ 91442 h 1854983"/>
                <a:gd name="connsiteX65" fmla="*/ 2120113 w 5017062"/>
                <a:gd name="connsiteY65" fmla="*/ 83350 h 1854983"/>
                <a:gd name="connsiteX66" fmla="*/ 2180804 w 5017062"/>
                <a:gd name="connsiteY66" fmla="*/ 67165 h 1854983"/>
                <a:gd name="connsiteX67" fmla="*/ 2209126 w 5017062"/>
                <a:gd name="connsiteY67" fmla="*/ 55027 h 1854983"/>
                <a:gd name="connsiteX68" fmla="*/ 2277908 w 5017062"/>
                <a:gd name="connsiteY68" fmla="*/ 42889 h 1854983"/>
                <a:gd name="connsiteX69" fmla="*/ 2427611 w 5017062"/>
                <a:gd name="connsiteY69" fmla="*/ 50981 h 1854983"/>
                <a:gd name="connsiteX70" fmla="*/ 2476163 w 5017062"/>
                <a:gd name="connsiteY70" fmla="*/ 59073 h 1854983"/>
                <a:gd name="connsiteX71" fmla="*/ 2504485 w 5017062"/>
                <a:gd name="connsiteY71" fmla="*/ 63119 h 1854983"/>
                <a:gd name="connsiteX72" fmla="*/ 2544945 w 5017062"/>
                <a:gd name="connsiteY72" fmla="*/ 71211 h 1854983"/>
                <a:gd name="connsiteX73" fmla="*/ 2585405 w 5017062"/>
                <a:gd name="connsiteY73" fmla="*/ 75258 h 1854983"/>
                <a:gd name="connsiteX74" fmla="*/ 2868627 w 5017062"/>
                <a:gd name="connsiteY74" fmla="*/ 63119 h 1854983"/>
                <a:gd name="connsiteX75" fmla="*/ 2892903 w 5017062"/>
                <a:gd name="connsiteY75" fmla="*/ 55027 h 1854983"/>
                <a:gd name="connsiteX76" fmla="*/ 3002145 w 5017062"/>
                <a:gd name="connsiteY76" fmla="*/ 50981 h 1854983"/>
                <a:gd name="connsiteX77" fmla="*/ 3180170 w 5017062"/>
                <a:gd name="connsiteY77" fmla="*/ 59073 h 1854983"/>
                <a:gd name="connsiteX78" fmla="*/ 3261090 w 5017062"/>
                <a:gd name="connsiteY78" fmla="*/ 67165 h 1854983"/>
                <a:gd name="connsiteX79" fmla="*/ 3374379 w 5017062"/>
                <a:gd name="connsiteY79" fmla="*/ 71211 h 1854983"/>
                <a:gd name="connsiteX80" fmla="*/ 3394609 w 5017062"/>
                <a:gd name="connsiteY80" fmla="*/ 79304 h 1854983"/>
                <a:gd name="connsiteX81" fmla="*/ 3487667 w 5017062"/>
                <a:gd name="connsiteY81" fmla="*/ 87396 h 1854983"/>
                <a:gd name="connsiteX82" fmla="*/ 3532174 w 5017062"/>
                <a:gd name="connsiteY82" fmla="*/ 99534 h 1854983"/>
                <a:gd name="connsiteX83" fmla="*/ 3742566 w 5017062"/>
                <a:gd name="connsiteY83" fmla="*/ 95488 h 1854983"/>
                <a:gd name="connsiteX84" fmla="*/ 3774935 w 5017062"/>
                <a:gd name="connsiteY84" fmla="*/ 87396 h 1854983"/>
                <a:gd name="connsiteX85" fmla="*/ 3811349 w 5017062"/>
                <a:gd name="connsiteY85" fmla="*/ 83350 h 1854983"/>
                <a:gd name="connsiteX86" fmla="*/ 4017696 w 5017062"/>
                <a:gd name="connsiteY86" fmla="*/ 79304 h 1854983"/>
                <a:gd name="connsiteX87" fmla="*/ 4037926 w 5017062"/>
                <a:gd name="connsiteY87" fmla="*/ 67165 h 1854983"/>
                <a:gd name="connsiteX88" fmla="*/ 4050064 w 5017062"/>
                <a:gd name="connsiteY88" fmla="*/ 63119 h 1854983"/>
                <a:gd name="connsiteX89" fmla="*/ 4082432 w 5017062"/>
                <a:gd name="connsiteY89" fmla="*/ 46935 h 1854983"/>
                <a:gd name="connsiteX90" fmla="*/ 4377791 w 5017062"/>
                <a:gd name="connsiteY90" fmla="*/ 38843 h 1854983"/>
                <a:gd name="connsiteX91" fmla="*/ 4446574 w 5017062"/>
                <a:gd name="connsiteY91" fmla="*/ 55027 h 1854983"/>
                <a:gd name="connsiteX92" fmla="*/ 4584138 w 5017062"/>
                <a:gd name="connsiteY92" fmla="*/ 79304 h 1854983"/>
                <a:gd name="connsiteX93" fmla="*/ 4976602 w 5017062"/>
                <a:gd name="connsiteY93" fmla="*/ 83350 h 1854983"/>
                <a:gd name="connsiteX94" fmla="*/ 4980648 w 5017062"/>
                <a:gd name="connsiteY94" fmla="*/ 95488 h 1854983"/>
                <a:gd name="connsiteX95" fmla="*/ 4992786 w 5017062"/>
                <a:gd name="connsiteY95" fmla="*/ 103580 h 1854983"/>
                <a:gd name="connsiteX96" fmla="*/ 5000878 w 5017062"/>
                <a:gd name="connsiteY96" fmla="*/ 152132 h 1854983"/>
                <a:gd name="connsiteX97" fmla="*/ 4992786 w 5017062"/>
                <a:gd name="connsiteY97" fmla="*/ 285650 h 1854983"/>
                <a:gd name="connsiteX98" fmla="*/ 4988740 w 5017062"/>
                <a:gd name="connsiteY98" fmla="*/ 305881 h 1854983"/>
                <a:gd name="connsiteX99" fmla="*/ 4984694 w 5017062"/>
                <a:gd name="connsiteY99" fmla="*/ 334203 h 1854983"/>
                <a:gd name="connsiteX100" fmla="*/ 4976602 w 5017062"/>
                <a:gd name="connsiteY100" fmla="*/ 354433 h 1854983"/>
                <a:gd name="connsiteX101" fmla="*/ 4960418 w 5017062"/>
                <a:gd name="connsiteY101" fmla="*/ 402985 h 1854983"/>
                <a:gd name="connsiteX102" fmla="*/ 4952326 w 5017062"/>
                <a:gd name="connsiteY102" fmla="*/ 439399 h 1854983"/>
                <a:gd name="connsiteX103" fmla="*/ 4940188 w 5017062"/>
                <a:gd name="connsiteY103" fmla="*/ 508181 h 1854983"/>
                <a:gd name="connsiteX104" fmla="*/ 4944234 w 5017062"/>
                <a:gd name="connsiteY104" fmla="*/ 957289 h 1854983"/>
                <a:gd name="connsiteX105" fmla="*/ 4948280 w 5017062"/>
                <a:gd name="connsiteY105" fmla="*/ 973473 h 1854983"/>
                <a:gd name="connsiteX106" fmla="*/ 4952326 w 5017062"/>
                <a:gd name="connsiteY106" fmla="*/ 1094854 h 1854983"/>
                <a:gd name="connsiteX107" fmla="*/ 4968510 w 5017062"/>
                <a:gd name="connsiteY107" fmla="*/ 1139360 h 1854983"/>
                <a:gd name="connsiteX108" fmla="*/ 4976602 w 5017062"/>
                <a:gd name="connsiteY108" fmla="*/ 1167682 h 1854983"/>
                <a:gd name="connsiteX109" fmla="*/ 4984694 w 5017062"/>
                <a:gd name="connsiteY109" fmla="*/ 1187912 h 1854983"/>
                <a:gd name="connsiteX110" fmla="*/ 4988740 w 5017062"/>
                <a:gd name="connsiteY110" fmla="*/ 1208142 h 1854983"/>
                <a:gd name="connsiteX111" fmla="*/ 5000878 w 5017062"/>
                <a:gd name="connsiteY111" fmla="*/ 1224327 h 1854983"/>
                <a:gd name="connsiteX112" fmla="*/ 5004924 w 5017062"/>
                <a:gd name="connsiteY112" fmla="*/ 1244557 h 1854983"/>
                <a:gd name="connsiteX113" fmla="*/ 5013016 w 5017062"/>
                <a:gd name="connsiteY113" fmla="*/ 1260741 h 1854983"/>
                <a:gd name="connsiteX114" fmla="*/ 5017062 w 5017062"/>
                <a:gd name="connsiteY114" fmla="*/ 1276925 h 1854983"/>
                <a:gd name="connsiteX115" fmla="*/ 5000878 w 5017062"/>
                <a:gd name="connsiteY115" fmla="*/ 1333569 h 1854983"/>
                <a:gd name="connsiteX116" fmla="*/ 4972556 w 5017062"/>
                <a:gd name="connsiteY116" fmla="*/ 1406397 h 1854983"/>
                <a:gd name="connsiteX117" fmla="*/ 4952326 w 5017062"/>
                <a:gd name="connsiteY117" fmla="*/ 1467088 h 1854983"/>
                <a:gd name="connsiteX118" fmla="*/ 4928050 w 5017062"/>
                <a:gd name="connsiteY118" fmla="*/ 1539916 h 1854983"/>
                <a:gd name="connsiteX119" fmla="*/ 4924004 w 5017062"/>
                <a:gd name="connsiteY119" fmla="*/ 1560146 h 1854983"/>
                <a:gd name="connsiteX120" fmla="*/ 4907820 w 5017062"/>
                <a:gd name="connsiteY120" fmla="*/ 1608698 h 1854983"/>
                <a:gd name="connsiteX121" fmla="*/ 4899727 w 5017062"/>
                <a:gd name="connsiteY121" fmla="*/ 1628928 h 1854983"/>
                <a:gd name="connsiteX122" fmla="*/ 4887589 w 5017062"/>
                <a:gd name="connsiteY122" fmla="*/ 1637020 h 1854983"/>
                <a:gd name="connsiteX123" fmla="*/ 4883543 w 5017062"/>
                <a:gd name="connsiteY123" fmla="*/ 1649158 h 1854983"/>
                <a:gd name="connsiteX124" fmla="*/ 4859267 w 5017062"/>
                <a:gd name="connsiteY124" fmla="*/ 1701757 h 1854983"/>
                <a:gd name="connsiteX125" fmla="*/ 4855221 w 5017062"/>
                <a:gd name="connsiteY125" fmla="*/ 1721987 h 1854983"/>
                <a:gd name="connsiteX126" fmla="*/ 4843083 w 5017062"/>
                <a:gd name="connsiteY126" fmla="*/ 1750309 h 1854983"/>
                <a:gd name="connsiteX127" fmla="*/ 4839037 w 5017062"/>
                <a:gd name="connsiteY127" fmla="*/ 1762447 h 1854983"/>
                <a:gd name="connsiteX128" fmla="*/ 4834991 w 5017062"/>
                <a:gd name="connsiteY128" fmla="*/ 1778631 h 1854983"/>
                <a:gd name="connsiteX129" fmla="*/ 4778347 w 5017062"/>
                <a:gd name="connsiteY129" fmla="*/ 1790769 h 1854983"/>
                <a:gd name="connsiteX130" fmla="*/ 4673151 w 5017062"/>
                <a:gd name="connsiteY130" fmla="*/ 1810999 h 1854983"/>
                <a:gd name="connsiteX131" fmla="*/ 4511310 w 5017062"/>
                <a:gd name="connsiteY131" fmla="*/ 1815045 h 1854983"/>
                <a:gd name="connsiteX132" fmla="*/ 4389929 w 5017062"/>
                <a:gd name="connsiteY132" fmla="*/ 1827183 h 1854983"/>
                <a:gd name="connsiteX133" fmla="*/ 4187628 w 5017062"/>
                <a:gd name="connsiteY133" fmla="*/ 1835275 h 1854983"/>
                <a:gd name="connsiteX134" fmla="*/ 3969143 w 5017062"/>
                <a:gd name="connsiteY134" fmla="*/ 1839321 h 1854983"/>
                <a:gd name="connsiteX135" fmla="*/ 3912499 w 5017062"/>
                <a:gd name="connsiteY135" fmla="*/ 1835275 h 1854983"/>
                <a:gd name="connsiteX136" fmla="*/ 3859901 w 5017062"/>
                <a:gd name="connsiteY136" fmla="*/ 1827183 h 1854983"/>
                <a:gd name="connsiteX137" fmla="*/ 3827533 w 5017062"/>
                <a:gd name="connsiteY137" fmla="*/ 1819091 h 1854983"/>
                <a:gd name="connsiteX138" fmla="*/ 3791119 w 5017062"/>
                <a:gd name="connsiteY138" fmla="*/ 1810999 h 1854983"/>
                <a:gd name="connsiteX139" fmla="*/ 3762797 w 5017062"/>
                <a:gd name="connsiteY139" fmla="*/ 1806953 h 1854983"/>
                <a:gd name="connsiteX140" fmla="*/ 3726382 w 5017062"/>
                <a:gd name="connsiteY140" fmla="*/ 1798861 h 1854983"/>
                <a:gd name="connsiteX141" fmla="*/ 3702106 w 5017062"/>
                <a:gd name="connsiteY141" fmla="*/ 1794815 h 1854983"/>
                <a:gd name="connsiteX142" fmla="*/ 3681876 w 5017062"/>
                <a:gd name="connsiteY142" fmla="*/ 1790769 h 1854983"/>
                <a:gd name="connsiteX143" fmla="*/ 3596910 w 5017062"/>
                <a:gd name="connsiteY143" fmla="*/ 1778631 h 1854983"/>
                <a:gd name="connsiteX144" fmla="*/ 3511943 w 5017062"/>
                <a:gd name="connsiteY144" fmla="*/ 1770539 h 1854983"/>
                <a:gd name="connsiteX145" fmla="*/ 3451253 w 5017062"/>
                <a:gd name="connsiteY145" fmla="*/ 1762447 h 1854983"/>
                <a:gd name="connsiteX146" fmla="*/ 3431023 w 5017062"/>
                <a:gd name="connsiteY146" fmla="*/ 1754355 h 1854983"/>
                <a:gd name="connsiteX147" fmla="*/ 3394609 w 5017062"/>
                <a:gd name="connsiteY147" fmla="*/ 1730079 h 1854983"/>
                <a:gd name="connsiteX148" fmla="*/ 3382471 w 5017062"/>
                <a:gd name="connsiteY148" fmla="*/ 1713895 h 1854983"/>
                <a:gd name="connsiteX149" fmla="*/ 3337965 w 5017062"/>
                <a:gd name="connsiteY149" fmla="*/ 1689619 h 1854983"/>
                <a:gd name="connsiteX150" fmla="*/ 3297504 w 5017062"/>
                <a:gd name="connsiteY150" fmla="*/ 1665342 h 1854983"/>
                <a:gd name="connsiteX151" fmla="*/ 3269182 w 5017062"/>
                <a:gd name="connsiteY151" fmla="*/ 1653204 h 1854983"/>
                <a:gd name="connsiteX152" fmla="*/ 3228722 w 5017062"/>
                <a:gd name="connsiteY152" fmla="*/ 1628928 h 1854983"/>
                <a:gd name="connsiteX153" fmla="*/ 3204446 w 5017062"/>
                <a:gd name="connsiteY153" fmla="*/ 1620836 h 1854983"/>
                <a:gd name="connsiteX154" fmla="*/ 3155894 w 5017062"/>
                <a:gd name="connsiteY154" fmla="*/ 1600606 h 1854983"/>
                <a:gd name="connsiteX155" fmla="*/ 3135664 w 5017062"/>
                <a:gd name="connsiteY155" fmla="*/ 1592514 h 1854983"/>
                <a:gd name="connsiteX156" fmla="*/ 3115434 w 5017062"/>
                <a:gd name="connsiteY156" fmla="*/ 1588468 h 1854983"/>
                <a:gd name="connsiteX157" fmla="*/ 3034513 w 5017062"/>
                <a:gd name="connsiteY157" fmla="*/ 1576330 h 1854983"/>
                <a:gd name="connsiteX158" fmla="*/ 2985961 w 5017062"/>
                <a:gd name="connsiteY158" fmla="*/ 1572284 h 1854983"/>
                <a:gd name="connsiteX159" fmla="*/ 2945501 w 5017062"/>
                <a:gd name="connsiteY159" fmla="*/ 1548008 h 1854983"/>
                <a:gd name="connsiteX160" fmla="*/ 2913133 w 5017062"/>
                <a:gd name="connsiteY160" fmla="*/ 1527778 h 1854983"/>
                <a:gd name="connsiteX161" fmla="*/ 2892903 w 5017062"/>
                <a:gd name="connsiteY161" fmla="*/ 1499456 h 1854983"/>
                <a:gd name="connsiteX162" fmla="*/ 2876719 w 5017062"/>
                <a:gd name="connsiteY162" fmla="*/ 1495410 h 1854983"/>
                <a:gd name="connsiteX163" fmla="*/ 2864581 w 5017062"/>
                <a:gd name="connsiteY163" fmla="*/ 1491364 h 1854983"/>
                <a:gd name="connsiteX164" fmla="*/ 2844351 w 5017062"/>
                <a:gd name="connsiteY164" fmla="*/ 1487318 h 1854983"/>
                <a:gd name="connsiteX165" fmla="*/ 2807936 w 5017062"/>
                <a:gd name="connsiteY165" fmla="*/ 1475180 h 1854983"/>
                <a:gd name="connsiteX166" fmla="*/ 2767476 w 5017062"/>
                <a:gd name="connsiteY166" fmla="*/ 1467088 h 1854983"/>
                <a:gd name="connsiteX167" fmla="*/ 2710832 w 5017062"/>
                <a:gd name="connsiteY167" fmla="*/ 1450904 h 1854983"/>
                <a:gd name="connsiteX168" fmla="*/ 2674418 w 5017062"/>
                <a:gd name="connsiteY168" fmla="*/ 1438765 h 1854983"/>
                <a:gd name="connsiteX169" fmla="*/ 2605635 w 5017062"/>
                <a:gd name="connsiteY169" fmla="*/ 1426627 h 1854983"/>
                <a:gd name="connsiteX170" fmla="*/ 2459979 w 5017062"/>
                <a:gd name="connsiteY170" fmla="*/ 1410443 h 1854983"/>
                <a:gd name="connsiteX171" fmla="*/ 2431657 w 5017062"/>
                <a:gd name="connsiteY171" fmla="*/ 1406397 h 1854983"/>
                <a:gd name="connsiteX172" fmla="*/ 2326460 w 5017062"/>
                <a:gd name="connsiteY172" fmla="*/ 1378075 h 1854983"/>
                <a:gd name="connsiteX173" fmla="*/ 2257678 w 5017062"/>
                <a:gd name="connsiteY173" fmla="*/ 1365937 h 1854983"/>
                <a:gd name="connsiteX174" fmla="*/ 2079653 w 5017062"/>
                <a:gd name="connsiteY174" fmla="*/ 1313339 h 1854983"/>
                <a:gd name="connsiteX175" fmla="*/ 1885444 w 5017062"/>
                <a:gd name="connsiteY175" fmla="*/ 1240511 h 1854983"/>
                <a:gd name="connsiteX176" fmla="*/ 1755972 w 5017062"/>
                <a:gd name="connsiteY176" fmla="*/ 1216235 h 1854983"/>
                <a:gd name="connsiteX177" fmla="*/ 1650775 w 5017062"/>
                <a:gd name="connsiteY177" fmla="*/ 1191958 h 1854983"/>
                <a:gd name="connsiteX178" fmla="*/ 1460612 w 5017062"/>
                <a:gd name="connsiteY178" fmla="*/ 1175774 h 1854983"/>
                <a:gd name="connsiteX179" fmla="*/ 1416106 w 5017062"/>
                <a:gd name="connsiteY179" fmla="*/ 1167682 h 1854983"/>
                <a:gd name="connsiteX180" fmla="*/ 1355416 w 5017062"/>
                <a:gd name="connsiteY180" fmla="*/ 1151498 h 1854983"/>
                <a:gd name="connsiteX181" fmla="*/ 1234035 w 5017062"/>
                <a:gd name="connsiteY181" fmla="*/ 1147452 h 1854983"/>
                <a:gd name="connsiteX182" fmla="*/ 1177391 w 5017062"/>
                <a:gd name="connsiteY182" fmla="*/ 1135314 h 1854983"/>
                <a:gd name="connsiteX183" fmla="*/ 1100517 w 5017062"/>
                <a:gd name="connsiteY183" fmla="*/ 1115084 h 1854983"/>
                <a:gd name="connsiteX184" fmla="*/ 1080287 w 5017062"/>
                <a:gd name="connsiteY184" fmla="*/ 1111038 h 1854983"/>
                <a:gd name="connsiteX185" fmla="*/ 1035781 w 5017062"/>
                <a:gd name="connsiteY185" fmla="*/ 1098900 h 1854983"/>
                <a:gd name="connsiteX186" fmla="*/ 1015551 w 5017062"/>
                <a:gd name="connsiteY186" fmla="*/ 1086762 h 1854983"/>
                <a:gd name="connsiteX187" fmla="*/ 995320 w 5017062"/>
                <a:gd name="connsiteY187" fmla="*/ 1082716 h 1854983"/>
                <a:gd name="connsiteX188" fmla="*/ 983182 w 5017062"/>
                <a:gd name="connsiteY188" fmla="*/ 1078670 h 1854983"/>
                <a:gd name="connsiteX189" fmla="*/ 934630 w 5017062"/>
                <a:gd name="connsiteY189" fmla="*/ 1054394 h 1854983"/>
                <a:gd name="connsiteX190" fmla="*/ 918446 w 5017062"/>
                <a:gd name="connsiteY190" fmla="*/ 1046302 h 1854983"/>
                <a:gd name="connsiteX191" fmla="*/ 890124 w 5017062"/>
                <a:gd name="connsiteY191" fmla="*/ 1034164 h 1854983"/>
                <a:gd name="connsiteX192" fmla="*/ 877986 w 5017062"/>
                <a:gd name="connsiteY192" fmla="*/ 1026072 h 1854983"/>
                <a:gd name="connsiteX193" fmla="*/ 845618 w 5017062"/>
                <a:gd name="connsiteY193" fmla="*/ 1013934 h 1854983"/>
                <a:gd name="connsiteX194" fmla="*/ 833480 w 5017062"/>
                <a:gd name="connsiteY194" fmla="*/ 1001796 h 1854983"/>
                <a:gd name="connsiteX195" fmla="*/ 788974 w 5017062"/>
                <a:gd name="connsiteY195" fmla="*/ 981565 h 1854983"/>
                <a:gd name="connsiteX196" fmla="*/ 760651 w 5017062"/>
                <a:gd name="connsiteY196" fmla="*/ 973473 h 1854983"/>
                <a:gd name="connsiteX197" fmla="*/ 744467 w 5017062"/>
                <a:gd name="connsiteY197" fmla="*/ 961335 h 1854983"/>
                <a:gd name="connsiteX198" fmla="*/ 695915 w 5017062"/>
                <a:gd name="connsiteY198" fmla="*/ 949197 h 1854983"/>
                <a:gd name="connsiteX199" fmla="*/ 683777 w 5017062"/>
                <a:gd name="connsiteY199" fmla="*/ 941105 h 1854983"/>
                <a:gd name="connsiteX200" fmla="*/ 655455 w 5017062"/>
                <a:gd name="connsiteY200" fmla="*/ 933013 h 1854983"/>
                <a:gd name="connsiteX201" fmla="*/ 619041 w 5017062"/>
                <a:gd name="connsiteY201" fmla="*/ 912783 h 1854983"/>
                <a:gd name="connsiteX202" fmla="*/ 586673 w 5017062"/>
                <a:gd name="connsiteY202" fmla="*/ 880415 h 1854983"/>
                <a:gd name="connsiteX203" fmla="*/ 570489 w 5017062"/>
                <a:gd name="connsiteY203" fmla="*/ 864231 h 1854983"/>
                <a:gd name="connsiteX204" fmla="*/ 550258 w 5017062"/>
                <a:gd name="connsiteY204" fmla="*/ 844001 h 1854983"/>
                <a:gd name="connsiteX205" fmla="*/ 530028 w 5017062"/>
                <a:gd name="connsiteY205" fmla="*/ 823771 h 1854983"/>
                <a:gd name="connsiteX206" fmla="*/ 517890 w 5017062"/>
                <a:gd name="connsiteY206" fmla="*/ 807587 h 1854983"/>
                <a:gd name="connsiteX207" fmla="*/ 485522 w 5017062"/>
                <a:gd name="connsiteY207" fmla="*/ 787357 h 1854983"/>
                <a:gd name="connsiteX208" fmla="*/ 461246 w 5017062"/>
                <a:gd name="connsiteY208" fmla="*/ 763081 h 1854983"/>
                <a:gd name="connsiteX209" fmla="*/ 453154 w 5017062"/>
                <a:gd name="connsiteY209" fmla="*/ 754988 h 1854983"/>
                <a:gd name="connsiteX210" fmla="*/ 428878 w 5017062"/>
                <a:gd name="connsiteY210" fmla="*/ 738804 h 1854983"/>
                <a:gd name="connsiteX211" fmla="*/ 384372 w 5017062"/>
                <a:gd name="connsiteY211" fmla="*/ 702390 h 1854983"/>
                <a:gd name="connsiteX212" fmla="*/ 360096 w 5017062"/>
                <a:gd name="connsiteY212" fmla="*/ 690252 h 1854983"/>
                <a:gd name="connsiteX213" fmla="*/ 198255 w 5017062"/>
                <a:gd name="connsiteY213" fmla="*/ 686206 h 1854983"/>
                <a:gd name="connsiteX214" fmla="*/ 153749 w 5017062"/>
                <a:gd name="connsiteY214" fmla="*/ 678114 h 1854983"/>
                <a:gd name="connsiteX215" fmla="*/ 137565 w 5017062"/>
                <a:gd name="connsiteY215" fmla="*/ 670022 h 1854983"/>
                <a:gd name="connsiteX216" fmla="*/ 105197 w 5017062"/>
                <a:gd name="connsiteY216" fmla="*/ 665976 h 1854983"/>
                <a:gd name="connsiteX217" fmla="*/ 93058 w 5017062"/>
                <a:gd name="connsiteY217" fmla="*/ 661930 h 1854983"/>
                <a:gd name="connsiteX218" fmla="*/ 80920 w 5017062"/>
                <a:gd name="connsiteY218" fmla="*/ 653838 h 1854983"/>
                <a:gd name="connsiteX219" fmla="*/ 64736 w 5017062"/>
                <a:gd name="connsiteY219" fmla="*/ 649792 h 1854983"/>
                <a:gd name="connsiteX220" fmla="*/ 52598 w 5017062"/>
                <a:gd name="connsiteY220" fmla="*/ 637654 h 1854983"/>
                <a:gd name="connsiteX221" fmla="*/ 36414 w 5017062"/>
                <a:gd name="connsiteY221" fmla="*/ 625516 h 1854983"/>
                <a:gd name="connsiteX222" fmla="*/ 28322 w 5017062"/>
                <a:gd name="connsiteY222" fmla="*/ 613378 h 1854983"/>
                <a:gd name="connsiteX223" fmla="*/ 64736 w 5017062"/>
                <a:gd name="connsiteY223" fmla="*/ 653838 h 1854983"/>
                <a:gd name="connsiteX224" fmla="*/ 68782 w 5017062"/>
                <a:gd name="connsiteY224" fmla="*/ 657884 h 1854983"/>
                <a:gd name="connsiteX0" fmla="*/ 0 w 5017062"/>
                <a:gd name="connsiteY0" fmla="*/ 633608 h 1854983"/>
                <a:gd name="connsiteX1" fmla="*/ 0 w 5017062"/>
                <a:gd name="connsiteY1" fmla="*/ 633608 h 1854983"/>
                <a:gd name="connsiteX2" fmla="*/ 64736 w 5017062"/>
                <a:gd name="connsiteY2" fmla="*/ 613378 h 1854983"/>
                <a:gd name="connsiteX3" fmla="*/ 80920 w 5017062"/>
                <a:gd name="connsiteY3" fmla="*/ 605286 h 1854983"/>
                <a:gd name="connsiteX4" fmla="*/ 93058 w 5017062"/>
                <a:gd name="connsiteY4" fmla="*/ 601240 h 1854983"/>
                <a:gd name="connsiteX5" fmla="*/ 105197 w 5017062"/>
                <a:gd name="connsiteY5" fmla="*/ 593148 h 1854983"/>
                <a:gd name="connsiteX6" fmla="*/ 125427 w 5017062"/>
                <a:gd name="connsiteY6" fmla="*/ 585056 h 1854983"/>
                <a:gd name="connsiteX7" fmla="*/ 137565 w 5017062"/>
                <a:gd name="connsiteY7" fmla="*/ 576964 h 1854983"/>
                <a:gd name="connsiteX8" fmla="*/ 157795 w 5017062"/>
                <a:gd name="connsiteY8" fmla="*/ 572918 h 1854983"/>
                <a:gd name="connsiteX9" fmla="*/ 169933 w 5017062"/>
                <a:gd name="connsiteY9" fmla="*/ 564826 h 1854983"/>
                <a:gd name="connsiteX10" fmla="*/ 194209 w 5017062"/>
                <a:gd name="connsiteY10" fmla="*/ 556734 h 1854983"/>
                <a:gd name="connsiteX11" fmla="*/ 230623 w 5017062"/>
                <a:gd name="connsiteY11" fmla="*/ 540550 h 1854983"/>
                <a:gd name="connsiteX12" fmla="*/ 242761 w 5017062"/>
                <a:gd name="connsiteY12" fmla="*/ 528411 h 1854983"/>
                <a:gd name="connsiteX13" fmla="*/ 262991 w 5017062"/>
                <a:gd name="connsiteY13" fmla="*/ 524365 h 1854983"/>
                <a:gd name="connsiteX14" fmla="*/ 295359 w 5017062"/>
                <a:gd name="connsiteY14" fmla="*/ 512227 h 1854983"/>
                <a:gd name="connsiteX15" fmla="*/ 307497 w 5017062"/>
                <a:gd name="connsiteY15" fmla="*/ 508181 h 1854983"/>
                <a:gd name="connsiteX16" fmla="*/ 327727 w 5017062"/>
                <a:gd name="connsiteY16" fmla="*/ 496043 h 1854983"/>
                <a:gd name="connsiteX17" fmla="*/ 360096 w 5017062"/>
                <a:gd name="connsiteY17" fmla="*/ 487951 h 1854983"/>
                <a:gd name="connsiteX18" fmla="*/ 400556 w 5017062"/>
                <a:gd name="connsiteY18" fmla="*/ 467721 h 1854983"/>
                <a:gd name="connsiteX19" fmla="*/ 436970 w 5017062"/>
                <a:gd name="connsiteY19" fmla="*/ 459629 h 1854983"/>
                <a:gd name="connsiteX20" fmla="*/ 449108 w 5017062"/>
                <a:gd name="connsiteY20" fmla="*/ 451537 h 1854983"/>
                <a:gd name="connsiteX21" fmla="*/ 465292 w 5017062"/>
                <a:gd name="connsiteY21" fmla="*/ 447491 h 1854983"/>
                <a:gd name="connsiteX22" fmla="*/ 517890 w 5017062"/>
                <a:gd name="connsiteY22" fmla="*/ 439399 h 1854983"/>
                <a:gd name="connsiteX23" fmla="*/ 558351 w 5017062"/>
                <a:gd name="connsiteY23" fmla="*/ 423215 h 1854983"/>
                <a:gd name="connsiteX24" fmla="*/ 602857 w 5017062"/>
                <a:gd name="connsiteY24" fmla="*/ 415123 h 1854983"/>
                <a:gd name="connsiteX25" fmla="*/ 623087 w 5017062"/>
                <a:gd name="connsiteY25" fmla="*/ 411077 h 1854983"/>
                <a:gd name="connsiteX26" fmla="*/ 663547 w 5017062"/>
                <a:gd name="connsiteY26" fmla="*/ 407031 h 1854983"/>
                <a:gd name="connsiteX27" fmla="*/ 712099 w 5017062"/>
                <a:gd name="connsiteY27" fmla="*/ 394893 h 1854983"/>
                <a:gd name="connsiteX28" fmla="*/ 732329 w 5017062"/>
                <a:gd name="connsiteY28" fmla="*/ 386801 h 1854983"/>
                <a:gd name="connsiteX29" fmla="*/ 748513 w 5017062"/>
                <a:gd name="connsiteY29" fmla="*/ 382755 h 1854983"/>
                <a:gd name="connsiteX30" fmla="*/ 760651 w 5017062"/>
                <a:gd name="connsiteY30" fmla="*/ 378709 h 1854983"/>
                <a:gd name="connsiteX31" fmla="*/ 793020 w 5017062"/>
                <a:gd name="connsiteY31" fmla="*/ 370617 h 1854983"/>
                <a:gd name="connsiteX32" fmla="*/ 817296 w 5017062"/>
                <a:gd name="connsiteY32" fmla="*/ 362525 h 1854983"/>
                <a:gd name="connsiteX33" fmla="*/ 829434 w 5017062"/>
                <a:gd name="connsiteY33" fmla="*/ 354433 h 1854983"/>
                <a:gd name="connsiteX34" fmla="*/ 869894 w 5017062"/>
                <a:gd name="connsiteY34" fmla="*/ 346341 h 1854983"/>
                <a:gd name="connsiteX35" fmla="*/ 902262 w 5017062"/>
                <a:gd name="connsiteY35" fmla="*/ 334203 h 1854983"/>
                <a:gd name="connsiteX36" fmla="*/ 918446 w 5017062"/>
                <a:gd name="connsiteY36" fmla="*/ 330157 h 1854983"/>
                <a:gd name="connsiteX37" fmla="*/ 930584 w 5017062"/>
                <a:gd name="connsiteY37" fmla="*/ 326111 h 1854983"/>
                <a:gd name="connsiteX38" fmla="*/ 979136 w 5017062"/>
                <a:gd name="connsiteY38" fmla="*/ 322065 h 1854983"/>
                <a:gd name="connsiteX39" fmla="*/ 999366 w 5017062"/>
                <a:gd name="connsiteY39" fmla="*/ 313973 h 1854983"/>
                <a:gd name="connsiteX40" fmla="*/ 1019597 w 5017062"/>
                <a:gd name="connsiteY40" fmla="*/ 309927 h 1854983"/>
                <a:gd name="connsiteX41" fmla="*/ 1031735 w 5017062"/>
                <a:gd name="connsiteY41" fmla="*/ 301835 h 1854983"/>
                <a:gd name="connsiteX42" fmla="*/ 1076241 w 5017062"/>
                <a:gd name="connsiteY42" fmla="*/ 297788 h 1854983"/>
                <a:gd name="connsiteX43" fmla="*/ 1088379 w 5017062"/>
                <a:gd name="connsiteY43" fmla="*/ 293742 h 1854983"/>
                <a:gd name="connsiteX44" fmla="*/ 1120747 w 5017062"/>
                <a:gd name="connsiteY44" fmla="*/ 289696 h 1854983"/>
                <a:gd name="connsiteX45" fmla="*/ 1132885 w 5017062"/>
                <a:gd name="connsiteY45" fmla="*/ 281604 h 1854983"/>
                <a:gd name="connsiteX46" fmla="*/ 1165253 w 5017062"/>
                <a:gd name="connsiteY46" fmla="*/ 277558 h 1854983"/>
                <a:gd name="connsiteX47" fmla="*/ 1177391 w 5017062"/>
                <a:gd name="connsiteY47" fmla="*/ 273512 h 1854983"/>
                <a:gd name="connsiteX48" fmla="*/ 1213805 w 5017062"/>
                <a:gd name="connsiteY48" fmla="*/ 265420 h 1854983"/>
                <a:gd name="connsiteX49" fmla="*/ 1242127 w 5017062"/>
                <a:gd name="connsiteY49" fmla="*/ 253282 h 1854983"/>
                <a:gd name="connsiteX50" fmla="*/ 1258312 w 5017062"/>
                <a:gd name="connsiteY50" fmla="*/ 249236 h 1854983"/>
                <a:gd name="connsiteX51" fmla="*/ 1270450 w 5017062"/>
                <a:gd name="connsiteY51" fmla="*/ 241144 h 1854983"/>
                <a:gd name="connsiteX52" fmla="*/ 1314956 w 5017062"/>
                <a:gd name="connsiteY52" fmla="*/ 233052 h 1854983"/>
                <a:gd name="connsiteX53" fmla="*/ 1347324 w 5017062"/>
                <a:gd name="connsiteY53" fmla="*/ 220914 h 1854983"/>
                <a:gd name="connsiteX54" fmla="*/ 1379692 w 5017062"/>
                <a:gd name="connsiteY54" fmla="*/ 208776 h 1854983"/>
                <a:gd name="connsiteX55" fmla="*/ 1395876 w 5017062"/>
                <a:gd name="connsiteY55" fmla="*/ 204730 h 1854983"/>
                <a:gd name="connsiteX56" fmla="*/ 1468704 w 5017062"/>
                <a:gd name="connsiteY56" fmla="*/ 200684 h 1854983"/>
                <a:gd name="connsiteX57" fmla="*/ 1610315 w 5017062"/>
                <a:gd name="connsiteY57" fmla="*/ 188546 h 1854983"/>
                <a:gd name="connsiteX58" fmla="*/ 1751926 w 5017062"/>
                <a:gd name="connsiteY58" fmla="*/ 180454 h 1854983"/>
                <a:gd name="connsiteX59" fmla="*/ 1873306 w 5017062"/>
                <a:gd name="connsiteY59" fmla="*/ 144040 h 1854983"/>
                <a:gd name="connsiteX60" fmla="*/ 1905674 w 5017062"/>
                <a:gd name="connsiteY60" fmla="*/ 139994 h 1854983"/>
                <a:gd name="connsiteX61" fmla="*/ 2027055 w 5017062"/>
                <a:gd name="connsiteY61" fmla="*/ 111672 h 1854983"/>
                <a:gd name="connsiteX62" fmla="*/ 2059423 w 5017062"/>
                <a:gd name="connsiteY62" fmla="*/ 103580 h 1854983"/>
                <a:gd name="connsiteX63" fmla="*/ 2107975 w 5017062"/>
                <a:gd name="connsiteY63" fmla="*/ 91442 h 1854983"/>
                <a:gd name="connsiteX64" fmla="*/ 2120113 w 5017062"/>
                <a:gd name="connsiteY64" fmla="*/ 83350 h 1854983"/>
                <a:gd name="connsiteX65" fmla="*/ 2180804 w 5017062"/>
                <a:gd name="connsiteY65" fmla="*/ 67165 h 1854983"/>
                <a:gd name="connsiteX66" fmla="*/ 2209126 w 5017062"/>
                <a:gd name="connsiteY66" fmla="*/ 55027 h 1854983"/>
                <a:gd name="connsiteX67" fmla="*/ 2277908 w 5017062"/>
                <a:gd name="connsiteY67" fmla="*/ 42889 h 1854983"/>
                <a:gd name="connsiteX68" fmla="*/ 2427611 w 5017062"/>
                <a:gd name="connsiteY68" fmla="*/ 50981 h 1854983"/>
                <a:gd name="connsiteX69" fmla="*/ 2476163 w 5017062"/>
                <a:gd name="connsiteY69" fmla="*/ 59073 h 1854983"/>
                <a:gd name="connsiteX70" fmla="*/ 2504485 w 5017062"/>
                <a:gd name="connsiteY70" fmla="*/ 63119 h 1854983"/>
                <a:gd name="connsiteX71" fmla="*/ 2544945 w 5017062"/>
                <a:gd name="connsiteY71" fmla="*/ 71211 h 1854983"/>
                <a:gd name="connsiteX72" fmla="*/ 2585405 w 5017062"/>
                <a:gd name="connsiteY72" fmla="*/ 75258 h 1854983"/>
                <a:gd name="connsiteX73" fmla="*/ 2868627 w 5017062"/>
                <a:gd name="connsiteY73" fmla="*/ 63119 h 1854983"/>
                <a:gd name="connsiteX74" fmla="*/ 2892903 w 5017062"/>
                <a:gd name="connsiteY74" fmla="*/ 55027 h 1854983"/>
                <a:gd name="connsiteX75" fmla="*/ 3002145 w 5017062"/>
                <a:gd name="connsiteY75" fmla="*/ 50981 h 1854983"/>
                <a:gd name="connsiteX76" fmla="*/ 3180170 w 5017062"/>
                <a:gd name="connsiteY76" fmla="*/ 59073 h 1854983"/>
                <a:gd name="connsiteX77" fmla="*/ 3261090 w 5017062"/>
                <a:gd name="connsiteY77" fmla="*/ 67165 h 1854983"/>
                <a:gd name="connsiteX78" fmla="*/ 3374379 w 5017062"/>
                <a:gd name="connsiteY78" fmla="*/ 71211 h 1854983"/>
                <a:gd name="connsiteX79" fmla="*/ 3394609 w 5017062"/>
                <a:gd name="connsiteY79" fmla="*/ 79304 h 1854983"/>
                <a:gd name="connsiteX80" fmla="*/ 3487667 w 5017062"/>
                <a:gd name="connsiteY80" fmla="*/ 87396 h 1854983"/>
                <a:gd name="connsiteX81" fmla="*/ 3532174 w 5017062"/>
                <a:gd name="connsiteY81" fmla="*/ 99534 h 1854983"/>
                <a:gd name="connsiteX82" fmla="*/ 3742566 w 5017062"/>
                <a:gd name="connsiteY82" fmla="*/ 95488 h 1854983"/>
                <a:gd name="connsiteX83" fmla="*/ 3774935 w 5017062"/>
                <a:gd name="connsiteY83" fmla="*/ 87396 h 1854983"/>
                <a:gd name="connsiteX84" fmla="*/ 3811349 w 5017062"/>
                <a:gd name="connsiteY84" fmla="*/ 83350 h 1854983"/>
                <a:gd name="connsiteX85" fmla="*/ 4017696 w 5017062"/>
                <a:gd name="connsiteY85" fmla="*/ 79304 h 1854983"/>
                <a:gd name="connsiteX86" fmla="*/ 4037926 w 5017062"/>
                <a:gd name="connsiteY86" fmla="*/ 67165 h 1854983"/>
                <a:gd name="connsiteX87" fmla="*/ 4050064 w 5017062"/>
                <a:gd name="connsiteY87" fmla="*/ 63119 h 1854983"/>
                <a:gd name="connsiteX88" fmla="*/ 4082432 w 5017062"/>
                <a:gd name="connsiteY88" fmla="*/ 46935 h 1854983"/>
                <a:gd name="connsiteX89" fmla="*/ 4377791 w 5017062"/>
                <a:gd name="connsiteY89" fmla="*/ 38843 h 1854983"/>
                <a:gd name="connsiteX90" fmla="*/ 4446574 w 5017062"/>
                <a:gd name="connsiteY90" fmla="*/ 55027 h 1854983"/>
                <a:gd name="connsiteX91" fmla="*/ 4584138 w 5017062"/>
                <a:gd name="connsiteY91" fmla="*/ 79304 h 1854983"/>
                <a:gd name="connsiteX92" fmla="*/ 4976602 w 5017062"/>
                <a:gd name="connsiteY92" fmla="*/ 83350 h 1854983"/>
                <a:gd name="connsiteX93" fmla="*/ 4980648 w 5017062"/>
                <a:gd name="connsiteY93" fmla="*/ 95488 h 1854983"/>
                <a:gd name="connsiteX94" fmla="*/ 4992786 w 5017062"/>
                <a:gd name="connsiteY94" fmla="*/ 103580 h 1854983"/>
                <a:gd name="connsiteX95" fmla="*/ 5000878 w 5017062"/>
                <a:gd name="connsiteY95" fmla="*/ 152132 h 1854983"/>
                <a:gd name="connsiteX96" fmla="*/ 4992786 w 5017062"/>
                <a:gd name="connsiteY96" fmla="*/ 285650 h 1854983"/>
                <a:gd name="connsiteX97" fmla="*/ 4988740 w 5017062"/>
                <a:gd name="connsiteY97" fmla="*/ 305881 h 1854983"/>
                <a:gd name="connsiteX98" fmla="*/ 4984694 w 5017062"/>
                <a:gd name="connsiteY98" fmla="*/ 334203 h 1854983"/>
                <a:gd name="connsiteX99" fmla="*/ 4976602 w 5017062"/>
                <a:gd name="connsiteY99" fmla="*/ 354433 h 1854983"/>
                <a:gd name="connsiteX100" fmla="*/ 4960418 w 5017062"/>
                <a:gd name="connsiteY100" fmla="*/ 402985 h 1854983"/>
                <a:gd name="connsiteX101" fmla="*/ 4952326 w 5017062"/>
                <a:gd name="connsiteY101" fmla="*/ 439399 h 1854983"/>
                <a:gd name="connsiteX102" fmla="*/ 4940188 w 5017062"/>
                <a:gd name="connsiteY102" fmla="*/ 508181 h 1854983"/>
                <a:gd name="connsiteX103" fmla="*/ 4944234 w 5017062"/>
                <a:gd name="connsiteY103" fmla="*/ 957289 h 1854983"/>
                <a:gd name="connsiteX104" fmla="*/ 4948280 w 5017062"/>
                <a:gd name="connsiteY104" fmla="*/ 973473 h 1854983"/>
                <a:gd name="connsiteX105" fmla="*/ 4952326 w 5017062"/>
                <a:gd name="connsiteY105" fmla="*/ 1094854 h 1854983"/>
                <a:gd name="connsiteX106" fmla="*/ 4968510 w 5017062"/>
                <a:gd name="connsiteY106" fmla="*/ 1139360 h 1854983"/>
                <a:gd name="connsiteX107" fmla="*/ 4976602 w 5017062"/>
                <a:gd name="connsiteY107" fmla="*/ 1167682 h 1854983"/>
                <a:gd name="connsiteX108" fmla="*/ 4984694 w 5017062"/>
                <a:gd name="connsiteY108" fmla="*/ 1187912 h 1854983"/>
                <a:gd name="connsiteX109" fmla="*/ 4988740 w 5017062"/>
                <a:gd name="connsiteY109" fmla="*/ 1208142 h 1854983"/>
                <a:gd name="connsiteX110" fmla="*/ 5000878 w 5017062"/>
                <a:gd name="connsiteY110" fmla="*/ 1224327 h 1854983"/>
                <a:gd name="connsiteX111" fmla="*/ 5004924 w 5017062"/>
                <a:gd name="connsiteY111" fmla="*/ 1244557 h 1854983"/>
                <a:gd name="connsiteX112" fmla="*/ 5013016 w 5017062"/>
                <a:gd name="connsiteY112" fmla="*/ 1260741 h 1854983"/>
                <a:gd name="connsiteX113" fmla="*/ 5017062 w 5017062"/>
                <a:gd name="connsiteY113" fmla="*/ 1276925 h 1854983"/>
                <a:gd name="connsiteX114" fmla="*/ 5000878 w 5017062"/>
                <a:gd name="connsiteY114" fmla="*/ 1333569 h 1854983"/>
                <a:gd name="connsiteX115" fmla="*/ 4972556 w 5017062"/>
                <a:gd name="connsiteY115" fmla="*/ 1406397 h 1854983"/>
                <a:gd name="connsiteX116" fmla="*/ 4952326 w 5017062"/>
                <a:gd name="connsiteY116" fmla="*/ 1467088 h 1854983"/>
                <a:gd name="connsiteX117" fmla="*/ 4928050 w 5017062"/>
                <a:gd name="connsiteY117" fmla="*/ 1539916 h 1854983"/>
                <a:gd name="connsiteX118" fmla="*/ 4924004 w 5017062"/>
                <a:gd name="connsiteY118" fmla="*/ 1560146 h 1854983"/>
                <a:gd name="connsiteX119" fmla="*/ 4907820 w 5017062"/>
                <a:gd name="connsiteY119" fmla="*/ 1608698 h 1854983"/>
                <a:gd name="connsiteX120" fmla="*/ 4899727 w 5017062"/>
                <a:gd name="connsiteY120" fmla="*/ 1628928 h 1854983"/>
                <a:gd name="connsiteX121" fmla="*/ 4887589 w 5017062"/>
                <a:gd name="connsiteY121" fmla="*/ 1637020 h 1854983"/>
                <a:gd name="connsiteX122" fmla="*/ 4883543 w 5017062"/>
                <a:gd name="connsiteY122" fmla="*/ 1649158 h 1854983"/>
                <a:gd name="connsiteX123" fmla="*/ 4859267 w 5017062"/>
                <a:gd name="connsiteY123" fmla="*/ 1701757 h 1854983"/>
                <a:gd name="connsiteX124" fmla="*/ 4855221 w 5017062"/>
                <a:gd name="connsiteY124" fmla="*/ 1721987 h 1854983"/>
                <a:gd name="connsiteX125" fmla="*/ 4843083 w 5017062"/>
                <a:gd name="connsiteY125" fmla="*/ 1750309 h 1854983"/>
                <a:gd name="connsiteX126" fmla="*/ 4839037 w 5017062"/>
                <a:gd name="connsiteY126" fmla="*/ 1762447 h 1854983"/>
                <a:gd name="connsiteX127" fmla="*/ 4834991 w 5017062"/>
                <a:gd name="connsiteY127" fmla="*/ 1778631 h 1854983"/>
                <a:gd name="connsiteX128" fmla="*/ 4778347 w 5017062"/>
                <a:gd name="connsiteY128" fmla="*/ 1790769 h 1854983"/>
                <a:gd name="connsiteX129" fmla="*/ 4673151 w 5017062"/>
                <a:gd name="connsiteY129" fmla="*/ 1810999 h 1854983"/>
                <a:gd name="connsiteX130" fmla="*/ 4511310 w 5017062"/>
                <a:gd name="connsiteY130" fmla="*/ 1815045 h 1854983"/>
                <a:gd name="connsiteX131" fmla="*/ 4389929 w 5017062"/>
                <a:gd name="connsiteY131" fmla="*/ 1827183 h 1854983"/>
                <a:gd name="connsiteX132" fmla="*/ 4187628 w 5017062"/>
                <a:gd name="connsiteY132" fmla="*/ 1835275 h 1854983"/>
                <a:gd name="connsiteX133" fmla="*/ 3969143 w 5017062"/>
                <a:gd name="connsiteY133" fmla="*/ 1839321 h 1854983"/>
                <a:gd name="connsiteX134" fmla="*/ 3912499 w 5017062"/>
                <a:gd name="connsiteY134" fmla="*/ 1835275 h 1854983"/>
                <a:gd name="connsiteX135" fmla="*/ 3859901 w 5017062"/>
                <a:gd name="connsiteY135" fmla="*/ 1827183 h 1854983"/>
                <a:gd name="connsiteX136" fmla="*/ 3827533 w 5017062"/>
                <a:gd name="connsiteY136" fmla="*/ 1819091 h 1854983"/>
                <a:gd name="connsiteX137" fmla="*/ 3791119 w 5017062"/>
                <a:gd name="connsiteY137" fmla="*/ 1810999 h 1854983"/>
                <a:gd name="connsiteX138" fmla="*/ 3762797 w 5017062"/>
                <a:gd name="connsiteY138" fmla="*/ 1806953 h 1854983"/>
                <a:gd name="connsiteX139" fmla="*/ 3726382 w 5017062"/>
                <a:gd name="connsiteY139" fmla="*/ 1798861 h 1854983"/>
                <a:gd name="connsiteX140" fmla="*/ 3702106 w 5017062"/>
                <a:gd name="connsiteY140" fmla="*/ 1794815 h 1854983"/>
                <a:gd name="connsiteX141" fmla="*/ 3681876 w 5017062"/>
                <a:gd name="connsiteY141" fmla="*/ 1790769 h 1854983"/>
                <a:gd name="connsiteX142" fmla="*/ 3596910 w 5017062"/>
                <a:gd name="connsiteY142" fmla="*/ 1778631 h 1854983"/>
                <a:gd name="connsiteX143" fmla="*/ 3511943 w 5017062"/>
                <a:gd name="connsiteY143" fmla="*/ 1770539 h 1854983"/>
                <a:gd name="connsiteX144" fmla="*/ 3451253 w 5017062"/>
                <a:gd name="connsiteY144" fmla="*/ 1762447 h 1854983"/>
                <a:gd name="connsiteX145" fmla="*/ 3431023 w 5017062"/>
                <a:gd name="connsiteY145" fmla="*/ 1754355 h 1854983"/>
                <a:gd name="connsiteX146" fmla="*/ 3394609 w 5017062"/>
                <a:gd name="connsiteY146" fmla="*/ 1730079 h 1854983"/>
                <a:gd name="connsiteX147" fmla="*/ 3382471 w 5017062"/>
                <a:gd name="connsiteY147" fmla="*/ 1713895 h 1854983"/>
                <a:gd name="connsiteX148" fmla="*/ 3337965 w 5017062"/>
                <a:gd name="connsiteY148" fmla="*/ 1689619 h 1854983"/>
                <a:gd name="connsiteX149" fmla="*/ 3297504 w 5017062"/>
                <a:gd name="connsiteY149" fmla="*/ 1665342 h 1854983"/>
                <a:gd name="connsiteX150" fmla="*/ 3269182 w 5017062"/>
                <a:gd name="connsiteY150" fmla="*/ 1653204 h 1854983"/>
                <a:gd name="connsiteX151" fmla="*/ 3228722 w 5017062"/>
                <a:gd name="connsiteY151" fmla="*/ 1628928 h 1854983"/>
                <a:gd name="connsiteX152" fmla="*/ 3204446 w 5017062"/>
                <a:gd name="connsiteY152" fmla="*/ 1620836 h 1854983"/>
                <a:gd name="connsiteX153" fmla="*/ 3155894 w 5017062"/>
                <a:gd name="connsiteY153" fmla="*/ 1600606 h 1854983"/>
                <a:gd name="connsiteX154" fmla="*/ 3135664 w 5017062"/>
                <a:gd name="connsiteY154" fmla="*/ 1592514 h 1854983"/>
                <a:gd name="connsiteX155" fmla="*/ 3115434 w 5017062"/>
                <a:gd name="connsiteY155" fmla="*/ 1588468 h 1854983"/>
                <a:gd name="connsiteX156" fmla="*/ 3034513 w 5017062"/>
                <a:gd name="connsiteY156" fmla="*/ 1576330 h 1854983"/>
                <a:gd name="connsiteX157" fmla="*/ 2985961 w 5017062"/>
                <a:gd name="connsiteY157" fmla="*/ 1572284 h 1854983"/>
                <a:gd name="connsiteX158" fmla="*/ 2945501 w 5017062"/>
                <a:gd name="connsiteY158" fmla="*/ 1548008 h 1854983"/>
                <a:gd name="connsiteX159" fmla="*/ 2913133 w 5017062"/>
                <a:gd name="connsiteY159" fmla="*/ 1527778 h 1854983"/>
                <a:gd name="connsiteX160" fmla="*/ 2892903 w 5017062"/>
                <a:gd name="connsiteY160" fmla="*/ 1499456 h 1854983"/>
                <a:gd name="connsiteX161" fmla="*/ 2876719 w 5017062"/>
                <a:gd name="connsiteY161" fmla="*/ 1495410 h 1854983"/>
                <a:gd name="connsiteX162" fmla="*/ 2864581 w 5017062"/>
                <a:gd name="connsiteY162" fmla="*/ 1491364 h 1854983"/>
                <a:gd name="connsiteX163" fmla="*/ 2844351 w 5017062"/>
                <a:gd name="connsiteY163" fmla="*/ 1487318 h 1854983"/>
                <a:gd name="connsiteX164" fmla="*/ 2807936 w 5017062"/>
                <a:gd name="connsiteY164" fmla="*/ 1475180 h 1854983"/>
                <a:gd name="connsiteX165" fmla="*/ 2767476 w 5017062"/>
                <a:gd name="connsiteY165" fmla="*/ 1467088 h 1854983"/>
                <a:gd name="connsiteX166" fmla="*/ 2710832 w 5017062"/>
                <a:gd name="connsiteY166" fmla="*/ 1450904 h 1854983"/>
                <a:gd name="connsiteX167" fmla="*/ 2674418 w 5017062"/>
                <a:gd name="connsiteY167" fmla="*/ 1438765 h 1854983"/>
                <a:gd name="connsiteX168" fmla="*/ 2605635 w 5017062"/>
                <a:gd name="connsiteY168" fmla="*/ 1426627 h 1854983"/>
                <a:gd name="connsiteX169" fmla="*/ 2459979 w 5017062"/>
                <a:gd name="connsiteY169" fmla="*/ 1410443 h 1854983"/>
                <a:gd name="connsiteX170" fmla="*/ 2431657 w 5017062"/>
                <a:gd name="connsiteY170" fmla="*/ 1406397 h 1854983"/>
                <a:gd name="connsiteX171" fmla="*/ 2326460 w 5017062"/>
                <a:gd name="connsiteY171" fmla="*/ 1378075 h 1854983"/>
                <a:gd name="connsiteX172" fmla="*/ 2257678 w 5017062"/>
                <a:gd name="connsiteY172" fmla="*/ 1365937 h 1854983"/>
                <a:gd name="connsiteX173" fmla="*/ 2079653 w 5017062"/>
                <a:gd name="connsiteY173" fmla="*/ 1313339 h 1854983"/>
                <a:gd name="connsiteX174" fmla="*/ 1885444 w 5017062"/>
                <a:gd name="connsiteY174" fmla="*/ 1240511 h 1854983"/>
                <a:gd name="connsiteX175" fmla="*/ 1755972 w 5017062"/>
                <a:gd name="connsiteY175" fmla="*/ 1216235 h 1854983"/>
                <a:gd name="connsiteX176" fmla="*/ 1650775 w 5017062"/>
                <a:gd name="connsiteY176" fmla="*/ 1191958 h 1854983"/>
                <a:gd name="connsiteX177" fmla="*/ 1460612 w 5017062"/>
                <a:gd name="connsiteY177" fmla="*/ 1175774 h 1854983"/>
                <a:gd name="connsiteX178" fmla="*/ 1416106 w 5017062"/>
                <a:gd name="connsiteY178" fmla="*/ 1167682 h 1854983"/>
                <a:gd name="connsiteX179" fmla="*/ 1355416 w 5017062"/>
                <a:gd name="connsiteY179" fmla="*/ 1151498 h 1854983"/>
                <a:gd name="connsiteX180" fmla="*/ 1234035 w 5017062"/>
                <a:gd name="connsiteY180" fmla="*/ 1147452 h 1854983"/>
                <a:gd name="connsiteX181" fmla="*/ 1177391 w 5017062"/>
                <a:gd name="connsiteY181" fmla="*/ 1135314 h 1854983"/>
                <a:gd name="connsiteX182" fmla="*/ 1100517 w 5017062"/>
                <a:gd name="connsiteY182" fmla="*/ 1115084 h 1854983"/>
                <a:gd name="connsiteX183" fmla="*/ 1080287 w 5017062"/>
                <a:gd name="connsiteY183" fmla="*/ 1111038 h 1854983"/>
                <a:gd name="connsiteX184" fmla="*/ 1035781 w 5017062"/>
                <a:gd name="connsiteY184" fmla="*/ 1098900 h 1854983"/>
                <a:gd name="connsiteX185" fmla="*/ 1015551 w 5017062"/>
                <a:gd name="connsiteY185" fmla="*/ 1086762 h 1854983"/>
                <a:gd name="connsiteX186" fmla="*/ 995320 w 5017062"/>
                <a:gd name="connsiteY186" fmla="*/ 1082716 h 1854983"/>
                <a:gd name="connsiteX187" fmla="*/ 983182 w 5017062"/>
                <a:gd name="connsiteY187" fmla="*/ 1078670 h 1854983"/>
                <a:gd name="connsiteX188" fmla="*/ 934630 w 5017062"/>
                <a:gd name="connsiteY188" fmla="*/ 1054394 h 1854983"/>
                <a:gd name="connsiteX189" fmla="*/ 918446 w 5017062"/>
                <a:gd name="connsiteY189" fmla="*/ 1046302 h 1854983"/>
                <a:gd name="connsiteX190" fmla="*/ 890124 w 5017062"/>
                <a:gd name="connsiteY190" fmla="*/ 1034164 h 1854983"/>
                <a:gd name="connsiteX191" fmla="*/ 877986 w 5017062"/>
                <a:gd name="connsiteY191" fmla="*/ 1026072 h 1854983"/>
                <a:gd name="connsiteX192" fmla="*/ 845618 w 5017062"/>
                <a:gd name="connsiteY192" fmla="*/ 1013934 h 1854983"/>
                <a:gd name="connsiteX193" fmla="*/ 833480 w 5017062"/>
                <a:gd name="connsiteY193" fmla="*/ 1001796 h 1854983"/>
                <a:gd name="connsiteX194" fmla="*/ 788974 w 5017062"/>
                <a:gd name="connsiteY194" fmla="*/ 981565 h 1854983"/>
                <a:gd name="connsiteX195" fmla="*/ 760651 w 5017062"/>
                <a:gd name="connsiteY195" fmla="*/ 973473 h 1854983"/>
                <a:gd name="connsiteX196" fmla="*/ 744467 w 5017062"/>
                <a:gd name="connsiteY196" fmla="*/ 961335 h 1854983"/>
                <a:gd name="connsiteX197" fmla="*/ 695915 w 5017062"/>
                <a:gd name="connsiteY197" fmla="*/ 949197 h 1854983"/>
                <a:gd name="connsiteX198" fmla="*/ 683777 w 5017062"/>
                <a:gd name="connsiteY198" fmla="*/ 941105 h 1854983"/>
                <a:gd name="connsiteX199" fmla="*/ 655455 w 5017062"/>
                <a:gd name="connsiteY199" fmla="*/ 933013 h 1854983"/>
                <a:gd name="connsiteX200" fmla="*/ 619041 w 5017062"/>
                <a:gd name="connsiteY200" fmla="*/ 912783 h 1854983"/>
                <a:gd name="connsiteX201" fmla="*/ 586673 w 5017062"/>
                <a:gd name="connsiteY201" fmla="*/ 880415 h 1854983"/>
                <a:gd name="connsiteX202" fmla="*/ 570489 w 5017062"/>
                <a:gd name="connsiteY202" fmla="*/ 864231 h 1854983"/>
                <a:gd name="connsiteX203" fmla="*/ 550258 w 5017062"/>
                <a:gd name="connsiteY203" fmla="*/ 844001 h 1854983"/>
                <a:gd name="connsiteX204" fmla="*/ 530028 w 5017062"/>
                <a:gd name="connsiteY204" fmla="*/ 823771 h 1854983"/>
                <a:gd name="connsiteX205" fmla="*/ 517890 w 5017062"/>
                <a:gd name="connsiteY205" fmla="*/ 807587 h 1854983"/>
                <a:gd name="connsiteX206" fmla="*/ 485522 w 5017062"/>
                <a:gd name="connsiteY206" fmla="*/ 787357 h 1854983"/>
                <a:gd name="connsiteX207" fmla="*/ 461246 w 5017062"/>
                <a:gd name="connsiteY207" fmla="*/ 763081 h 1854983"/>
                <a:gd name="connsiteX208" fmla="*/ 453154 w 5017062"/>
                <a:gd name="connsiteY208" fmla="*/ 754988 h 1854983"/>
                <a:gd name="connsiteX209" fmla="*/ 428878 w 5017062"/>
                <a:gd name="connsiteY209" fmla="*/ 738804 h 1854983"/>
                <a:gd name="connsiteX210" fmla="*/ 384372 w 5017062"/>
                <a:gd name="connsiteY210" fmla="*/ 702390 h 1854983"/>
                <a:gd name="connsiteX211" fmla="*/ 360096 w 5017062"/>
                <a:gd name="connsiteY211" fmla="*/ 690252 h 1854983"/>
                <a:gd name="connsiteX212" fmla="*/ 198255 w 5017062"/>
                <a:gd name="connsiteY212" fmla="*/ 686206 h 1854983"/>
                <a:gd name="connsiteX213" fmla="*/ 153749 w 5017062"/>
                <a:gd name="connsiteY213" fmla="*/ 678114 h 1854983"/>
                <a:gd name="connsiteX214" fmla="*/ 137565 w 5017062"/>
                <a:gd name="connsiteY214" fmla="*/ 670022 h 1854983"/>
                <a:gd name="connsiteX215" fmla="*/ 105197 w 5017062"/>
                <a:gd name="connsiteY215" fmla="*/ 665976 h 1854983"/>
                <a:gd name="connsiteX216" fmla="*/ 93058 w 5017062"/>
                <a:gd name="connsiteY216" fmla="*/ 661930 h 1854983"/>
                <a:gd name="connsiteX217" fmla="*/ 80920 w 5017062"/>
                <a:gd name="connsiteY217" fmla="*/ 653838 h 1854983"/>
                <a:gd name="connsiteX218" fmla="*/ 64736 w 5017062"/>
                <a:gd name="connsiteY218" fmla="*/ 649792 h 1854983"/>
                <a:gd name="connsiteX219" fmla="*/ 52598 w 5017062"/>
                <a:gd name="connsiteY219" fmla="*/ 637654 h 1854983"/>
                <a:gd name="connsiteX220" fmla="*/ 36414 w 5017062"/>
                <a:gd name="connsiteY220" fmla="*/ 625516 h 1854983"/>
                <a:gd name="connsiteX221" fmla="*/ 28322 w 5017062"/>
                <a:gd name="connsiteY221" fmla="*/ 613378 h 1854983"/>
                <a:gd name="connsiteX222" fmla="*/ 64736 w 5017062"/>
                <a:gd name="connsiteY222" fmla="*/ 653838 h 1854983"/>
                <a:gd name="connsiteX223" fmla="*/ 68782 w 5017062"/>
                <a:gd name="connsiteY223" fmla="*/ 657884 h 1854983"/>
                <a:gd name="connsiteX0" fmla="*/ 0 w 5017062"/>
                <a:gd name="connsiteY0" fmla="*/ 633608 h 1854983"/>
                <a:gd name="connsiteX1" fmla="*/ 0 w 5017062"/>
                <a:gd name="connsiteY1" fmla="*/ 633608 h 1854983"/>
                <a:gd name="connsiteX2" fmla="*/ 64736 w 5017062"/>
                <a:gd name="connsiteY2" fmla="*/ 613378 h 1854983"/>
                <a:gd name="connsiteX3" fmla="*/ 80920 w 5017062"/>
                <a:gd name="connsiteY3" fmla="*/ 605286 h 1854983"/>
                <a:gd name="connsiteX4" fmla="*/ 93058 w 5017062"/>
                <a:gd name="connsiteY4" fmla="*/ 601240 h 1854983"/>
                <a:gd name="connsiteX5" fmla="*/ 105197 w 5017062"/>
                <a:gd name="connsiteY5" fmla="*/ 593148 h 1854983"/>
                <a:gd name="connsiteX6" fmla="*/ 125427 w 5017062"/>
                <a:gd name="connsiteY6" fmla="*/ 585056 h 1854983"/>
                <a:gd name="connsiteX7" fmla="*/ 137565 w 5017062"/>
                <a:gd name="connsiteY7" fmla="*/ 576964 h 1854983"/>
                <a:gd name="connsiteX8" fmla="*/ 157795 w 5017062"/>
                <a:gd name="connsiteY8" fmla="*/ 572918 h 1854983"/>
                <a:gd name="connsiteX9" fmla="*/ 169933 w 5017062"/>
                <a:gd name="connsiteY9" fmla="*/ 564826 h 1854983"/>
                <a:gd name="connsiteX10" fmla="*/ 194209 w 5017062"/>
                <a:gd name="connsiteY10" fmla="*/ 556734 h 1854983"/>
                <a:gd name="connsiteX11" fmla="*/ 230623 w 5017062"/>
                <a:gd name="connsiteY11" fmla="*/ 540550 h 1854983"/>
                <a:gd name="connsiteX12" fmla="*/ 242761 w 5017062"/>
                <a:gd name="connsiteY12" fmla="*/ 528411 h 1854983"/>
                <a:gd name="connsiteX13" fmla="*/ 262991 w 5017062"/>
                <a:gd name="connsiteY13" fmla="*/ 524365 h 1854983"/>
                <a:gd name="connsiteX14" fmla="*/ 295359 w 5017062"/>
                <a:gd name="connsiteY14" fmla="*/ 512227 h 1854983"/>
                <a:gd name="connsiteX15" fmla="*/ 307497 w 5017062"/>
                <a:gd name="connsiteY15" fmla="*/ 508181 h 1854983"/>
                <a:gd name="connsiteX16" fmla="*/ 327727 w 5017062"/>
                <a:gd name="connsiteY16" fmla="*/ 496043 h 1854983"/>
                <a:gd name="connsiteX17" fmla="*/ 360096 w 5017062"/>
                <a:gd name="connsiteY17" fmla="*/ 487951 h 1854983"/>
                <a:gd name="connsiteX18" fmla="*/ 400556 w 5017062"/>
                <a:gd name="connsiteY18" fmla="*/ 467721 h 1854983"/>
                <a:gd name="connsiteX19" fmla="*/ 436970 w 5017062"/>
                <a:gd name="connsiteY19" fmla="*/ 459629 h 1854983"/>
                <a:gd name="connsiteX20" fmla="*/ 449108 w 5017062"/>
                <a:gd name="connsiteY20" fmla="*/ 451537 h 1854983"/>
                <a:gd name="connsiteX21" fmla="*/ 465292 w 5017062"/>
                <a:gd name="connsiteY21" fmla="*/ 447491 h 1854983"/>
                <a:gd name="connsiteX22" fmla="*/ 517890 w 5017062"/>
                <a:gd name="connsiteY22" fmla="*/ 439399 h 1854983"/>
                <a:gd name="connsiteX23" fmla="*/ 558351 w 5017062"/>
                <a:gd name="connsiteY23" fmla="*/ 423215 h 1854983"/>
                <a:gd name="connsiteX24" fmla="*/ 602857 w 5017062"/>
                <a:gd name="connsiteY24" fmla="*/ 415123 h 1854983"/>
                <a:gd name="connsiteX25" fmla="*/ 623087 w 5017062"/>
                <a:gd name="connsiteY25" fmla="*/ 411077 h 1854983"/>
                <a:gd name="connsiteX26" fmla="*/ 663547 w 5017062"/>
                <a:gd name="connsiteY26" fmla="*/ 407031 h 1854983"/>
                <a:gd name="connsiteX27" fmla="*/ 712099 w 5017062"/>
                <a:gd name="connsiteY27" fmla="*/ 394893 h 1854983"/>
                <a:gd name="connsiteX28" fmla="*/ 732329 w 5017062"/>
                <a:gd name="connsiteY28" fmla="*/ 386801 h 1854983"/>
                <a:gd name="connsiteX29" fmla="*/ 748513 w 5017062"/>
                <a:gd name="connsiteY29" fmla="*/ 382755 h 1854983"/>
                <a:gd name="connsiteX30" fmla="*/ 760651 w 5017062"/>
                <a:gd name="connsiteY30" fmla="*/ 378709 h 1854983"/>
                <a:gd name="connsiteX31" fmla="*/ 793020 w 5017062"/>
                <a:gd name="connsiteY31" fmla="*/ 370617 h 1854983"/>
                <a:gd name="connsiteX32" fmla="*/ 817296 w 5017062"/>
                <a:gd name="connsiteY32" fmla="*/ 362525 h 1854983"/>
                <a:gd name="connsiteX33" fmla="*/ 829434 w 5017062"/>
                <a:gd name="connsiteY33" fmla="*/ 354433 h 1854983"/>
                <a:gd name="connsiteX34" fmla="*/ 869894 w 5017062"/>
                <a:gd name="connsiteY34" fmla="*/ 346341 h 1854983"/>
                <a:gd name="connsiteX35" fmla="*/ 902262 w 5017062"/>
                <a:gd name="connsiteY35" fmla="*/ 334203 h 1854983"/>
                <a:gd name="connsiteX36" fmla="*/ 918446 w 5017062"/>
                <a:gd name="connsiteY36" fmla="*/ 330157 h 1854983"/>
                <a:gd name="connsiteX37" fmla="*/ 930584 w 5017062"/>
                <a:gd name="connsiteY37" fmla="*/ 326111 h 1854983"/>
                <a:gd name="connsiteX38" fmla="*/ 979136 w 5017062"/>
                <a:gd name="connsiteY38" fmla="*/ 322065 h 1854983"/>
                <a:gd name="connsiteX39" fmla="*/ 999366 w 5017062"/>
                <a:gd name="connsiteY39" fmla="*/ 313973 h 1854983"/>
                <a:gd name="connsiteX40" fmla="*/ 1019597 w 5017062"/>
                <a:gd name="connsiteY40" fmla="*/ 309927 h 1854983"/>
                <a:gd name="connsiteX41" fmla="*/ 1031735 w 5017062"/>
                <a:gd name="connsiteY41" fmla="*/ 301835 h 1854983"/>
                <a:gd name="connsiteX42" fmla="*/ 1076241 w 5017062"/>
                <a:gd name="connsiteY42" fmla="*/ 297788 h 1854983"/>
                <a:gd name="connsiteX43" fmla="*/ 1088379 w 5017062"/>
                <a:gd name="connsiteY43" fmla="*/ 293742 h 1854983"/>
                <a:gd name="connsiteX44" fmla="*/ 1120747 w 5017062"/>
                <a:gd name="connsiteY44" fmla="*/ 289696 h 1854983"/>
                <a:gd name="connsiteX45" fmla="*/ 1132885 w 5017062"/>
                <a:gd name="connsiteY45" fmla="*/ 281604 h 1854983"/>
                <a:gd name="connsiteX46" fmla="*/ 1165253 w 5017062"/>
                <a:gd name="connsiteY46" fmla="*/ 277558 h 1854983"/>
                <a:gd name="connsiteX47" fmla="*/ 1177391 w 5017062"/>
                <a:gd name="connsiteY47" fmla="*/ 273512 h 1854983"/>
                <a:gd name="connsiteX48" fmla="*/ 1213805 w 5017062"/>
                <a:gd name="connsiteY48" fmla="*/ 265420 h 1854983"/>
                <a:gd name="connsiteX49" fmla="*/ 1242127 w 5017062"/>
                <a:gd name="connsiteY49" fmla="*/ 253282 h 1854983"/>
                <a:gd name="connsiteX50" fmla="*/ 1258312 w 5017062"/>
                <a:gd name="connsiteY50" fmla="*/ 249236 h 1854983"/>
                <a:gd name="connsiteX51" fmla="*/ 1270450 w 5017062"/>
                <a:gd name="connsiteY51" fmla="*/ 241144 h 1854983"/>
                <a:gd name="connsiteX52" fmla="*/ 1314956 w 5017062"/>
                <a:gd name="connsiteY52" fmla="*/ 233052 h 1854983"/>
                <a:gd name="connsiteX53" fmla="*/ 1347324 w 5017062"/>
                <a:gd name="connsiteY53" fmla="*/ 220914 h 1854983"/>
                <a:gd name="connsiteX54" fmla="*/ 1379692 w 5017062"/>
                <a:gd name="connsiteY54" fmla="*/ 208776 h 1854983"/>
                <a:gd name="connsiteX55" fmla="*/ 1395876 w 5017062"/>
                <a:gd name="connsiteY55" fmla="*/ 204730 h 1854983"/>
                <a:gd name="connsiteX56" fmla="*/ 1468704 w 5017062"/>
                <a:gd name="connsiteY56" fmla="*/ 200684 h 1854983"/>
                <a:gd name="connsiteX57" fmla="*/ 1610315 w 5017062"/>
                <a:gd name="connsiteY57" fmla="*/ 188546 h 1854983"/>
                <a:gd name="connsiteX58" fmla="*/ 1751926 w 5017062"/>
                <a:gd name="connsiteY58" fmla="*/ 180454 h 1854983"/>
                <a:gd name="connsiteX59" fmla="*/ 1905674 w 5017062"/>
                <a:gd name="connsiteY59" fmla="*/ 139994 h 1854983"/>
                <a:gd name="connsiteX60" fmla="*/ 2027055 w 5017062"/>
                <a:gd name="connsiteY60" fmla="*/ 111672 h 1854983"/>
                <a:gd name="connsiteX61" fmla="*/ 2059423 w 5017062"/>
                <a:gd name="connsiteY61" fmla="*/ 103580 h 1854983"/>
                <a:gd name="connsiteX62" fmla="*/ 2107975 w 5017062"/>
                <a:gd name="connsiteY62" fmla="*/ 91442 h 1854983"/>
                <a:gd name="connsiteX63" fmla="*/ 2120113 w 5017062"/>
                <a:gd name="connsiteY63" fmla="*/ 83350 h 1854983"/>
                <a:gd name="connsiteX64" fmla="*/ 2180804 w 5017062"/>
                <a:gd name="connsiteY64" fmla="*/ 67165 h 1854983"/>
                <a:gd name="connsiteX65" fmla="*/ 2209126 w 5017062"/>
                <a:gd name="connsiteY65" fmla="*/ 55027 h 1854983"/>
                <a:gd name="connsiteX66" fmla="*/ 2277908 w 5017062"/>
                <a:gd name="connsiteY66" fmla="*/ 42889 h 1854983"/>
                <a:gd name="connsiteX67" fmla="*/ 2427611 w 5017062"/>
                <a:gd name="connsiteY67" fmla="*/ 50981 h 1854983"/>
                <a:gd name="connsiteX68" fmla="*/ 2476163 w 5017062"/>
                <a:gd name="connsiteY68" fmla="*/ 59073 h 1854983"/>
                <a:gd name="connsiteX69" fmla="*/ 2504485 w 5017062"/>
                <a:gd name="connsiteY69" fmla="*/ 63119 h 1854983"/>
                <a:gd name="connsiteX70" fmla="*/ 2544945 w 5017062"/>
                <a:gd name="connsiteY70" fmla="*/ 71211 h 1854983"/>
                <a:gd name="connsiteX71" fmla="*/ 2585405 w 5017062"/>
                <a:gd name="connsiteY71" fmla="*/ 75258 h 1854983"/>
                <a:gd name="connsiteX72" fmla="*/ 2868627 w 5017062"/>
                <a:gd name="connsiteY72" fmla="*/ 63119 h 1854983"/>
                <a:gd name="connsiteX73" fmla="*/ 2892903 w 5017062"/>
                <a:gd name="connsiteY73" fmla="*/ 55027 h 1854983"/>
                <a:gd name="connsiteX74" fmla="*/ 3002145 w 5017062"/>
                <a:gd name="connsiteY74" fmla="*/ 50981 h 1854983"/>
                <a:gd name="connsiteX75" fmla="*/ 3180170 w 5017062"/>
                <a:gd name="connsiteY75" fmla="*/ 59073 h 1854983"/>
                <a:gd name="connsiteX76" fmla="*/ 3261090 w 5017062"/>
                <a:gd name="connsiteY76" fmla="*/ 67165 h 1854983"/>
                <a:gd name="connsiteX77" fmla="*/ 3374379 w 5017062"/>
                <a:gd name="connsiteY77" fmla="*/ 71211 h 1854983"/>
                <a:gd name="connsiteX78" fmla="*/ 3394609 w 5017062"/>
                <a:gd name="connsiteY78" fmla="*/ 79304 h 1854983"/>
                <a:gd name="connsiteX79" fmla="*/ 3487667 w 5017062"/>
                <a:gd name="connsiteY79" fmla="*/ 87396 h 1854983"/>
                <a:gd name="connsiteX80" fmla="*/ 3532174 w 5017062"/>
                <a:gd name="connsiteY80" fmla="*/ 99534 h 1854983"/>
                <a:gd name="connsiteX81" fmla="*/ 3742566 w 5017062"/>
                <a:gd name="connsiteY81" fmla="*/ 95488 h 1854983"/>
                <a:gd name="connsiteX82" fmla="*/ 3774935 w 5017062"/>
                <a:gd name="connsiteY82" fmla="*/ 87396 h 1854983"/>
                <a:gd name="connsiteX83" fmla="*/ 3811349 w 5017062"/>
                <a:gd name="connsiteY83" fmla="*/ 83350 h 1854983"/>
                <a:gd name="connsiteX84" fmla="*/ 4017696 w 5017062"/>
                <a:gd name="connsiteY84" fmla="*/ 79304 h 1854983"/>
                <a:gd name="connsiteX85" fmla="*/ 4037926 w 5017062"/>
                <a:gd name="connsiteY85" fmla="*/ 67165 h 1854983"/>
                <a:gd name="connsiteX86" fmla="*/ 4050064 w 5017062"/>
                <a:gd name="connsiteY86" fmla="*/ 63119 h 1854983"/>
                <a:gd name="connsiteX87" fmla="*/ 4082432 w 5017062"/>
                <a:gd name="connsiteY87" fmla="*/ 46935 h 1854983"/>
                <a:gd name="connsiteX88" fmla="*/ 4377791 w 5017062"/>
                <a:gd name="connsiteY88" fmla="*/ 38843 h 1854983"/>
                <a:gd name="connsiteX89" fmla="*/ 4446574 w 5017062"/>
                <a:gd name="connsiteY89" fmla="*/ 55027 h 1854983"/>
                <a:gd name="connsiteX90" fmla="*/ 4584138 w 5017062"/>
                <a:gd name="connsiteY90" fmla="*/ 79304 h 1854983"/>
                <a:gd name="connsiteX91" fmla="*/ 4976602 w 5017062"/>
                <a:gd name="connsiteY91" fmla="*/ 83350 h 1854983"/>
                <a:gd name="connsiteX92" fmla="*/ 4980648 w 5017062"/>
                <a:gd name="connsiteY92" fmla="*/ 95488 h 1854983"/>
                <a:gd name="connsiteX93" fmla="*/ 4992786 w 5017062"/>
                <a:gd name="connsiteY93" fmla="*/ 103580 h 1854983"/>
                <a:gd name="connsiteX94" fmla="*/ 5000878 w 5017062"/>
                <a:gd name="connsiteY94" fmla="*/ 152132 h 1854983"/>
                <a:gd name="connsiteX95" fmla="*/ 4992786 w 5017062"/>
                <a:gd name="connsiteY95" fmla="*/ 285650 h 1854983"/>
                <a:gd name="connsiteX96" fmla="*/ 4988740 w 5017062"/>
                <a:gd name="connsiteY96" fmla="*/ 305881 h 1854983"/>
                <a:gd name="connsiteX97" fmla="*/ 4984694 w 5017062"/>
                <a:gd name="connsiteY97" fmla="*/ 334203 h 1854983"/>
                <a:gd name="connsiteX98" fmla="*/ 4976602 w 5017062"/>
                <a:gd name="connsiteY98" fmla="*/ 354433 h 1854983"/>
                <a:gd name="connsiteX99" fmla="*/ 4960418 w 5017062"/>
                <a:gd name="connsiteY99" fmla="*/ 402985 h 1854983"/>
                <a:gd name="connsiteX100" fmla="*/ 4952326 w 5017062"/>
                <a:gd name="connsiteY100" fmla="*/ 439399 h 1854983"/>
                <a:gd name="connsiteX101" fmla="*/ 4940188 w 5017062"/>
                <a:gd name="connsiteY101" fmla="*/ 508181 h 1854983"/>
                <a:gd name="connsiteX102" fmla="*/ 4944234 w 5017062"/>
                <a:gd name="connsiteY102" fmla="*/ 957289 h 1854983"/>
                <a:gd name="connsiteX103" fmla="*/ 4948280 w 5017062"/>
                <a:gd name="connsiteY103" fmla="*/ 973473 h 1854983"/>
                <a:gd name="connsiteX104" fmla="*/ 4952326 w 5017062"/>
                <a:gd name="connsiteY104" fmla="*/ 1094854 h 1854983"/>
                <a:gd name="connsiteX105" fmla="*/ 4968510 w 5017062"/>
                <a:gd name="connsiteY105" fmla="*/ 1139360 h 1854983"/>
                <a:gd name="connsiteX106" fmla="*/ 4976602 w 5017062"/>
                <a:gd name="connsiteY106" fmla="*/ 1167682 h 1854983"/>
                <a:gd name="connsiteX107" fmla="*/ 4984694 w 5017062"/>
                <a:gd name="connsiteY107" fmla="*/ 1187912 h 1854983"/>
                <a:gd name="connsiteX108" fmla="*/ 4988740 w 5017062"/>
                <a:gd name="connsiteY108" fmla="*/ 1208142 h 1854983"/>
                <a:gd name="connsiteX109" fmla="*/ 5000878 w 5017062"/>
                <a:gd name="connsiteY109" fmla="*/ 1224327 h 1854983"/>
                <a:gd name="connsiteX110" fmla="*/ 5004924 w 5017062"/>
                <a:gd name="connsiteY110" fmla="*/ 1244557 h 1854983"/>
                <a:gd name="connsiteX111" fmla="*/ 5013016 w 5017062"/>
                <a:gd name="connsiteY111" fmla="*/ 1260741 h 1854983"/>
                <a:gd name="connsiteX112" fmla="*/ 5017062 w 5017062"/>
                <a:gd name="connsiteY112" fmla="*/ 1276925 h 1854983"/>
                <a:gd name="connsiteX113" fmla="*/ 5000878 w 5017062"/>
                <a:gd name="connsiteY113" fmla="*/ 1333569 h 1854983"/>
                <a:gd name="connsiteX114" fmla="*/ 4972556 w 5017062"/>
                <a:gd name="connsiteY114" fmla="*/ 1406397 h 1854983"/>
                <a:gd name="connsiteX115" fmla="*/ 4952326 w 5017062"/>
                <a:gd name="connsiteY115" fmla="*/ 1467088 h 1854983"/>
                <a:gd name="connsiteX116" fmla="*/ 4928050 w 5017062"/>
                <a:gd name="connsiteY116" fmla="*/ 1539916 h 1854983"/>
                <a:gd name="connsiteX117" fmla="*/ 4924004 w 5017062"/>
                <a:gd name="connsiteY117" fmla="*/ 1560146 h 1854983"/>
                <a:gd name="connsiteX118" fmla="*/ 4907820 w 5017062"/>
                <a:gd name="connsiteY118" fmla="*/ 1608698 h 1854983"/>
                <a:gd name="connsiteX119" fmla="*/ 4899727 w 5017062"/>
                <a:gd name="connsiteY119" fmla="*/ 1628928 h 1854983"/>
                <a:gd name="connsiteX120" fmla="*/ 4887589 w 5017062"/>
                <a:gd name="connsiteY120" fmla="*/ 1637020 h 1854983"/>
                <a:gd name="connsiteX121" fmla="*/ 4883543 w 5017062"/>
                <a:gd name="connsiteY121" fmla="*/ 1649158 h 1854983"/>
                <a:gd name="connsiteX122" fmla="*/ 4859267 w 5017062"/>
                <a:gd name="connsiteY122" fmla="*/ 1701757 h 1854983"/>
                <a:gd name="connsiteX123" fmla="*/ 4855221 w 5017062"/>
                <a:gd name="connsiteY123" fmla="*/ 1721987 h 1854983"/>
                <a:gd name="connsiteX124" fmla="*/ 4843083 w 5017062"/>
                <a:gd name="connsiteY124" fmla="*/ 1750309 h 1854983"/>
                <a:gd name="connsiteX125" fmla="*/ 4839037 w 5017062"/>
                <a:gd name="connsiteY125" fmla="*/ 1762447 h 1854983"/>
                <a:gd name="connsiteX126" fmla="*/ 4834991 w 5017062"/>
                <a:gd name="connsiteY126" fmla="*/ 1778631 h 1854983"/>
                <a:gd name="connsiteX127" fmla="*/ 4778347 w 5017062"/>
                <a:gd name="connsiteY127" fmla="*/ 1790769 h 1854983"/>
                <a:gd name="connsiteX128" fmla="*/ 4673151 w 5017062"/>
                <a:gd name="connsiteY128" fmla="*/ 1810999 h 1854983"/>
                <a:gd name="connsiteX129" fmla="*/ 4511310 w 5017062"/>
                <a:gd name="connsiteY129" fmla="*/ 1815045 h 1854983"/>
                <a:gd name="connsiteX130" fmla="*/ 4389929 w 5017062"/>
                <a:gd name="connsiteY130" fmla="*/ 1827183 h 1854983"/>
                <a:gd name="connsiteX131" fmla="*/ 4187628 w 5017062"/>
                <a:gd name="connsiteY131" fmla="*/ 1835275 h 1854983"/>
                <a:gd name="connsiteX132" fmla="*/ 3969143 w 5017062"/>
                <a:gd name="connsiteY132" fmla="*/ 1839321 h 1854983"/>
                <a:gd name="connsiteX133" fmla="*/ 3912499 w 5017062"/>
                <a:gd name="connsiteY133" fmla="*/ 1835275 h 1854983"/>
                <a:gd name="connsiteX134" fmla="*/ 3859901 w 5017062"/>
                <a:gd name="connsiteY134" fmla="*/ 1827183 h 1854983"/>
                <a:gd name="connsiteX135" fmla="*/ 3827533 w 5017062"/>
                <a:gd name="connsiteY135" fmla="*/ 1819091 h 1854983"/>
                <a:gd name="connsiteX136" fmla="*/ 3791119 w 5017062"/>
                <a:gd name="connsiteY136" fmla="*/ 1810999 h 1854983"/>
                <a:gd name="connsiteX137" fmla="*/ 3762797 w 5017062"/>
                <a:gd name="connsiteY137" fmla="*/ 1806953 h 1854983"/>
                <a:gd name="connsiteX138" fmla="*/ 3726382 w 5017062"/>
                <a:gd name="connsiteY138" fmla="*/ 1798861 h 1854983"/>
                <a:gd name="connsiteX139" fmla="*/ 3702106 w 5017062"/>
                <a:gd name="connsiteY139" fmla="*/ 1794815 h 1854983"/>
                <a:gd name="connsiteX140" fmla="*/ 3681876 w 5017062"/>
                <a:gd name="connsiteY140" fmla="*/ 1790769 h 1854983"/>
                <a:gd name="connsiteX141" fmla="*/ 3596910 w 5017062"/>
                <a:gd name="connsiteY141" fmla="*/ 1778631 h 1854983"/>
                <a:gd name="connsiteX142" fmla="*/ 3511943 w 5017062"/>
                <a:gd name="connsiteY142" fmla="*/ 1770539 h 1854983"/>
                <a:gd name="connsiteX143" fmla="*/ 3451253 w 5017062"/>
                <a:gd name="connsiteY143" fmla="*/ 1762447 h 1854983"/>
                <a:gd name="connsiteX144" fmla="*/ 3431023 w 5017062"/>
                <a:gd name="connsiteY144" fmla="*/ 1754355 h 1854983"/>
                <a:gd name="connsiteX145" fmla="*/ 3394609 w 5017062"/>
                <a:gd name="connsiteY145" fmla="*/ 1730079 h 1854983"/>
                <a:gd name="connsiteX146" fmla="*/ 3382471 w 5017062"/>
                <a:gd name="connsiteY146" fmla="*/ 1713895 h 1854983"/>
                <a:gd name="connsiteX147" fmla="*/ 3337965 w 5017062"/>
                <a:gd name="connsiteY147" fmla="*/ 1689619 h 1854983"/>
                <a:gd name="connsiteX148" fmla="*/ 3297504 w 5017062"/>
                <a:gd name="connsiteY148" fmla="*/ 1665342 h 1854983"/>
                <a:gd name="connsiteX149" fmla="*/ 3269182 w 5017062"/>
                <a:gd name="connsiteY149" fmla="*/ 1653204 h 1854983"/>
                <a:gd name="connsiteX150" fmla="*/ 3228722 w 5017062"/>
                <a:gd name="connsiteY150" fmla="*/ 1628928 h 1854983"/>
                <a:gd name="connsiteX151" fmla="*/ 3204446 w 5017062"/>
                <a:gd name="connsiteY151" fmla="*/ 1620836 h 1854983"/>
                <a:gd name="connsiteX152" fmla="*/ 3155894 w 5017062"/>
                <a:gd name="connsiteY152" fmla="*/ 1600606 h 1854983"/>
                <a:gd name="connsiteX153" fmla="*/ 3135664 w 5017062"/>
                <a:gd name="connsiteY153" fmla="*/ 1592514 h 1854983"/>
                <a:gd name="connsiteX154" fmla="*/ 3115434 w 5017062"/>
                <a:gd name="connsiteY154" fmla="*/ 1588468 h 1854983"/>
                <a:gd name="connsiteX155" fmla="*/ 3034513 w 5017062"/>
                <a:gd name="connsiteY155" fmla="*/ 1576330 h 1854983"/>
                <a:gd name="connsiteX156" fmla="*/ 2985961 w 5017062"/>
                <a:gd name="connsiteY156" fmla="*/ 1572284 h 1854983"/>
                <a:gd name="connsiteX157" fmla="*/ 2945501 w 5017062"/>
                <a:gd name="connsiteY157" fmla="*/ 1548008 h 1854983"/>
                <a:gd name="connsiteX158" fmla="*/ 2913133 w 5017062"/>
                <a:gd name="connsiteY158" fmla="*/ 1527778 h 1854983"/>
                <a:gd name="connsiteX159" fmla="*/ 2892903 w 5017062"/>
                <a:gd name="connsiteY159" fmla="*/ 1499456 h 1854983"/>
                <a:gd name="connsiteX160" fmla="*/ 2876719 w 5017062"/>
                <a:gd name="connsiteY160" fmla="*/ 1495410 h 1854983"/>
                <a:gd name="connsiteX161" fmla="*/ 2864581 w 5017062"/>
                <a:gd name="connsiteY161" fmla="*/ 1491364 h 1854983"/>
                <a:gd name="connsiteX162" fmla="*/ 2844351 w 5017062"/>
                <a:gd name="connsiteY162" fmla="*/ 1487318 h 1854983"/>
                <a:gd name="connsiteX163" fmla="*/ 2807936 w 5017062"/>
                <a:gd name="connsiteY163" fmla="*/ 1475180 h 1854983"/>
                <a:gd name="connsiteX164" fmla="*/ 2767476 w 5017062"/>
                <a:gd name="connsiteY164" fmla="*/ 1467088 h 1854983"/>
                <a:gd name="connsiteX165" fmla="*/ 2710832 w 5017062"/>
                <a:gd name="connsiteY165" fmla="*/ 1450904 h 1854983"/>
                <a:gd name="connsiteX166" fmla="*/ 2674418 w 5017062"/>
                <a:gd name="connsiteY166" fmla="*/ 1438765 h 1854983"/>
                <a:gd name="connsiteX167" fmla="*/ 2605635 w 5017062"/>
                <a:gd name="connsiteY167" fmla="*/ 1426627 h 1854983"/>
                <a:gd name="connsiteX168" fmla="*/ 2459979 w 5017062"/>
                <a:gd name="connsiteY168" fmla="*/ 1410443 h 1854983"/>
                <a:gd name="connsiteX169" fmla="*/ 2431657 w 5017062"/>
                <a:gd name="connsiteY169" fmla="*/ 1406397 h 1854983"/>
                <a:gd name="connsiteX170" fmla="*/ 2326460 w 5017062"/>
                <a:gd name="connsiteY170" fmla="*/ 1378075 h 1854983"/>
                <a:gd name="connsiteX171" fmla="*/ 2257678 w 5017062"/>
                <a:gd name="connsiteY171" fmla="*/ 1365937 h 1854983"/>
                <a:gd name="connsiteX172" fmla="*/ 2079653 w 5017062"/>
                <a:gd name="connsiteY172" fmla="*/ 1313339 h 1854983"/>
                <a:gd name="connsiteX173" fmla="*/ 1885444 w 5017062"/>
                <a:gd name="connsiteY173" fmla="*/ 1240511 h 1854983"/>
                <a:gd name="connsiteX174" fmla="*/ 1755972 w 5017062"/>
                <a:gd name="connsiteY174" fmla="*/ 1216235 h 1854983"/>
                <a:gd name="connsiteX175" fmla="*/ 1650775 w 5017062"/>
                <a:gd name="connsiteY175" fmla="*/ 1191958 h 1854983"/>
                <a:gd name="connsiteX176" fmla="*/ 1460612 w 5017062"/>
                <a:gd name="connsiteY176" fmla="*/ 1175774 h 1854983"/>
                <a:gd name="connsiteX177" fmla="*/ 1416106 w 5017062"/>
                <a:gd name="connsiteY177" fmla="*/ 1167682 h 1854983"/>
                <a:gd name="connsiteX178" fmla="*/ 1355416 w 5017062"/>
                <a:gd name="connsiteY178" fmla="*/ 1151498 h 1854983"/>
                <a:gd name="connsiteX179" fmla="*/ 1234035 w 5017062"/>
                <a:gd name="connsiteY179" fmla="*/ 1147452 h 1854983"/>
                <a:gd name="connsiteX180" fmla="*/ 1177391 w 5017062"/>
                <a:gd name="connsiteY180" fmla="*/ 1135314 h 1854983"/>
                <a:gd name="connsiteX181" fmla="*/ 1100517 w 5017062"/>
                <a:gd name="connsiteY181" fmla="*/ 1115084 h 1854983"/>
                <a:gd name="connsiteX182" fmla="*/ 1080287 w 5017062"/>
                <a:gd name="connsiteY182" fmla="*/ 1111038 h 1854983"/>
                <a:gd name="connsiteX183" fmla="*/ 1035781 w 5017062"/>
                <a:gd name="connsiteY183" fmla="*/ 1098900 h 1854983"/>
                <a:gd name="connsiteX184" fmla="*/ 1015551 w 5017062"/>
                <a:gd name="connsiteY184" fmla="*/ 1086762 h 1854983"/>
                <a:gd name="connsiteX185" fmla="*/ 995320 w 5017062"/>
                <a:gd name="connsiteY185" fmla="*/ 1082716 h 1854983"/>
                <a:gd name="connsiteX186" fmla="*/ 983182 w 5017062"/>
                <a:gd name="connsiteY186" fmla="*/ 1078670 h 1854983"/>
                <a:gd name="connsiteX187" fmla="*/ 934630 w 5017062"/>
                <a:gd name="connsiteY187" fmla="*/ 1054394 h 1854983"/>
                <a:gd name="connsiteX188" fmla="*/ 918446 w 5017062"/>
                <a:gd name="connsiteY188" fmla="*/ 1046302 h 1854983"/>
                <a:gd name="connsiteX189" fmla="*/ 890124 w 5017062"/>
                <a:gd name="connsiteY189" fmla="*/ 1034164 h 1854983"/>
                <a:gd name="connsiteX190" fmla="*/ 877986 w 5017062"/>
                <a:gd name="connsiteY190" fmla="*/ 1026072 h 1854983"/>
                <a:gd name="connsiteX191" fmla="*/ 845618 w 5017062"/>
                <a:gd name="connsiteY191" fmla="*/ 1013934 h 1854983"/>
                <a:gd name="connsiteX192" fmla="*/ 833480 w 5017062"/>
                <a:gd name="connsiteY192" fmla="*/ 1001796 h 1854983"/>
                <a:gd name="connsiteX193" fmla="*/ 788974 w 5017062"/>
                <a:gd name="connsiteY193" fmla="*/ 981565 h 1854983"/>
                <a:gd name="connsiteX194" fmla="*/ 760651 w 5017062"/>
                <a:gd name="connsiteY194" fmla="*/ 973473 h 1854983"/>
                <a:gd name="connsiteX195" fmla="*/ 744467 w 5017062"/>
                <a:gd name="connsiteY195" fmla="*/ 961335 h 1854983"/>
                <a:gd name="connsiteX196" fmla="*/ 695915 w 5017062"/>
                <a:gd name="connsiteY196" fmla="*/ 949197 h 1854983"/>
                <a:gd name="connsiteX197" fmla="*/ 683777 w 5017062"/>
                <a:gd name="connsiteY197" fmla="*/ 941105 h 1854983"/>
                <a:gd name="connsiteX198" fmla="*/ 655455 w 5017062"/>
                <a:gd name="connsiteY198" fmla="*/ 933013 h 1854983"/>
                <a:gd name="connsiteX199" fmla="*/ 619041 w 5017062"/>
                <a:gd name="connsiteY199" fmla="*/ 912783 h 1854983"/>
                <a:gd name="connsiteX200" fmla="*/ 586673 w 5017062"/>
                <a:gd name="connsiteY200" fmla="*/ 880415 h 1854983"/>
                <a:gd name="connsiteX201" fmla="*/ 570489 w 5017062"/>
                <a:gd name="connsiteY201" fmla="*/ 864231 h 1854983"/>
                <a:gd name="connsiteX202" fmla="*/ 550258 w 5017062"/>
                <a:gd name="connsiteY202" fmla="*/ 844001 h 1854983"/>
                <a:gd name="connsiteX203" fmla="*/ 530028 w 5017062"/>
                <a:gd name="connsiteY203" fmla="*/ 823771 h 1854983"/>
                <a:gd name="connsiteX204" fmla="*/ 517890 w 5017062"/>
                <a:gd name="connsiteY204" fmla="*/ 807587 h 1854983"/>
                <a:gd name="connsiteX205" fmla="*/ 485522 w 5017062"/>
                <a:gd name="connsiteY205" fmla="*/ 787357 h 1854983"/>
                <a:gd name="connsiteX206" fmla="*/ 461246 w 5017062"/>
                <a:gd name="connsiteY206" fmla="*/ 763081 h 1854983"/>
                <a:gd name="connsiteX207" fmla="*/ 453154 w 5017062"/>
                <a:gd name="connsiteY207" fmla="*/ 754988 h 1854983"/>
                <a:gd name="connsiteX208" fmla="*/ 428878 w 5017062"/>
                <a:gd name="connsiteY208" fmla="*/ 738804 h 1854983"/>
                <a:gd name="connsiteX209" fmla="*/ 384372 w 5017062"/>
                <a:gd name="connsiteY209" fmla="*/ 702390 h 1854983"/>
                <a:gd name="connsiteX210" fmla="*/ 360096 w 5017062"/>
                <a:gd name="connsiteY210" fmla="*/ 690252 h 1854983"/>
                <a:gd name="connsiteX211" fmla="*/ 198255 w 5017062"/>
                <a:gd name="connsiteY211" fmla="*/ 686206 h 1854983"/>
                <a:gd name="connsiteX212" fmla="*/ 153749 w 5017062"/>
                <a:gd name="connsiteY212" fmla="*/ 678114 h 1854983"/>
                <a:gd name="connsiteX213" fmla="*/ 137565 w 5017062"/>
                <a:gd name="connsiteY213" fmla="*/ 670022 h 1854983"/>
                <a:gd name="connsiteX214" fmla="*/ 105197 w 5017062"/>
                <a:gd name="connsiteY214" fmla="*/ 665976 h 1854983"/>
                <a:gd name="connsiteX215" fmla="*/ 93058 w 5017062"/>
                <a:gd name="connsiteY215" fmla="*/ 661930 h 1854983"/>
                <a:gd name="connsiteX216" fmla="*/ 80920 w 5017062"/>
                <a:gd name="connsiteY216" fmla="*/ 653838 h 1854983"/>
                <a:gd name="connsiteX217" fmla="*/ 64736 w 5017062"/>
                <a:gd name="connsiteY217" fmla="*/ 649792 h 1854983"/>
                <a:gd name="connsiteX218" fmla="*/ 52598 w 5017062"/>
                <a:gd name="connsiteY218" fmla="*/ 637654 h 1854983"/>
                <a:gd name="connsiteX219" fmla="*/ 36414 w 5017062"/>
                <a:gd name="connsiteY219" fmla="*/ 625516 h 1854983"/>
                <a:gd name="connsiteX220" fmla="*/ 28322 w 5017062"/>
                <a:gd name="connsiteY220" fmla="*/ 613378 h 1854983"/>
                <a:gd name="connsiteX221" fmla="*/ 64736 w 5017062"/>
                <a:gd name="connsiteY221" fmla="*/ 653838 h 1854983"/>
                <a:gd name="connsiteX222" fmla="*/ 68782 w 5017062"/>
                <a:gd name="connsiteY222" fmla="*/ 657884 h 1854983"/>
                <a:gd name="connsiteX0" fmla="*/ 0 w 5017062"/>
                <a:gd name="connsiteY0" fmla="*/ 682637 h 1904012"/>
                <a:gd name="connsiteX1" fmla="*/ 0 w 5017062"/>
                <a:gd name="connsiteY1" fmla="*/ 682637 h 1904012"/>
                <a:gd name="connsiteX2" fmla="*/ 64736 w 5017062"/>
                <a:gd name="connsiteY2" fmla="*/ 662407 h 1904012"/>
                <a:gd name="connsiteX3" fmla="*/ 80920 w 5017062"/>
                <a:gd name="connsiteY3" fmla="*/ 654315 h 1904012"/>
                <a:gd name="connsiteX4" fmla="*/ 93058 w 5017062"/>
                <a:gd name="connsiteY4" fmla="*/ 650269 h 1904012"/>
                <a:gd name="connsiteX5" fmla="*/ 105197 w 5017062"/>
                <a:gd name="connsiteY5" fmla="*/ 642177 h 1904012"/>
                <a:gd name="connsiteX6" fmla="*/ 125427 w 5017062"/>
                <a:gd name="connsiteY6" fmla="*/ 634085 h 1904012"/>
                <a:gd name="connsiteX7" fmla="*/ 137565 w 5017062"/>
                <a:gd name="connsiteY7" fmla="*/ 625993 h 1904012"/>
                <a:gd name="connsiteX8" fmla="*/ 157795 w 5017062"/>
                <a:gd name="connsiteY8" fmla="*/ 621947 h 1904012"/>
                <a:gd name="connsiteX9" fmla="*/ 169933 w 5017062"/>
                <a:gd name="connsiteY9" fmla="*/ 613855 h 1904012"/>
                <a:gd name="connsiteX10" fmla="*/ 194209 w 5017062"/>
                <a:gd name="connsiteY10" fmla="*/ 605763 h 1904012"/>
                <a:gd name="connsiteX11" fmla="*/ 230623 w 5017062"/>
                <a:gd name="connsiteY11" fmla="*/ 589579 h 1904012"/>
                <a:gd name="connsiteX12" fmla="*/ 242761 w 5017062"/>
                <a:gd name="connsiteY12" fmla="*/ 577440 h 1904012"/>
                <a:gd name="connsiteX13" fmla="*/ 262991 w 5017062"/>
                <a:gd name="connsiteY13" fmla="*/ 573394 h 1904012"/>
                <a:gd name="connsiteX14" fmla="*/ 295359 w 5017062"/>
                <a:gd name="connsiteY14" fmla="*/ 561256 h 1904012"/>
                <a:gd name="connsiteX15" fmla="*/ 307497 w 5017062"/>
                <a:gd name="connsiteY15" fmla="*/ 557210 h 1904012"/>
                <a:gd name="connsiteX16" fmla="*/ 327727 w 5017062"/>
                <a:gd name="connsiteY16" fmla="*/ 545072 h 1904012"/>
                <a:gd name="connsiteX17" fmla="*/ 360096 w 5017062"/>
                <a:gd name="connsiteY17" fmla="*/ 536980 h 1904012"/>
                <a:gd name="connsiteX18" fmla="*/ 400556 w 5017062"/>
                <a:gd name="connsiteY18" fmla="*/ 516750 h 1904012"/>
                <a:gd name="connsiteX19" fmla="*/ 436970 w 5017062"/>
                <a:gd name="connsiteY19" fmla="*/ 508658 h 1904012"/>
                <a:gd name="connsiteX20" fmla="*/ 449108 w 5017062"/>
                <a:gd name="connsiteY20" fmla="*/ 500566 h 1904012"/>
                <a:gd name="connsiteX21" fmla="*/ 465292 w 5017062"/>
                <a:gd name="connsiteY21" fmla="*/ 496520 h 1904012"/>
                <a:gd name="connsiteX22" fmla="*/ 517890 w 5017062"/>
                <a:gd name="connsiteY22" fmla="*/ 488428 h 1904012"/>
                <a:gd name="connsiteX23" fmla="*/ 558351 w 5017062"/>
                <a:gd name="connsiteY23" fmla="*/ 472244 h 1904012"/>
                <a:gd name="connsiteX24" fmla="*/ 602857 w 5017062"/>
                <a:gd name="connsiteY24" fmla="*/ 464152 h 1904012"/>
                <a:gd name="connsiteX25" fmla="*/ 623087 w 5017062"/>
                <a:gd name="connsiteY25" fmla="*/ 460106 h 1904012"/>
                <a:gd name="connsiteX26" fmla="*/ 663547 w 5017062"/>
                <a:gd name="connsiteY26" fmla="*/ 456060 h 1904012"/>
                <a:gd name="connsiteX27" fmla="*/ 712099 w 5017062"/>
                <a:gd name="connsiteY27" fmla="*/ 443922 h 1904012"/>
                <a:gd name="connsiteX28" fmla="*/ 732329 w 5017062"/>
                <a:gd name="connsiteY28" fmla="*/ 435830 h 1904012"/>
                <a:gd name="connsiteX29" fmla="*/ 748513 w 5017062"/>
                <a:gd name="connsiteY29" fmla="*/ 431784 h 1904012"/>
                <a:gd name="connsiteX30" fmla="*/ 760651 w 5017062"/>
                <a:gd name="connsiteY30" fmla="*/ 427738 h 1904012"/>
                <a:gd name="connsiteX31" fmla="*/ 793020 w 5017062"/>
                <a:gd name="connsiteY31" fmla="*/ 419646 h 1904012"/>
                <a:gd name="connsiteX32" fmla="*/ 817296 w 5017062"/>
                <a:gd name="connsiteY32" fmla="*/ 411554 h 1904012"/>
                <a:gd name="connsiteX33" fmla="*/ 829434 w 5017062"/>
                <a:gd name="connsiteY33" fmla="*/ 403462 h 1904012"/>
                <a:gd name="connsiteX34" fmla="*/ 869894 w 5017062"/>
                <a:gd name="connsiteY34" fmla="*/ 395370 h 1904012"/>
                <a:gd name="connsiteX35" fmla="*/ 902262 w 5017062"/>
                <a:gd name="connsiteY35" fmla="*/ 383232 h 1904012"/>
                <a:gd name="connsiteX36" fmla="*/ 918446 w 5017062"/>
                <a:gd name="connsiteY36" fmla="*/ 379186 h 1904012"/>
                <a:gd name="connsiteX37" fmla="*/ 930584 w 5017062"/>
                <a:gd name="connsiteY37" fmla="*/ 375140 h 1904012"/>
                <a:gd name="connsiteX38" fmla="*/ 979136 w 5017062"/>
                <a:gd name="connsiteY38" fmla="*/ 371094 h 1904012"/>
                <a:gd name="connsiteX39" fmla="*/ 999366 w 5017062"/>
                <a:gd name="connsiteY39" fmla="*/ 363002 h 1904012"/>
                <a:gd name="connsiteX40" fmla="*/ 1019597 w 5017062"/>
                <a:gd name="connsiteY40" fmla="*/ 358956 h 1904012"/>
                <a:gd name="connsiteX41" fmla="*/ 1031735 w 5017062"/>
                <a:gd name="connsiteY41" fmla="*/ 350864 h 1904012"/>
                <a:gd name="connsiteX42" fmla="*/ 1076241 w 5017062"/>
                <a:gd name="connsiteY42" fmla="*/ 346817 h 1904012"/>
                <a:gd name="connsiteX43" fmla="*/ 1088379 w 5017062"/>
                <a:gd name="connsiteY43" fmla="*/ 342771 h 1904012"/>
                <a:gd name="connsiteX44" fmla="*/ 1120747 w 5017062"/>
                <a:gd name="connsiteY44" fmla="*/ 338725 h 1904012"/>
                <a:gd name="connsiteX45" fmla="*/ 1132885 w 5017062"/>
                <a:gd name="connsiteY45" fmla="*/ 330633 h 1904012"/>
                <a:gd name="connsiteX46" fmla="*/ 1165253 w 5017062"/>
                <a:gd name="connsiteY46" fmla="*/ 326587 h 1904012"/>
                <a:gd name="connsiteX47" fmla="*/ 1177391 w 5017062"/>
                <a:gd name="connsiteY47" fmla="*/ 322541 h 1904012"/>
                <a:gd name="connsiteX48" fmla="*/ 1213805 w 5017062"/>
                <a:gd name="connsiteY48" fmla="*/ 314449 h 1904012"/>
                <a:gd name="connsiteX49" fmla="*/ 1242127 w 5017062"/>
                <a:gd name="connsiteY49" fmla="*/ 302311 h 1904012"/>
                <a:gd name="connsiteX50" fmla="*/ 1258312 w 5017062"/>
                <a:gd name="connsiteY50" fmla="*/ 298265 h 1904012"/>
                <a:gd name="connsiteX51" fmla="*/ 1270450 w 5017062"/>
                <a:gd name="connsiteY51" fmla="*/ 290173 h 1904012"/>
                <a:gd name="connsiteX52" fmla="*/ 1314956 w 5017062"/>
                <a:gd name="connsiteY52" fmla="*/ 282081 h 1904012"/>
                <a:gd name="connsiteX53" fmla="*/ 1347324 w 5017062"/>
                <a:gd name="connsiteY53" fmla="*/ 269943 h 1904012"/>
                <a:gd name="connsiteX54" fmla="*/ 1379692 w 5017062"/>
                <a:gd name="connsiteY54" fmla="*/ 257805 h 1904012"/>
                <a:gd name="connsiteX55" fmla="*/ 1395876 w 5017062"/>
                <a:gd name="connsiteY55" fmla="*/ 253759 h 1904012"/>
                <a:gd name="connsiteX56" fmla="*/ 1468704 w 5017062"/>
                <a:gd name="connsiteY56" fmla="*/ 249713 h 1904012"/>
                <a:gd name="connsiteX57" fmla="*/ 2570960 w 5017062"/>
                <a:gd name="connsiteY57" fmla="*/ 41 h 1904012"/>
                <a:gd name="connsiteX58" fmla="*/ 1751926 w 5017062"/>
                <a:gd name="connsiteY58" fmla="*/ 229483 h 1904012"/>
                <a:gd name="connsiteX59" fmla="*/ 1905674 w 5017062"/>
                <a:gd name="connsiteY59" fmla="*/ 189023 h 1904012"/>
                <a:gd name="connsiteX60" fmla="*/ 2027055 w 5017062"/>
                <a:gd name="connsiteY60" fmla="*/ 160701 h 1904012"/>
                <a:gd name="connsiteX61" fmla="*/ 2059423 w 5017062"/>
                <a:gd name="connsiteY61" fmla="*/ 152609 h 1904012"/>
                <a:gd name="connsiteX62" fmla="*/ 2107975 w 5017062"/>
                <a:gd name="connsiteY62" fmla="*/ 140471 h 1904012"/>
                <a:gd name="connsiteX63" fmla="*/ 2120113 w 5017062"/>
                <a:gd name="connsiteY63" fmla="*/ 132379 h 1904012"/>
                <a:gd name="connsiteX64" fmla="*/ 2180804 w 5017062"/>
                <a:gd name="connsiteY64" fmla="*/ 116194 h 1904012"/>
                <a:gd name="connsiteX65" fmla="*/ 2209126 w 5017062"/>
                <a:gd name="connsiteY65" fmla="*/ 104056 h 1904012"/>
                <a:gd name="connsiteX66" fmla="*/ 2277908 w 5017062"/>
                <a:gd name="connsiteY66" fmla="*/ 91918 h 1904012"/>
                <a:gd name="connsiteX67" fmla="*/ 2427611 w 5017062"/>
                <a:gd name="connsiteY67" fmla="*/ 100010 h 1904012"/>
                <a:gd name="connsiteX68" fmla="*/ 2476163 w 5017062"/>
                <a:gd name="connsiteY68" fmla="*/ 108102 h 1904012"/>
                <a:gd name="connsiteX69" fmla="*/ 2504485 w 5017062"/>
                <a:gd name="connsiteY69" fmla="*/ 112148 h 1904012"/>
                <a:gd name="connsiteX70" fmla="*/ 2544945 w 5017062"/>
                <a:gd name="connsiteY70" fmla="*/ 120240 h 1904012"/>
                <a:gd name="connsiteX71" fmla="*/ 2585405 w 5017062"/>
                <a:gd name="connsiteY71" fmla="*/ 124287 h 1904012"/>
                <a:gd name="connsiteX72" fmla="*/ 2868627 w 5017062"/>
                <a:gd name="connsiteY72" fmla="*/ 112148 h 1904012"/>
                <a:gd name="connsiteX73" fmla="*/ 2892903 w 5017062"/>
                <a:gd name="connsiteY73" fmla="*/ 104056 h 1904012"/>
                <a:gd name="connsiteX74" fmla="*/ 3002145 w 5017062"/>
                <a:gd name="connsiteY74" fmla="*/ 100010 h 1904012"/>
                <a:gd name="connsiteX75" fmla="*/ 3180170 w 5017062"/>
                <a:gd name="connsiteY75" fmla="*/ 108102 h 1904012"/>
                <a:gd name="connsiteX76" fmla="*/ 3261090 w 5017062"/>
                <a:gd name="connsiteY76" fmla="*/ 116194 h 1904012"/>
                <a:gd name="connsiteX77" fmla="*/ 3374379 w 5017062"/>
                <a:gd name="connsiteY77" fmla="*/ 120240 h 1904012"/>
                <a:gd name="connsiteX78" fmla="*/ 3394609 w 5017062"/>
                <a:gd name="connsiteY78" fmla="*/ 128333 h 1904012"/>
                <a:gd name="connsiteX79" fmla="*/ 3487667 w 5017062"/>
                <a:gd name="connsiteY79" fmla="*/ 136425 h 1904012"/>
                <a:gd name="connsiteX80" fmla="*/ 3532174 w 5017062"/>
                <a:gd name="connsiteY80" fmla="*/ 148563 h 1904012"/>
                <a:gd name="connsiteX81" fmla="*/ 3742566 w 5017062"/>
                <a:gd name="connsiteY81" fmla="*/ 144517 h 1904012"/>
                <a:gd name="connsiteX82" fmla="*/ 3774935 w 5017062"/>
                <a:gd name="connsiteY82" fmla="*/ 136425 h 1904012"/>
                <a:gd name="connsiteX83" fmla="*/ 3811349 w 5017062"/>
                <a:gd name="connsiteY83" fmla="*/ 132379 h 1904012"/>
                <a:gd name="connsiteX84" fmla="*/ 4017696 w 5017062"/>
                <a:gd name="connsiteY84" fmla="*/ 128333 h 1904012"/>
                <a:gd name="connsiteX85" fmla="*/ 4037926 w 5017062"/>
                <a:gd name="connsiteY85" fmla="*/ 116194 h 1904012"/>
                <a:gd name="connsiteX86" fmla="*/ 4050064 w 5017062"/>
                <a:gd name="connsiteY86" fmla="*/ 112148 h 1904012"/>
                <a:gd name="connsiteX87" fmla="*/ 4082432 w 5017062"/>
                <a:gd name="connsiteY87" fmla="*/ 95964 h 1904012"/>
                <a:gd name="connsiteX88" fmla="*/ 4377791 w 5017062"/>
                <a:gd name="connsiteY88" fmla="*/ 87872 h 1904012"/>
                <a:gd name="connsiteX89" fmla="*/ 4446574 w 5017062"/>
                <a:gd name="connsiteY89" fmla="*/ 104056 h 1904012"/>
                <a:gd name="connsiteX90" fmla="*/ 4584138 w 5017062"/>
                <a:gd name="connsiteY90" fmla="*/ 128333 h 1904012"/>
                <a:gd name="connsiteX91" fmla="*/ 4976602 w 5017062"/>
                <a:gd name="connsiteY91" fmla="*/ 132379 h 1904012"/>
                <a:gd name="connsiteX92" fmla="*/ 4980648 w 5017062"/>
                <a:gd name="connsiteY92" fmla="*/ 144517 h 1904012"/>
                <a:gd name="connsiteX93" fmla="*/ 4992786 w 5017062"/>
                <a:gd name="connsiteY93" fmla="*/ 152609 h 1904012"/>
                <a:gd name="connsiteX94" fmla="*/ 5000878 w 5017062"/>
                <a:gd name="connsiteY94" fmla="*/ 201161 h 1904012"/>
                <a:gd name="connsiteX95" fmla="*/ 4992786 w 5017062"/>
                <a:gd name="connsiteY95" fmla="*/ 334679 h 1904012"/>
                <a:gd name="connsiteX96" fmla="*/ 4988740 w 5017062"/>
                <a:gd name="connsiteY96" fmla="*/ 354910 h 1904012"/>
                <a:gd name="connsiteX97" fmla="*/ 4984694 w 5017062"/>
                <a:gd name="connsiteY97" fmla="*/ 383232 h 1904012"/>
                <a:gd name="connsiteX98" fmla="*/ 4976602 w 5017062"/>
                <a:gd name="connsiteY98" fmla="*/ 403462 h 1904012"/>
                <a:gd name="connsiteX99" fmla="*/ 4960418 w 5017062"/>
                <a:gd name="connsiteY99" fmla="*/ 452014 h 1904012"/>
                <a:gd name="connsiteX100" fmla="*/ 4952326 w 5017062"/>
                <a:gd name="connsiteY100" fmla="*/ 488428 h 1904012"/>
                <a:gd name="connsiteX101" fmla="*/ 4940188 w 5017062"/>
                <a:gd name="connsiteY101" fmla="*/ 557210 h 1904012"/>
                <a:gd name="connsiteX102" fmla="*/ 4944234 w 5017062"/>
                <a:gd name="connsiteY102" fmla="*/ 1006318 h 1904012"/>
                <a:gd name="connsiteX103" fmla="*/ 4948280 w 5017062"/>
                <a:gd name="connsiteY103" fmla="*/ 1022502 h 1904012"/>
                <a:gd name="connsiteX104" fmla="*/ 4952326 w 5017062"/>
                <a:gd name="connsiteY104" fmla="*/ 1143883 h 1904012"/>
                <a:gd name="connsiteX105" fmla="*/ 4968510 w 5017062"/>
                <a:gd name="connsiteY105" fmla="*/ 1188389 h 1904012"/>
                <a:gd name="connsiteX106" fmla="*/ 4976602 w 5017062"/>
                <a:gd name="connsiteY106" fmla="*/ 1216711 h 1904012"/>
                <a:gd name="connsiteX107" fmla="*/ 4984694 w 5017062"/>
                <a:gd name="connsiteY107" fmla="*/ 1236941 h 1904012"/>
                <a:gd name="connsiteX108" fmla="*/ 4988740 w 5017062"/>
                <a:gd name="connsiteY108" fmla="*/ 1257171 h 1904012"/>
                <a:gd name="connsiteX109" fmla="*/ 5000878 w 5017062"/>
                <a:gd name="connsiteY109" fmla="*/ 1273356 h 1904012"/>
                <a:gd name="connsiteX110" fmla="*/ 5004924 w 5017062"/>
                <a:gd name="connsiteY110" fmla="*/ 1293586 h 1904012"/>
                <a:gd name="connsiteX111" fmla="*/ 5013016 w 5017062"/>
                <a:gd name="connsiteY111" fmla="*/ 1309770 h 1904012"/>
                <a:gd name="connsiteX112" fmla="*/ 5017062 w 5017062"/>
                <a:gd name="connsiteY112" fmla="*/ 1325954 h 1904012"/>
                <a:gd name="connsiteX113" fmla="*/ 5000878 w 5017062"/>
                <a:gd name="connsiteY113" fmla="*/ 1382598 h 1904012"/>
                <a:gd name="connsiteX114" fmla="*/ 4972556 w 5017062"/>
                <a:gd name="connsiteY114" fmla="*/ 1455426 h 1904012"/>
                <a:gd name="connsiteX115" fmla="*/ 4952326 w 5017062"/>
                <a:gd name="connsiteY115" fmla="*/ 1516117 h 1904012"/>
                <a:gd name="connsiteX116" fmla="*/ 4928050 w 5017062"/>
                <a:gd name="connsiteY116" fmla="*/ 1588945 h 1904012"/>
                <a:gd name="connsiteX117" fmla="*/ 4924004 w 5017062"/>
                <a:gd name="connsiteY117" fmla="*/ 1609175 h 1904012"/>
                <a:gd name="connsiteX118" fmla="*/ 4907820 w 5017062"/>
                <a:gd name="connsiteY118" fmla="*/ 1657727 h 1904012"/>
                <a:gd name="connsiteX119" fmla="*/ 4899727 w 5017062"/>
                <a:gd name="connsiteY119" fmla="*/ 1677957 h 1904012"/>
                <a:gd name="connsiteX120" fmla="*/ 4887589 w 5017062"/>
                <a:gd name="connsiteY120" fmla="*/ 1686049 h 1904012"/>
                <a:gd name="connsiteX121" fmla="*/ 4883543 w 5017062"/>
                <a:gd name="connsiteY121" fmla="*/ 1698187 h 1904012"/>
                <a:gd name="connsiteX122" fmla="*/ 4859267 w 5017062"/>
                <a:gd name="connsiteY122" fmla="*/ 1750786 h 1904012"/>
                <a:gd name="connsiteX123" fmla="*/ 4855221 w 5017062"/>
                <a:gd name="connsiteY123" fmla="*/ 1771016 h 1904012"/>
                <a:gd name="connsiteX124" fmla="*/ 4843083 w 5017062"/>
                <a:gd name="connsiteY124" fmla="*/ 1799338 h 1904012"/>
                <a:gd name="connsiteX125" fmla="*/ 4839037 w 5017062"/>
                <a:gd name="connsiteY125" fmla="*/ 1811476 h 1904012"/>
                <a:gd name="connsiteX126" fmla="*/ 4834991 w 5017062"/>
                <a:gd name="connsiteY126" fmla="*/ 1827660 h 1904012"/>
                <a:gd name="connsiteX127" fmla="*/ 4778347 w 5017062"/>
                <a:gd name="connsiteY127" fmla="*/ 1839798 h 1904012"/>
                <a:gd name="connsiteX128" fmla="*/ 4673151 w 5017062"/>
                <a:gd name="connsiteY128" fmla="*/ 1860028 h 1904012"/>
                <a:gd name="connsiteX129" fmla="*/ 4511310 w 5017062"/>
                <a:gd name="connsiteY129" fmla="*/ 1864074 h 1904012"/>
                <a:gd name="connsiteX130" fmla="*/ 4389929 w 5017062"/>
                <a:gd name="connsiteY130" fmla="*/ 1876212 h 1904012"/>
                <a:gd name="connsiteX131" fmla="*/ 4187628 w 5017062"/>
                <a:gd name="connsiteY131" fmla="*/ 1884304 h 1904012"/>
                <a:gd name="connsiteX132" fmla="*/ 3969143 w 5017062"/>
                <a:gd name="connsiteY132" fmla="*/ 1888350 h 1904012"/>
                <a:gd name="connsiteX133" fmla="*/ 3912499 w 5017062"/>
                <a:gd name="connsiteY133" fmla="*/ 1884304 h 1904012"/>
                <a:gd name="connsiteX134" fmla="*/ 3859901 w 5017062"/>
                <a:gd name="connsiteY134" fmla="*/ 1876212 h 1904012"/>
                <a:gd name="connsiteX135" fmla="*/ 3827533 w 5017062"/>
                <a:gd name="connsiteY135" fmla="*/ 1868120 h 1904012"/>
                <a:gd name="connsiteX136" fmla="*/ 3791119 w 5017062"/>
                <a:gd name="connsiteY136" fmla="*/ 1860028 h 1904012"/>
                <a:gd name="connsiteX137" fmla="*/ 3762797 w 5017062"/>
                <a:gd name="connsiteY137" fmla="*/ 1855982 h 1904012"/>
                <a:gd name="connsiteX138" fmla="*/ 3726382 w 5017062"/>
                <a:gd name="connsiteY138" fmla="*/ 1847890 h 1904012"/>
                <a:gd name="connsiteX139" fmla="*/ 3702106 w 5017062"/>
                <a:gd name="connsiteY139" fmla="*/ 1843844 h 1904012"/>
                <a:gd name="connsiteX140" fmla="*/ 3681876 w 5017062"/>
                <a:gd name="connsiteY140" fmla="*/ 1839798 h 1904012"/>
                <a:gd name="connsiteX141" fmla="*/ 3596910 w 5017062"/>
                <a:gd name="connsiteY141" fmla="*/ 1827660 h 1904012"/>
                <a:gd name="connsiteX142" fmla="*/ 3511943 w 5017062"/>
                <a:gd name="connsiteY142" fmla="*/ 1819568 h 1904012"/>
                <a:gd name="connsiteX143" fmla="*/ 3451253 w 5017062"/>
                <a:gd name="connsiteY143" fmla="*/ 1811476 h 1904012"/>
                <a:gd name="connsiteX144" fmla="*/ 3431023 w 5017062"/>
                <a:gd name="connsiteY144" fmla="*/ 1803384 h 1904012"/>
                <a:gd name="connsiteX145" fmla="*/ 3394609 w 5017062"/>
                <a:gd name="connsiteY145" fmla="*/ 1779108 h 1904012"/>
                <a:gd name="connsiteX146" fmla="*/ 3382471 w 5017062"/>
                <a:gd name="connsiteY146" fmla="*/ 1762924 h 1904012"/>
                <a:gd name="connsiteX147" fmla="*/ 3337965 w 5017062"/>
                <a:gd name="connsiteY147" fmla="*/ 1738648 h 1904012"/>
                <a:gd name="connsiteX148" fmla="*/ 3297504 w 5017062"/>
                <a:gd name="connsiteY148" fmla="*/ 1714371 h 1904012"/>
                <a:gd name="connsiteX149" fmla="*/ 3269182 w 5017062"/>
                <a:gd name="connsiteY149" fmla="*/ 1702233 h 1904012"/>
                <a:gd name="connsiteX150" fmla="*/ 3228722 w 5017062"/>
                <a:gd name="connsiteY150" fmla="*/ 1677957 h 1904012"/>
                <a:gd name="connsiteX151" fmla="*/ 3204446 w 5017062"/>
                <a:gd name="connsiteY151" fmla="*/ 1669865 h 1904012"/>
                <a:gd name="connsiteX152" fmla="*/ 3155894 w 5017062"/>
                <a:gd name="connsiteY152" fmla="*/ 1649635 h 1904012"/>
                <a:gd name="connsiteX153" fmla="*/ 3135664 w 5017062"/>
                <a:gd name="connsiteY153" fmla="*/ 1641543 h 1904012"/>
                <a:gd name="connsiteX154" fmla="*/ 3115434 w 5017062"/>
                <a:gd name="connsiteY154" fmla="*/ 1637497 h 1904012"/>
                <a:gd name="connsiteX155" fmla="*/ 3034513 w 5017062"/>
                <a:gd name="connsiteY155" fmla="*/ 1625359 h 1904012"/>
                <a:gd name="connsiteX156" fmla="*/ 2985961 w 5017062"/>
                <a:gd name="connsiteY156" fmla="*/ 1621313 h 1904012"/>
                <a:gd name="connsiteX157" fmla="*/ 2945501 w 5017062"/>
                <a:gd name="connsiteY157" fmla="*/ 1597037 h 1904012"/>
                <a:gd name="connsiteX158" fmla="*/ 2913133 w 5017062"/>
                <a:gd name="connsiteY158" fmla="*/ 1576807 h 1904012"/>
                <a:gd name="connsiteX159" fmla="*/ 2892903 w 5017062"/>
                <a:gd name="connsiteY159" fmla="*/ 1548485 h 1904012"/>
                <a:gd name="connsiteX160" fmla="*/ 2876719 w 5017062"/>
                <a:gd name="connsiteY160" fmla="*/ 1544439 h 1904012"/>
                <a:gd name="connsiteX161" fmla="*/ 2864581 w 5017062"/>
                <a:gd name="connsiteY161" fmla="*/ 1540393 h 1904012"/>
                <a:gd name="connsiteX162" fmla="*/ 2844351 w 5017062"/>
                <a:gd name="connsiteY162" fmla="*/ 1536347 h 1904012"/>
                <a:gd name="connsiteX163" fmla="*/ 2807936 w 5017062"/>
                <a:gd name="connsiteY163" fmla="*/ 1524209 h 1904012"/>
                <a:gd name="connsiteX164" fmla="*/ 2767476 w 5017062"/>
                <a:gd name="connsiteY164" fmla="*/ 1516117 h 1904012"/>
                <a:gd name="connsiteX165" fmla="*/ 2710832 w 5017062"/>
                <a:gd name="connsiteY165" fmla="*/ 1499933 h 1904012"/>
                <a:gd name="connsiteX166" fmla="*/ 2674418 w 5017062"/>
                <a:gd name="connsiteY166" fmla="*/ 1487794 h 1904012"/>
                <a:gd name="connsiteX167" fmla="*/ 2605635 w 5017062"/>
                <a:gd name="connsiteY167" fmla="*/ 1475656 h 1904012"/>
                <a:gd name="connsiteX168" fmla="*/ 2459979 w 5017062"/>
                <a:gd name="connsiteY168" fmla="*/ 1459472 h 1904012"/>
                <a:gd name="connsiteX169" fmla="*/ 2431657 w 5017062"/>
                <a:gd name="connsiteY169" fmla="*/ 1455426 h 1904012"/>
                <a:gd name="connsiteX170" fmla="*/ 2326460 w 5017062"/>
                <a:gd name="connsiteY170" fmla="*/ 1427104 h 1904012"/>
                <a:gd name="connsiteX171" fmla="*/ 2257678 w 5017062"/>
                <a:gd name="connsiteY171" fmla="*/ 1414966 h 1904012"/>
                <a:gd name="connsiteX172" fmla="*/ 2079653 w 5017062"/>
                <a:gd name="connsiteY172" fmla="*/ 1362368 h 1904012"/>
                <a:gd name="connsiteX173" fmla="*/ 1885444 w 5017062"/>
                <a:gd name="connsiteY173" fmla="*/ 1289540 h 1904012"/>
                <a:gd name="connsiteX174" fmla="*/ 1755972 w 5017062"/>
                <a:gd name="connsiteY174" fmla="*/ 1265264 h 1904012"/>
                <a:gd name="connsiteX175" fmla="*/ 1650775 w 5017062"/>
                <a:gd name="connsiteY175" fmla="*/ 1240987 h 1904012"/>
                <a:gd name="connsiteX176" fmla="*/ 1460612 w 5017062"/>
                <a:gd name="connsiteY176" fmla="*/ 1224803 h 1904012"/>
                <a:gd name="connsiteX177" fmla="*/ 1416106 w 5017062"/>
                <a:gd name="connsiteY177" fmla="*/ 1216711 h 1904012"/>
                <a:gd name="connsiteX178" fmla="*/ 1355416 w 5017062"/>
                <a:gd name="connsiteY178" fmla="*/ 1200527 h 1904012"/>
                <a:gd name="connsiteX179" fmla="*/ 1234035 w 5017062"/>
                <a:gd name="connsiteY179" fmla="*/ 1196481 h 1904012"/>
                <a:gd name="connsiteX180" fmla="*/ 1177391 w 5017062"/>
                <a:gd name="connsiteY180" fmla="*/ 1184343 h 1904012"/>
                <a:gd name="connsiteX181" fmla="*/ 1100517 w 5017062"/>
                <a:gd name="connsiteY181" fmla="*/ 1164113 h 1904012"/>
                <a:gd name="connsiteX182" fmla="*/ 1080287 w 5017062"/>
                <a:gd name="connsiteY182" fmla="*/ 1160067 h 1904012"/>
                <a:gd name="connsiteX183" fmla="*/ 1035781 w 5017062"/>
                <a:gd name="connsiteY183" fmla="*/ 1147929 h 1904012"/>
                <a:gd name="connsiteX184" fmla="*/ 1015551 w 5017062"/>
                <a:gd name="connsiteY184" fmla="*/ 1135791 h 1904012"/>
                <a:gd name="connsiteX185" fmla="*/ 995320 w 5017062"/>
                <a:gd name="connsiteY185" fmla="*/ 1131745 h 1904012"/>
                <a:gd name="connsiteX186" fmla="*/ 983182 w 5017062"/>
                <a:gd name="connsiteY186" fmla="*/ 1127699 h 1904012"/>
                <a:gd name="connsiteX187" fmla="*/ 934630 w 5017062"/>
                <a:gd name="connsiteY187" fmla="*/ 1103423 h 1904012"/>
                <a:gd name="connsiteX188" fmla="*/ 918446 w 5017062"/>
                <a:gd name="connsiteY188" fmla="*/ 1095331 h 1904012"/>
                <a:gd name="connsiteX189" fmla="*/ 890124 w 5017062"/>
                <a:gd name="connsiteY189" fmla="*/ 1083193 h 1904012"/>
                <a:gd name="connsiteX190" fmla="*/ 877986 w 5017062"/>
                <a:gd name="connsiteY190" fmla="*/ 1075101 h 1904012"/>
                <a:gd name="connsiteX191" fmla="*/ 845618 w 5017062"/>
                <a:gd name="connsiteY191" fmla="*/ 1062963 h 1904012"/>
                <a:gd name="connsiteX192" fmla="*/ 833480 w 5017062"/>
                <a:gd name="connsiteY192" fmla="*/ 1050825 h 1904012"/>
                <a:gd name="connsiteX193" fmla="*/ 788974 w 5017062"/>
                <a:gd name="connsiteY193" fmla="*/ 1030594 h 1904012"/>
                <a:gd name="connsiteX194" fmla="*/ 760651 w 5017062"/>
                <a:gd name="connsiteY194" fmla="*/ 1022502 h 1904012"/>
                <a:gd name="connsiteX195" fmla="*/ 744467 w 5017062"/>
                <a:gd name="connsiteY195" fmla="*/ 1010364 h 1904012"/>
                <a:gd name="connsiteX196" fmla="*/ 695915 w 5017062"/>
                <a:gd name="connsiteY196" fmla="*/ 998226 h 1904012"/>
                <a:gd name="connsiteX197" fmla="*/ 683777 w 5017062"/>
                <a:gd name="connsiteY197" fmla="*/ 990134 h 1904012"/>
                <a:gd name="connsiteX198" fmla="*/ 655455 w 5017062"/>
                <a:gd name="connsiteY198" fmla="*/ 982042 h 1904012"/>
                <a:gd name="connsiteX199" fmla="*/ 619041 w 5017062"/>
                <a:gd name="connsiteY199" fmla="*/ 961812 h 1904012"/>
                <a:gd name="connsiteX200" fmla="*/ 586673 w 5017062"/>
                <a:gd name="connsiteY200" fmla="*/ 929444 h 1904012"/>
                <a:gd name="connsiteX201" fmla="*/ 570489 w 5017062"/>
                <a:gd name="connsiteY201" fmla="*/ 913260 h 1904012"/>
                <a:gd name="connsiteX202" fmla="*/ 550258 w 5017062"/>
                <a:gd name="connsiteY202" fmla="*/ 893030 h 1904012"/>
                <a:gd name="connsiteX203" fmla="*/ 530028 w 5017062"/>
                <a:gd name="connsiteY203" fmla="*/ 872800 h 1904012"/>
                <a:gd name="connsiteX204" fmla="*/ 517890 w 5017062"/>
                <a:gd name="connsiteY204" fmla="*/ 856616 h 1904012"/>
                <a:gd name="connsiteX205" fmla="*/ 485522 w 5017062"/>
                <a:gd name="connsiteY205" fmla="*/ 836386 h 1904012"/>
                <a:gd name="connsiteX206" fmla="*/ 461246 w 5017062"/>
                <a:gd name="connsiteY206" fmla="*/ 812110 h 1904012"/>
                <a:gd name="connsiteX207" fmla="*/ 453154 w 5017062"/>
                <a:gd name="connsiteY207" fmla="*/ 804017 h 1904012"/>
                <a:gd name="connsiteX208" fmla="*/ 428878 w 5017062"/>
                <a:gd name="connsiteY208" fmla="*/ 787833 h 1904012"/>
                <a:gd name="connsiteX209" fmla="*/ 384372 w 5017062"/>
                <a:gd name="connsiteY209" fmla="*/ 751419 h 1904012"/>
                <a:gd name="connsiteX210" fmla="*/ 360096 w 5017062"/>
                <a:gd name="connsiteY210" fmla="*/ 739281 h 1904012"/>
                <a:gd name="connsiteX211" fmla="*/ 198255 w 5017062"/>
                <a:gd name="connsiteY211" fmla="*/ 735235 h 1904012"/>
                <a:gd name="connsiteX212" fmla="*/ 153749 w 5017062"/>
                <a:gd name="connsiteY212" fmla="*/ 727143 h 1904012"/>
                <a:gd name="connsiteX213" fmla="*/ 137565 w 5017062"/>
                <a:gd name="connsiteY213" fmla="*/ 719051 h 1904012"/>
                <a:gd name="connsiteX214" fmla="*/ 105197 w 5017062"/>
                <a:gd name="connsiteY214" fmla="*/ 715005 h 1904012"/>
                <a:gd name="connsiteX215" fmla="*/ 93058 w 5017062"/>
                <a:gd name="connsiteY215" fmla="*/ 710959 h 1904012"/>
                <a:gd name="connsiteX216" fmla="*/ 80920 w 5017062"/>
                <a:gd name="connsiteY216" fmla="*/ 702867 h 1904012"/>
                <a:gd name="connsiteX217" fmla="*/ 64736 w 5017062"/>
                <a:gd name="connsiteY217" fmla="*/ 698821 h 1904012"/>
                <a:gd name="connsiteX218" fmla="*/ 52598 w 5017062"/>
                <a:gd name="connsiteY218" fmla="*/ 686683 h 1904012"/>
                <a:gd name="connsiteX219" fmla="*/ 36414 w 5017062"/>
                <a:gd name="connsiteY219" fmla="*/ 674545 h 1904012"/>
                <a:gd name="connsiteX220" fmla="*/ 28322 w 5017062"/>
                <a:gd name="connsiteY220" fmla="*/ 662407 h 1904012"/>
                <a:gd name="connsiteX221" fmla="*/ 64736 w 5017062"/>
                <a:gd name="connsiteY221" fmla="*/ 702867 h 1904012"/>
                <a:gd name="connsiteX222" fmla="*/ 68782 w 5017062"/>
                <a:gd name="connsiteY222" fmla="*/ 706913 h 1904012"/>
                <a:gd name="connsiteX0" fmla="*/ 0 w 5017062"/>
                <a:gd name="connsiteY0" fmla="*/ 683328 h 1904703"/>
                <a:gd name="connsiteX1" fmla="*/ 0 w 5017062"/>
                <a:gd name="connsiteY1" fmla="*/ 683328 h 1904703"/>
                <a:gd name="connsiteX2" fmla="*/ 64736 w 5017062"/>
                <a:gd name="connsiteY2" fmla="*/ 663098 h 1904703"/>
                <a:gd name="connsiteX3" fmla="*/ 80920 w 5017062"/>
                <a:gd name="connsiteY3" fmla="*/ 655006 h 1904703"/>
                <a:gd name="connsiteX4" fmla="*/ 93058 w 5017062"/>
                <a:gd name="connsiteY4" fmla="*/ 650960 h 1904703"/>
                <a:gd name="connsiteX5" fmla="*/ 105197 w 5017062"/>
                <a:gd name="connsiteY5" fmla="*/ 642868 h 1904703"/>
                <a:gd name="connsiteX6" fmla="*/ 125427 w 5017062"/>
                <a:gd name="connsiteY6" fmla="*/ 634776 h 1904703"/>
                <a:gd name="connsiteX7" fmla="*/ 137565 w 5017062"/>
                <a:gd name="connsiteY7" fmla="*/ 626684 h 1904703"/>
                <a:gd name="connsiteX8" fmla="*/ 157795 w 5017062"/>
                <a:gd name="connsiteY8" fmla="*/ 622638 h 1904703"/>
                <a:gd name="connsiteX9" fmla="*/ 169933 w 5017062"/>
                <a:gd name="connsiteY9" fmla="*/ 614546 h 1904703"/>
                <a:gd name="connsiteX10" fmla="*/ 194209 w 5017062"/>
                <a:gd name="connsiteY10" fmla="*/ 606454 h 1904703"/>
                <a:gd name="connsiteX11" fmla="*/ 230623 w 5017062"/>
                <a:gd name="connsiteY11" fmla="*/ 590270 h 1904703"/>
                <a:gd name="connsiteX12" fmla="*/ 242761 w 5017062"/>
                <a:gd name="connsiteY12" fmla="*/ 578131 h 1904703"/>
                <a:gd name="connsiteX13" fmla="*/ 262991 w 5017062"/>
                <a:gd name="connsiteY13" fmla="*/ 574085 h 1904703"/>
                <a:gd name="connsiteX14" fmla="*/ 295359 w 5017062"/>
                <a:gd name="connsiteY14" fmla="*/ 561947 h 1904703"/>
                <a:gd name="connsiteX15" fmla="*/ 307497 w 5017062"/>
                <a:gd name="connsiteY15" fmla="*/ 557901 h 1904703"/>
                <a:gd name="connsiteX16" fmla="*/ 327727 w 5017062"/>
                <a:gd name="connsiteY16" fmla="*/ 545763 h 1904703"/>
                <a:gd name="connsiteX17" fmla="*/ 360096 w 5017062"/>
                <a:gd name="connsiteY17" fmla="*/ 537671 h 1904703"/>
                <a:gd name="connsiteX18" fmla="*/ 400556 w 5017062"/>
                <a:gd name="connsiteY18" fmla="*/ 517441 h 1904703"/>
                <a:gd name="connsiteX19" fmla="*/ 436970 w 5017062"/>
                <a:gd name="connsiteY19" fmla="*/ 509349 h 1904703"/>
                <a:gd name="connsiteX20" fmla="*/ 449108 w 5017062"/>
                <a:gd name="connsiteY20" fmla="*/ 501257 h 1904703"/>
                <a:gd name="connsiteX21" fmla="*/ 465292 w 5017062"/>
                <a:gd name="connsiteY21" fmla="*/ 497211 h 1904703"/>
                <a:gd name="connsiteX22" fmla="*/ 517890 w 5017062"/>
                <a:gd name="connsiteY22" fmla="*/ 489119 h 1904703"/>
                <a:gd name="connsiteX23" fmla="*/ 558351 w 5017062"/>
                <a:gd name="connsiteY23" fmla="*/ 472935 h 1904703"/>
                <a:gd name="connsiteX24" fmla="*/ 602857 w 5017062"/>
                <a:gd name="connsiteY24" fmla="*/ 464843 h 1904703"/>
                <a:gd name="connsiteX25" fmla="*/ 623087 w 5017062"/>
                <a:gd name="connsiteY25" fmla="*/ 460797 h 1904703"/>
                <a:gd name="connsiteX26" fmla="*/ 663547 w 5017062"/>
                <a:gd name="connsiteY26" fmla="*/ 456751 h 1904703"/>
                <a:gd name="connsiteX27" fmla="*/ 712099 w 5017062"/>
                <a:gd name="connsiteY27" fmla="*/ 444613 h 1904703"/>
                <a:gd name="connsiteX28" fmla="*/ 732329 w 5017062"/>
                <a:gd name="connsiteY28" fmla="*/ 436521 h 1904703"/>
                <a:gd name="connsiteX29" fmla="*/ 748513 w 5017062"/>
                <a:gd name="connsiteY29" fmla="*/ 432475 h 1904703"/>
                <a:gd name="connsiteX30" fmla="*/ 760651 w 5017062"/>
                <a:gd name="connsiteY30" fmla="*/ 428429 h 1904703"/>
                <a:gd name="connsiteX31" fmla="*/ 793020 w 5017062"/>
                <a:gd name="connsiteY31" fmla="*/ 420337 h 1904703"/>
                <a:gd name="connsiteX32" fmla="*/ 817296 w 5017062"/>
                <a:gd name="connsiteY32" fmla="*/ 412245 h 1904703"/>
                <a:gd name="connsiteX33" fmla="*/ 829434 w 5017062"/>
                <a:gd name="connsiteY33" fmla="*/ 404153 h 1904703"/>
                <a:gd name="connsiteX34" fmla="*/ 869894 w 5017062"/>
                <a:gd name="connsiteY34" fmla="*/ 396061 h 1904703"/>
                <a:gd name="connsiteX35" fmla="*/ 902262 w 5017062"/>
                <a:gd name="connsiteY35" fmla="*/ 383923 h 1904703"/>
                <a:gd name="connsiteX36" fmla="*/ 918446 w 5017062"/>
                <a:gd name="connsiteY36" fmla="*/ 379877 h 1904703"/>
                <a:gd name="connsiteX37" fmla="*/ 930584 w 5017062"/>
                <a:gd name="connsiteY37" fmla="*/ 375831 h 1904703"/>
                <a:gd name="connsiteX38" fmla="*/ 979136 w 5017062"/>
                <a:gd name="connsiteY38" fmla="*/ 371785 h 1904703"/>
                <a:gd name="connsiteX39" fmla="*/ 999366 w 5017062"/>
                <a:gd name="connsiteY39" fmla="*/ 363693 h 1904703"/>
                <a:gd name="connsiteX40" fmla="*/ 1019597 w 5017062"/>
                <a:gd name="connsiteY40" fmla="*/ 359647 h 1904703"/>
                <a:gd name="connsiteX41" fmla="*/ 1031735 w 5017062"/>
                <a:gd name="connsiteY41" fmla="*/ 351555 h 1904703"/>
                <a:gd name="connsiteX42" fmla="*/ 1076241 w 5017062"/>
                <a:gd name="connsiteY42" fmla="*/ 347508 h 1904703"/>
                <a:gd name="connsiteX43" fmla="*/ 1088379 w 5017062"/>
                <a:gd name="connsiteY43" fmla="*/ 343462 h 1904703"/>
                <a:gd name="connsiteX44" fmla="*/ 1120747 w 5017062"/>
                <a:gd name="connsiteY44" fmla="*/ 339416 h 1904703"/>
                <a:gd name="connsiteX45" fmla="*/ 1132885 w 5017062"/>
                <a:gd name="connsiteY45" fmla="*/ 331324 h 1904703"/>
                <a:gd name="connsiteX46" fmla="*/ 1165253 w 5017062"/>
                <a:gd name="connsiteY46" fmla="*/ 327278 h 1904703"/>
                <a:gd name="connsiteX47" fmla="*/ 1177391 w 5017062"/>
                <a:gd name="connsiteY47" fmla="*/ 323232 h 1904703"/>
                <a:gd name="connsiteX48" fmla="*/ 1213805 w 5017062"/>
                <a:gd name="connsiteY48" fmla="*/ 315140 h 1904703"/>
                <a:gd name="connsiteX49" fmla="*/ 1242127 w 5017062"/>
                <a:gd name="connsiteY49" fmla="*/ 303002 h 1904703"/>
                <a:gd name="connsiteX50" fmla="*/ 1258312 w 5017062"/>
                <a:gd name="connsiteY50" fmla="*/ 298956 h 1904703"/>
                <a:gd name="connsiteX51" fmla="*/ 1270450 w 5017062"/>
                <a:gd name="connsiteY51" fmla="*/ 290864 h 1904703"/>
                <a:gd name="connsiteX52" fmla="*/ 1314956 w 5017062"/>
                <a:gd name="connsiteY52" fmla="*/ 282772 h 1904703"/>
                <a:gd name="connsiteX53" fmla="*/ 1347324 w 5017062"/>
                <a:gd name="connsiteY53" fmla="*/ 270634 h 1904703"/>
                <a:gd name="connsiteX54" fmla="*/ 1379692 w 5017062"/>
                <a:gd name="connsiteY54" fmla="*/ 258496 h 1904703"/>
                <a:gd name="connsiteX55" fmla="*/ 1395876 w 5017062"/>
                <a:gd name="connsiteY55" fmla="*/ 254450 h 1904703"/>
                <a:gd name="connsiteX56" fmla="*/ 1756687 w 5017062"/>
                <a:gd name="connsiteY56" fmla="*/ 155811 h 1904703"/>
                <a:gd name="connsiteX57" fmla="*/ 2570960 w 5017062"/>
                <a:gd name="connsiteY57" fmla="*/ 732 h 1904703"/>
                <a:gd name="connsiteX58" fmla="*/ 1751926 w 5017062"/>
                <a:gd name="connsiteY58" fmla="*/ 230174 h 1904703"/>
                <a:gd name="connsiteX59" fmla="*/ 1905674 w 5017062"/>
                <a:gd name="connsiteY59" fmla="*/ 189714 h 1904703"/>
                <a:gd name="connsiteX60" fmla="*/ 2027055 w 5017062"/>
                <a:gd name="connsiteY60" fmla="*/ 161392 h 1904703"/>
                <a:gd name="connsiteX61" fmla="*/ 2059423 w 5017062"/>
                <a:gd name="connsiteY61" fmla="*/ 153300 h 1904703"/>
                <a:gd name="connsiteX62" fmla="*/ 2107975 w 5017062"/>
                <a:gd name="connsiteY62" fmla="*/ 141162 h 1904703"/>
                <a:gd name="connsiteX63" fmla="*/ 2120113 w 5017062"/>
                <a:gd name="connsiteY63" fmla="*/ 133070 h 1904703"/>
                <a:gd name="connsiteX64" fmla="*/ 2180804 w 5017062"/>
                <a:gd name="connsiteY64" fmla="*/ 116885 h 1904703"/>
                <a:gd name="connsiteX65" fmla="*/ 2209126 w 5017062"/>
                <a:gd name="connsiteY65" fmla="*/ 104747 h 1904703"/>
                <a:gd name="connsiteX66" fmla="*/ 2277908 w 5017062"/>
                <a:gd name="connsiteY66" fmla="*/ 92609 h 1904703"/>
                <a:gd name="connsiteX67" fmla="*/ 2427611 w 5017062"/>
                <a:gd name="connsiteY67" fmla="*/ 100701 h 1904703"/>
                <a:gd name="connsiteX68" fmla="*/ 2476163 w 5017062"/>
                <a:gd name="connsiteY68" fmla="*/ 108793 h 1904703"/>
                <a:gd name="connsiteX69" fmla="*/ 2504485 w 5017062"/>
                <a:gd name="connsiteY69" fmla="*/ 112839 h 1904703"/>
                <a:gd name="connsiteX70" fmla="*/ 2544945 w 5017062"/>
                <a:gd name="connsiteY70" fmla="*/ 120931 h 1904703"/>
                <a:gd name="connsiteX71" fmla="*/ 2585405 w 5017062"/>
                <a:gd name="connsiteY71" fmla="*/ 124978 h 1904703"/>
                <a:gd name="connsiteX72" fmla="*/ 2868627 w 5017062"/>
                <a:gd name="connsiteY72" fmla="*/ 112839 h 1904703"/>
                <a:gd name="connsiteX73" fmla="*/ 2892903 w 5017062"/>
                <a:gd name="connsiteY73" fmla="*/ 104747 h 1904703"/>
                <a:gd name="connsiteX74" fmla="*/ 3002145 w 5017062"/>
                <a:gd name="connsiteY74" fmla="*/ 100701 h 1904703"/>
                <a:gd name="connsiteX75" fmla="*/ 3180170 w 5017062"/>
                <a:gd name="connsiteY75" fmla="*/ 108793 h 1904703"/>
                <a:gd name="connsiteX76" fmla="*/ 3261090 w 5017062"/>
                <a:gd name="connsiteY76" fmla="*/ 116885 h 1904703"/>
                <a:gd name="connsiteX77" fmla="*/ 3374379 w 5017062"/>
                <a:gd name="connsiteY77" fmla="*/ 120931 h 1904703"/>
                <a:gd name="connsiteX78" fmla="*/ 3394609 w 5017062"/>
                <a:gd name="connsiteY78" fmla="*/ 129024 h 1904703"/>
                <a:gd name="connsiteX79" fmla="*/ 3487667 w 5017062"/>
                <a:gd name="connsiteY79" fmla="*/ 137116 h 1904703"/>
                <a:gd name="connsiteX80" fmla="*/ 3532174 w 5017062"/>
                <a:gd name="connsiteY80" fmla="*/ 149254 h 1904703"/>
                <a:gd name="connsiteX81" fmla="*/ 3742566 w 5017062"/>
                <a:gd name="connsiteY81" fmla="*/ 145208 h 1904703"/>
                <a:gd name="connsiteX82" fmla="*/ 3774935 w 5017062"/>
                <a:gd name="connsiteY82" fmla="*/ 137116 h 1904703"/>
                <a:gd name="connsiteX83" fmla="*/ 3811349 w 5017062"/>
                <a:gd name="connsiteY83" fmla="*/ 133070 h 1904703"/>
                <a:gd name="connsiteX84" fmla="*/ 4017696 w 5017062"/>
                <a:gd name="connsiteY84" fmla="*/ 129024 h 1904703"/>
                <a:gd name="connsiteX85" fmla="*/ 4037926 w 5017062"/>
                <a:gd name="connsiteY85" fmla="*/ 116885 h 1904703"/>
                <a:gd name="connsiteX86" fmla="*/ 4050064 w 5017062"/>
                <a:gd name="connsiteY86" fmla="*/ 112839 h 1904703"/>
                <a:gd name="connsiteX87" fmla="*/ 4082432 w 5017062"/>
                <a:gd name="connsiteY87" fmla="*/ 96655 h 1904703"/>
                <a:gd name="connsiteX88" fmla="*/ 4377791 w 5017062"/>
                <a:gd name="connsiteY88" fmla="*/ 88563 h 1904703"/>
                <a:gd name="connsiteX89" fmla="*/ 4446574 w 5017062"/>
                <a:gd name="connsiteY89" fmla="*/ 104747 h 1904703"/>
                <a:gd name="connsiteX90" fmla="*/ 4584138 w 5017062"/>
                <a:gd name="connsiteY90" fmla="*/ 129024 h 1904703"/>
                <a:gd name="connsiteX91" fmla="*/ 4976602 w 5017062"/>
                <a:gd name="connsiteY91" fmla="*/ 133070 h 1904703"/>
                <a:gd name="connsiteX92" fmla="*/ 4980648 w 5017062"/>
                <a:gd name="connsiteY92" fmla="*/ 145208 h 1904703"/>
                <a:gd name="connsiteX93" fmla="*/ 4992786 w 5017062"/>
                <a:gd name="connsiteY93" fmla="*/ 153300 h 1904703"/>
                <a:gd name="connsiteX94" fmla="*/ 5000878 w 5017062"/>
                <a:gd name="connsiteY94" fmla="*/ 201852 h 1904703"/>
                <a:gd name="connsiteX95" fmla="*/ 4992786 w 5017062"/>
                <a:gd name="connsiteY95" fmla="*/ 335370 h 1904703"/>
                <a:gd name="connsiteX96" fmla="*/ 4988740 w 5017062"/>
                <a:gd name="connsiteY96" fmla="*/ 355601 h 1904703"/>
                <a:gd name="connsiteX97" fmla="*/ 4984694 w 5017062"/>
                <a:gd name="connsiteY97" fmla="*/ 383923 h 1904703"/>
                <a:gd name="connsiteX98" fmla="*/ 4976602 w 5017062"/>
                <a:gd name="connsiteY98" fmla="*/ 404153 h 1904703"/>
                <a:gd name="connsiteX99" fmla="*/ 4960418 w 5017062"/>
                <a:gd name="connsiteY99" fmla="*/ 452705 h 1904703"/>
                <a:gd name="connsiteX100" fmla="*/ 4952326 w 5017062"/>
                <a:gd name="connsiteY100" fmla="*/ 489119 h 1904703"/>
                <a:gd name="connsiteX101" fmla="*/ 4940188 w 5017062"/>
                <a:gd name="connsiteY101" fmla="*/ 557901 h 1904703"/>
                <a:gd name="connsiteX102" fmla="*/ 4944234 w 5017062"/>
                <a:gd name="connsiteY102" fmla="*/ 1007009 h 1904703"/>
                <a:gd name="connsiteX103" fmla="*/ 4948280 w 5017062"/>
                <a:gd name="connsiteY103" fmla="*/ 1023193 h 1904703"/>
                <a:gd name="connsiteX104" fmla="*/ 4952326 w 5017062"/>
                <a:gd name="connsiteY104" fmla="*/ 1144574 h 1904703"/>
                <a:gd name="connsiteX105" fmla="*/ 4968510 w 5017062"/>
                <a:gd name="connsiteY105" fmla="*/ 1189080 h 1904703"/>
                <a:gd name="connsiteX106" fmla="*/ 4976602 w 5017062"/>
                <a:gd name="connsiteY106" fmla="*/ 1217402 h 1904703"/>
                <a:gd name="connsiteX107" fmla="*/ 4984694 w 5017062"/>
                <a:gd name="connsiteY107" fmla="*/ 1237632 h 1904703"/>
                <a:gd name="connsiteX108" fmla="*/ 4988740 w 5017062"/>
                <a:gd name="connsiteY108" fmla="*/ 1257862 h 1904703"/>
                <a:gd name="connsiteX109" fmla="*/ 5000878 w 5017062"/>
                <a:gd name="connsiteY109" fmla="*/ 1274047 h 1904703"/>
                <a:gd name="connsiteX110" fmla="*/ 5004924 w 5017062"/>
                <a:gd name="connsiteY110" fmla="*/ 1294277 h 1904703"/>
                <a:gd name="connsiteX111" fmla="*/ 5013016 w 5017062"/>
                <a:gd name="connsiteY111" fmla="*/ 1310461 h 1904703"/>
                <a:gd name="connsiteX112" fmla="*/ 5017062 w 5017062"/>
                <a:gd name="connsiteY112" fmla="*/ 1326645 h 1904703"/>
                <a:gd name="connsiteX113" fmla="*/ 5000878 w 5017062"/>
                <a:gd name="connsiteY113" fmla="*/ 1383289 h 1904703"/>
                <a:gd name="connsiteX114" fmla="*/ 4972556 w 5017062"/>
                <a:gd name="connsiteY114" fmla="*/ 1456117 h 1904703"/>
                <a:gd name="connsiteX115" fmla="*/ 4952326 w 5017062"/>
                <a:gd name="connsiteY115" fmla="*/ 1516808 h 1904703"/>
                <a:gd name="connsiteX116" fmla="*/ 4928050 w 5017062"/>
                <a:gd name="connsiteY116" fmla="*/ 1589636 h 1904703"/>
                <a:gd name="connsiteX117" fmla="*/ 4924004 w 5017062"/>
                <a:gd name="connsiteY117" fmla="*/ 1609866 h 1904703"/>
                <a:gd name="connsiteX118" fmla="*/ 4907820 w 5017062"/>
                <a:gd name="connsiteY118" fmla="*/ 1658418 h 1904703"/>
                <a:gd name="connsiteX119" fmla="*/ 4899727 w 5017062"/>
                <a:gd name="connsiteY119" fmla="*/ 1678648 h 1904703"/>
                <a:gd name="connsiteX120" fmla="*/ 4887589 w 5017062"/>
                <a:gd name="connsiteY120" fmla="*/ 1686740 h 1904703"/>
                <a:gd name="connsiteX121" fmla="*/ 4883543 w 5017062"/>
                <a:gd name="connsiteY121" fmla="*/ 1698878 h 1904703"/>
                <a:gd name="connsiteX122" fmla="*/ 4859267 w 5017062"/>
                <a:gd name="connsiteY122" fmla="*/ 1751477 h 1904703"/>
                <a:gd name="connsiteX123" fmla="*/ 4855221 w 5017062"/>
                <a:gd name="connsiteY123" fmla="*/ 1771707 h 1904703"/>
                <a:gd name="connsiteX124" fmla="*/ 4843083 w 5017062"/>
                <a:gd name="connsiteY124" fmla="*/ 1800029 h 1904703"/>
                <a:gd name="connsiteX125" fmla="*/ 4839037 w 5017062"/>
                <a:gd name="connsiteY125" fmla="*/ 1812167 h 1904703"/>
                <a:gd name="connsiteX126" fmla="*/ 4834991 w 5017062"/>
                <a:gd name="connsiteY126" fmla="*/ 1828351 h 1904703"/>
                <a:gd name="connsiteX127" fmla="*/ 4778347 w 5017062"/>
                <a:gd name="connsiteY127" fmla="*/ 1840489 h 1904703"/>
                <a:gd name="connsiteX128" fmla="*/ 4673151 w 5017062"/>
                <a:gd name="connsiteY128" fmla="*/ 1860719 h 1904703"/>
                <a:gd name="connsiteX129" fmla="*/ 4511310 w 5017062"/>
                <a:gd name="connsiteY129" fmla="*/ 1864765 h 1904703"/>
                <a:gd name="connsiteX130" fmla="*/ 4389929 w 5017062"/>
                <a:gd name="connsiteY130" fmla="*/ 1876903 h 1904703"/>
                <a:gd name="connsiteX131" fmla="*/ 4187628 w 5017062"/>
                <a:gd name="connsiteY131" fmla="*/ 1884995 h 1904703"/>
                <a:gd name="connsiteX132" fmla="*/ 3969143 w 5017062"/>
                <a:gd name="connsiteY132" fmla="*/ 1889041 h 1904703"/>
                <a:gd name="connsiteX133" fmla="*/ 3912499 w 5017062"/>
                <a:gd name="connsiteY133" fmla="*/ 1884995 h 1904703"/>
                <a:gd name="connsiteX134" fmla="*/ 3859901 w 5017062"/>
                <a:gd name="connsiteY134" fmla="*/ 1876903 h 1904703"/>
                <a:gd name="connsiteX135" fmla="*/ 3827533 w 5017062"/>
                <a:gd name="connsiteY135" fmla="*/ 1868811 h 1904703"/>
                <a:gd name="connsiteX136" fmla="*/ 3791119 w 5017062"/>
                <a:gd name="connsiteY136" fmla="*/ 1860719 h 1904703"/>
                <a:gd name="connsiteX137" fmla="*/ 3762797 w 5017062"/>
                <a:gd name="connsiteY137" fmla="*/ 1856673 h 1904703"/>
                <a:gd name="connsiteX138" fmla="*/ 3726382 w 5017062"/>
                <a:gd name="connsiteY138" fmla="*/ 1848581 h 1904703"/>
                <a:gd name="connsiteX139" fmla="*/ 3702106 w 5017062"/>
                <a:gd name="connsiteY139" fmla="*/ 1844535 h 1904703"/>
                <a:gd name="connsiteX140" fmla="*/ 3681876 w 5017062"/>
                <a:gd name="connsiteY140" fmla="*/ 1840489 h 1904703"/>
                <a:gd name="connsiteX141" fmla="*/ 3596910 w 5017062"/>
                <a:gd name="connsiteY141" fmla="*/ 1828351 h 1904703"/>
                <a:gd name="connsiteX142" fmla="*/ 3511943 w 5017062"/>
                <a:gd name="connsiteY142" fmla="*/ 1820259 h 1904703"/>
                <a:gd name="connsiteX143" fmla="*/ 3451253 w 5017062"/>
                <a:gd name="connsiteY143" fmla="*/ 1812167 h 1904703"/>
                <a:gd name="connsiteX144" fmla="*/ 3431023 w 5017062"/>
                <a:gd name="connsiteY144" fmla="*/ 1804075 h 1904703"/>
                <a:gd name="connsiteX145" fmla="*/ 3394609 w 5017062"/>
                <a:gd name="connsiteY145" fmla="*/ 1779799 h 1904703"/>
                <a:gd name="connsiteX146" fmla="*/ 3382471 w 5017062"/>
                <a:gd name="connsiteY146" fmla="*/ 1763615 h 1904703"/>
                <a:gd name="connsiteX147" fmla="*/ 3337965 w 5017062"/>
                <a:gd name="connsiteY147" fmla="*/ 1739339 h 1904703"/>
                <a:gd name="connsiteX148" fmla="*/ 3297504 w 5017062"/>
                <a:gd name="connsiteY148" fmla="*/ 1715062 h 1904703"/>
                <a:gd name="connsiteX149" fmla="*/ 3269182 w 5017062"/>
                <a:gd name="connsiteY149" fmla="*/ 1702924 h 1904703"/>
                <a:gd name="connsiteX150" fmla="*/ 3228722 w 5017062"/>
                <a:gd name="connsiteY150" fmla="*/ 1678648 h 1904703"/>
                <a:gd name="connsiteX151" fmla="*/ 3204446 w 5017062"/>
                <a:gd name="connsiteY151" fmla="*/ 1670556 h 1904703"/>
                <a:gd name="connsiteX152" fmla="*/ 3155894 w 5017062"/>
                <a:gd name="connsiteY152" fmla="*/ 1650326 h 1904703"/>
                <a:gd name="connsiteX153" fmla="*/ 3135664 w 5017062"/>
                <a:gd name="connsiteY153" fmla="*/ 1642234 h 1904703"/>
                <a:gd name="connsiteX154" fmla="*/ 3115434 w 5017062"/>
                <a:gd name="connsiteY154" fmla="*/ 1638188 h 1904703"/>
                <a:gd name="connsiteX155" fmla="*/ 3034513 w 5017062"/>
                <a:gd name="connsiteY155" fmla="*/ 1626050 h 1904703"/>
                <a:gd name="connsiteX156" fmla="*/ 2985961 w 5017062"/>
                <a:gd name="connsiteY156" fmla="*/ 1622004 h 1904703"/>
                <a:gd name="connsiteX157" fmla="*/ 2945501 w 5017062"/>
                <a:gd name="connsiteY157" fmla="*/ 1597728 h 1904703"/>
                <a:gd name="connsiteX158" fmla="*/ 2913133 w 5017062"/>
                <a:gd name="connsiteY158" fmla="*/ 1577498 h 1904703"/>
                <a:gd name="connsiteX159" fmla="*/ 2892903 w 5017062"/>
                <a:gd name="connsiteY159" fmla="*/ 1549176 h 1904703"/>
                <a:gd name="connsiteX160" fmla="*/ 2876719 w 5017062"/>
                <a:gd name="connsiteY160" fmla="*/ 1545130 h 1904703"/>
                <a:gd name="connsiteX161" fmla="*/ 2864581 w 5017062"/>
                <a:gd name="connsiteY161" fmla="*/ 1541084 h 1904703"/>
                <a:gd name="connsiteX162" fmla="*/ 2844351 w 5017062"/>
                <a:gd name="connsiteY162" fmla="*/ 1537038 h 1904703"/>
                <a:gd name="connsiteX163" fmla="*/ 2807936 w 5017062"/>
                <a:gd name="connsiteY163" fmla="*/ 1524900 h 1904703"/>
                <a:gd name="connsiteX164" fmla="*/ 2767476 w 5017062"/>
                <a:gd name="connsiteY164" fmla="*/ 1516808 h 1904703"/>
                <a:gd name="connsiteX165" fmla="*/ 2710832 w 5017062"/>
                <a:gd name="connsiteY165" fmla="*/ 1500624 h 1904703"/>
                <a:gd name="connsiteX166" fmla="*/ 2674418 w 5017062"/>
                <a:gd name="connsiteY166" fmla="*/ 1488485 h 1904703"/>
                <a:gd name="connsiteX167" fmla="*/ 2605635 w 5017062"/>
                <a:gd name="connsiteY167" fmla="*/ 1476347 h 1904703"/>
                <a:gd name="connsiteX168" fmla="*/ 2459979 w 5017062"/>
                <a:gd name="connsiteY168" fmla="*/ 1460163 h 1904703"/>
                <a:gd name="connsiteX169" fmla="*/ 2431657 w 5017062"/>
                <a:gd name="connsiteY169" fmla="*/ 1456117 h 1904703"/>
                <a:gd name="connsiteX170" fmla="*/ 2326460 w 5017062"/>
                <a:gd name="connsiteY170" fmla="*/ 1427795 h 1904703"/>
                <a:gd name="connsiteX171" fmla="*/ 2257678 w 5017062"/>
                <a:gd name="connsiteY171" fmla="*/ 1415657 h 1904703"/>
                <a:gd name="connsiteX172" fmla="*/ 2079653 w 5017062"/>
                <a:gd name="connsiteY172" fmla="*/ 1363059 h 1904703"/>
                <a:gd name="connsiteX173" fmla="*/ 1885444 w 5017062"/>
                <a:gd name="connsiteY173" fmla="*/ 1290231 h 1904703"/>
                <a:gd name="connsiteX174" fmla="*/ 1755972 w 5017062"/>
                <a:gd name="connsiteY174" fmla="*/ 1265955 h 1904703"/>
                <a:gd name="connsiteX175" fmla="*/ 1650775 w 5017062"/>
                <a:gd name="connsiteY175" fmla="*/ 1241678 h 1904703"/>
                <a:gd name="connsiteX176" fmla="*/ 1460612 w 5017062"/>
                <a:gd name="connsiteY176" fmla="*/ 1225494 h 1904703"/>
                <a:gd name="connsiteX177" fmla="*/ 1416106 w 5017062"/>
                <a:gd name="connsiteY177" fmla="*/ 1217402 h 1904703"/>
                <a:gd name="connsiteX178" fmla="*/ 1355416 w 5017062"/>
                <a:gd name="connsiteY178" fmla="*/ 1201218 h 1904703"/>
                <a:gd name="connsiteX179" fmla="*/ 1234035 w 5017062"/>
                <a:gd name="connsiteY179" fmla="*/ 1197172 h 1904703"/>
                <a:gd name="connsiteX180" fmla="*/ 1177391 w 5017062"/>
                <a:gd name="connsiteY180" fmla="*/ 1185034 h 1904703"/>
                <a:gd name="connsiteX181" fmla="*/ 1100517 w 5017062"/>
                <a:gd name="connsiteY181" fmla="*/ 1164804 h 1904703"/>
                <a:gd name="connsiteX182" fmla="*/ 1080287 w 5017062"/>
                <a:gd name="connsiteY182" fmla="*/ 1160758 h 1904703"/>
                <a:gd name="connsiteX183" fmla="*/ 1035781 w 5017062"/>
                <a:gd name="connsiteY183" fmla="*/ 1148620 h 1904703"/>
                <a:gd name="connsiteX184" fmla="*/ 1015551 w 5017062"/>
                <a:gd name="connsiteY184" fmla="*/ 1136482 h 1904703"/>
                <a:gd name="connsiteX185" fmla="*/ 995320 w 5017062"/>
                <a:gd name="connsiteY185" fmla="*/ 1132436 h 1904703"/>
                <a:gd name="connsiteX186" fmla="*/ 983182 w 5017062"/>
                <a:gd name="connsiteY186" fmla="*/ 1128390 h 1904703"/>
                <a:gd name="connsiteX187" fmla="*/ 934630 w 5017062"/>
                <a:gd name="connsiteY187" fmla="*/ 1104114 h 1904703"/>
                <a:gd name="connsiteX188" fmla="*/ 918446 w 5017062"/>
                <a:gd name="connsiteY188" fmla="*/ 1096022 h 1904703"/>
                <a:gd name="connsiteX189" fmla="*/ 890124 w 5017062"/>
                <a:gd name="connsiteY189" fmla="*/ 1083884 h 1904703"/>
                <a:gd name="connsiteX190" fmla="*/ 877986 w 5017062"/>
                <a:gd name="connsiteY190" fmla="*/ 1075792 h 1904703"/>
                <a:gd name="connsiteX191" fmla="*/ 845618 w 5017062"/>
                <a:gd name="connsiteY191" fmla="*/ 1063654 h 1904703"/>
                <a:gd name="connsiteX192" fmla="*/ 833480 w 5017062"/>
                <a:gd name="connsiteY192" fmla="*/ 1051516 h 1904703"/>
                <a:gd name="connsiteX193" fmla="*/ 788974 w 5017062"/>
                <a:gd name="connsiteY193" fmla="*/ 1031285 h 1904703"/>
                <a:gd name="connsiteX194" fmla="*/ 760651 w 5017062"/>
                <a:gd name="connsiteY194" fmla="*/ 1023193 h 1904703"/>
                <a:gd name="connsiteX195" fmla="*/ 744467 w 5017062"/>
                <a:gd name="connsiteY195" fmla="*/ 1011055 h 1904703"/>
                <a:gd name="connsiteX196" fmla="*/ 695915 w 5017062"/>
                <a:gd name="connsiteY196" fmla="*/ 998917 h 1904703"/>
                <a:gd name="connsiteX197" fmla="*/ 683777 w 5017062"/>
                <a:gd name="connsiteY197" fmla="*/ 990825 h 1904703"/>
                <a:gd name="connsiteX198" fmla="*/ 655455 w 5017062"/>
                <a:gd name="connsiteY198" fmla="*/ 982733 h 1904703"/>
                <a:gd name="connsiteX199" fmla="*/ 619041 w 5017062"/>
                <a:gd name="connsiteY199" fmla="*/ 962503 h 1904703"/>
                <a:gd name="connsiteX200" fmla="*/ 586673 w 5017062"/>
                <a:gd name="connsiteY200" fmla="*/ 930135 h 1904703"/>
                <a:gd name="connsiteX201" fmla="*/ 570489 w 5017062"/>
                <a:gd name="connsiteY201" fmla="*/ 913951 h 1904703"/>
                <a:gd name="connsiteX202" fmla="*/ 550258 w 5017062"/>
                <a:gd name="connsiteY202" fmla="*/ 893721 h 1904703"/>
                <a:gd name="connsiteX203" fmla="*/ 530028 w 5017062"/>
                <a:gd name="connsiteY203" fmla="*/ 873491 h 1904703"/>
                <a:gd name="connsiteX204" fmla="*/ 517890 w 5017062"/>
                <a:gd name="connsiteY204" fmla="*/ 857307 h 1904703"/>
                <a:gd name="connsiteX205" fmla="*/ 485522 w 5017062"/>
                <a:gd name="connsiteY205" fmla="*/ 837077 h 1904703"/>
                <a:gd name="connsiteX206" fmla="*/ 461246 w 5017062"/>
                <a:gd name="connsiteY206" fmla="*/ 812801 h 1904703"/>
                <a:gd name="connsiteX207" fmla="*/ 453154 w 5017062"/>
                <a:gd name="connsiteY207" fmla="*/ 804708 h 1904703"/>
                <a:gd name="connsiteX208" fmla="*/ 428878 w 5017062"/>
                <a:gd name="connsiteY208" fmla="*/ 788524 h 1904703"/>
                <a:gd name="connsiteX209" fmla="*/ 384372 w 5017062"/>
                <a:gd name="connsiteY209" fmla="*/ 752110 h 1904703"/>
                <a:gd name="connsiteX210" fmla="*/ 360096 w 5017062"/>
                <a:gd name="connsiteY210" fmla="*/ 739972 h 1904703"/>
                <a:gd name="connsiteX211" fmla="*/ 198255 w 5017062"/>
                <a:gd name="connsiteY211" fmla="*/ 735926 h 1904703"/>
                <a:gd name="connsiteX212" fmla="*/ 153749 w 5017062"/>
                <a:gd name="connsiteY212" fmla="*/ 727834 h 1904703"/>
                <a:gd name="connsiteX213" fmla="*/ 137565 w 5017062"/>
                <a:gd name="connsiteY213" fmla="*/ 719742 h 1904703"/>
                <a:gd name="connsiteX214" fmla="*/ 105197 w 5017062"/>
                <a:gd name="connsiteY214" fmla="*/ 715696 h 1904703"/>
                <a:gd name="connsiteX215" fmla="*/ 93058 w 5017062"/>
                <a:gd name="connsiteY215" fmla="*/ 711650 h 1904703"/>
                <a:gd name="connsiteX216" fmla="*/ 80920 w 5017062"/>
                <a:gd name="connsiteY216" fmla="*/ 703558 h 1904703"/>
                <a:gd name="connsiteX217" fmla="*/ 64736 w 5017062"/>
                <a:gd name="connsiteY217" fmla="*/ 699512 h 1904703"/>
                <a:gd name="connsiteX218" fmla="*/ 52598 w 5017062"/>
                <a:gd name="connsiteY218" fmla="*/ 687374 h 1904703"/>
                <a:gd name="connsiteX219" fmla="*/ 36414 w 5017062"/>
                <a:gd name="connsiteY219" fmla="*/ 675236 h 1904703"/>
                <a:gd name="connsiteX220" fmla="*/ 28322 w 5017062"/>
                <a:gd name="connsiteY220" fmla="*/ 663098 h 1904703"/>
                <a:gd name="connsiteX221" fmla="*/ 64736 w 5017062"/>
                <a:gd name="connsiteY221" fmla="*/ 703558 h 1904703"/>
                <a:gd name="connsiteX222" fmla="*/ 68782 w 5017062"/>
                <a:gd name="connsiteY222" fmla="*/ 707604 h 1904703"/>
                <a:gd name="connsiteX0" fmla="*/ 0 w 5017062"/>
                <a:gd name="connsiteY0" fmla="*/ 683725 h 1905100"/>
                <a:gd name="connsiteX1" fmla="*/ 0 w 5017062"/>
                <a:gd name="connsiteY1" fmla="*/ 683725 h 1905100"/>
                <a:gd name="connsiteX2" fmla="*/ 64736 w 5017062"/>
                <a:gd name="connsiteY2" fmla="*/ 663495 h 1905100"/>
                <a:gd name="connsiteX3" fmla="*/ 80920 w 5017062"/>
                <a:gd name="connsiteY3" fmla="*/ 655403 h 1905100"/>
                <a:gd name="connsiteX4" fmla="*/ 93058 w 5017062"/>
                <a:gd name="connsiteY4" fmla="*/ 651357 h 1905100"/>
                <a:gd name="connsiteX5" fmla="*/ 105197 w 5017062"/>
                <a:gd name="connsiteY5" fmla="*/ 643265 h 1905100"/>
                <a:gd name="connsiteX6" fmla="*/ 125427 w 5017062"/>
                <a:gd name="connsiteY6" fmla="*/ 635173 h 1905100"/>
                <a:gd name="connsiteX7" fmla="*/ 137565 w 5017062"/>
                <a:gd name="connsiteY7" fmla="*/ 627081 h 1905100"/>
                <a:gd name="connsiteX8" fmla="*/ 157795 w 5017062"/>
                <a:gd name="connsiteY8" fmla="*/ 623035 h 1905100"/>
                <a:gd name="connsiteX9" fmla="*/ 169933 w 5017062"/>
                <a:gd name="connsiteY9" fmla="*/ 614943 h 1905100"/>
                <a:gd name="connsiteX10" fmla="*/ 194209 w 5017062"/>
                <a:gd name="connsiteY10" fmla="*/ 606851 h 1905100"/>
                <a:gd name="connsiteX11" fmla="*/ 230623 w 5017062"/>
                <a:gd name="connsiteY11" fmla="*/ 590667 h 1905100"/>
                <a:gd name="connsiteX12" fmla="*/ 242761 w 5017062"/>
                <a:gd name="connsiteY12" fmla="*/ 578528 h 1905100"/>
                <a:gd name="connsiteX13" fmla="*/ 262991 w 5017062"/>
                <a:gd name="connsiteY13" fmla="*/ 574482 h 1905100"/>
                <a:gd name="connsiteX14" fmla="*/ 295359 w 5017062"/>
                <a:gd name="connsiteY14" fmla="*/ 562344 h 1905100"/>
                <a:gd name="connsiteX15" fmla="*/ 307497 w 5017062"/>
                <a:gd name="connsiteY15" fmla="*/ 558298 h 1905100"/>
                <a:gd name="connsiteX16" fmla="*/ 327727 w 5017062"/>
                <a:gd name="connsiteY16" fmla="*/ 546160 h 1905100"/>
                <a:gd name="connsiteX17" fmla="*/ 360096 w 5017062"/>
                <a:gd name="connsiteY17" fmla="*/ 538068 h 1905100"/>
                <a:gd name="connsiteX18" fmla="*/ 400556 w 5017062"/>
                <a:gd name="connsiteY18" fmla="*/ 517838 h 1905100"/>
                <a:gd name="connsiteX19" fmla="*/ 436970 w 5017062"/>
                <a:gd name="connsiteY19" fmla="*/ 509746 h 1905100"/>
                <a:gd name="connsiteX20" fmla="*/ 449108 w 5017062"/>
                <a:gd name="connsiteY20" fmla="*/ 501654 h 1905100"/>
                <a:gd name="connsiteX21" fmla="*/ 465292 w 5017062"/>
                <a:gd name="connsiteY21" fmla="*/ 497608 h 1905100"/>
                <a:gd name="connsiteX22" fmla="*/ 517890 w 5017062"/>
                <a:gd name="connsiteY22" fmla="*/ 489516 h 1905100"/>
                <a:gd name="connsiteX23" fmla="*/ 558351 w 5017062"/>
                <a:gd name="connsiteY23" fmla="*/ 473332 h 1905100"/>
                <a:gd name="connsiteX24" fmla="*/ 602857 w 5017062"/>
                <a:gd name="connsiteY24" fmla="*/ 465240 h 1905100"/>
                <a:gd name="connsiteX25" fmla="*/ 623087 w 5017062"/>
                <a:gd name="connsiteY25" fmla="*/ 461194 h 1905100"/>
                <a:gd name="connsiteX26" fmla="*/ 663547 w 5017062"/>
                <a:gd name="connsiteY26" fmla="*/ 457148 h 1905100"/>
                <a:gd name="connsiteX27" fmla="*/ 712099 w 5017062"/>
                <a:gd name="connsiteY27" fmla="*/ 445010 h 1905100"/>
                <a:gd name="connsiteX28" fmla="*/ 732329 w 5017062"/>
                <a:gd name="connsiteY28" fmla="*/ 436918 h 1905100"/>
                <a:gd name="connsiteX29" fmla="*/ 748513 w 5017062"/>
                <a:gd name="connsiteY29" fmla="*/ 432872 h 1905100"/>
                <a:gd name="connsiteX30" fmla="*/ 760651 w 5017062"/>
                <a:gd name="connsiteY30" fmla="*/ 428826 h 1905100"/>
                <a:gd name="connsiteX31" fmla="*/ 793020 w 5017062"/>
                <a:gd name="connsiteY31" fmla="*/ 420734 h 1905100"/>
                <a:gd name="connsiteX32" fmla="*/ 817296 w 5017062"/>
                <a:gd name="connsiteY32" fmla="*/ 412642 h 1905100"/>
                <a:gd name="connsiteX33" fmla="*/ 829434 w 5017062"/>
                <a:gd name="connsiteY33" fmla="*/ 404550 h 1905100"/>
                <a:gd name="connsiteX34" fmla="*/ 869894 w 5017062"/>
                <a:gd name="connsiteY34" fmla="*/ 396458 h 1905100"/>
                <a:gd name="connsiteX35" fmla="*/ 902262 w 5017062"/>
                <a:gd name="connsiteY35" fmla="*/ 384320 h 1905100"/>
                <a:gd name="connsiteX36" fmla="*/ 918446 w 5017062"/>
                <a:gd name="connsiteY36" fmla="*/ 380274 h 1905100"/>
                <a:gd name="connsiteX37" fmla="*/ 930584 w 5017062"/>
                <a:gd name="connsiteY37" fmla="*/ 376228 h 1905100"/>
                <a:gd name="connsiteX38" fmla="*/ 979136 w 5017062"/>
                <a:gd name="connsiteY38" fmla="*/ 372182 h 1905100"/>
                <a:gd name="connsiteX39" fmla="*/ 999366 w 5017062"/>
                <a:gd name="connsiteY39" fmla="*/ 364090 h 1905100"/>
                <a:gd name="connsiteX40" fmla="*/ 1019597 w 5017062"/>
                <a:gd name="connsiteY40" fmla="*/ 360044 h 1905100"/>
                <a:gd name="connsiteX41" fmla="*/ 1031735 w 5017062"/>
                <a:gd name="connsiteY41" fmla="*/ 351952 h 1905100"/>
                <a:gd name="connsiteX42" fmla="*/ 1076241 w 5017062"/>
                <a:gd name="connsiteY42" fmla="*/ 347905 h 1905100"/>
                <a:gd name="connsiteX43" fmla="*/ 1088379 w 5017062"/>
                <a:gd name="connsiteY43" fmla="*/ 343859 h 1905100"/>
                <a:gd name="connsiteX44" fmla="*/ 1120747 w 5017062"/>
                <a:gd name="connsiteY44" fmla="*/ 339813 h 1905100"/>
                <a:gd name="connsiteX45" fmla="*/ 1132885 w 5017062"/>
                <a:gd name="connsiteY45" fmla="*/ 331721 h 1905100"/>
                <a:gd name="connsiteX46" fmla="*/ 1165253 w 5017062"/>
                <a:gd name="connsiteY46" fmla="*/ 327675 h 1905100"/>
                <a:gd name="connsiteX47" fmla="*/ 1177391 w 5017062"/>
                <a:gd name="connsiteY47" fmla="*/ 323629 h 1905100"/>
                <a:gd name="connsiteX48" fmla="*/ 1213805 w 5017062"/>
                <a:gd name="connsiteY48" fmla="*/ 315537 h 1905100"/>
                <a:gd name="connsiteX49" fmla="*/ 1242127 w 5017062"/>
                <a:gd name="connsiteY49" fmla="*/ 303399 h 1905100"/>
                <a:gd name="connsiteX50" fmla="*/ 1258312 w 5017062"/>
                <a:gd name="connsiteY50" fmla="*/ 299353 h 1905100"/>
                <a:gd name="connsiteX51" fmla="*/ 1270450 w 5017062"/>
                <a:gd name="connsiteY51" fmla="*/ 291261 h 1905100"/>
                <a:gd name="connsiteX52" fmla="*/ 1314956 w 5017062"/>
                <a:gd name="connsiteY52" fmla="*/ 283169 h 1905100"/>
                <a:gd name="connsiteX53" fmla="*/ 1347324 w 5017062"/>
                <a:gd name="connsiteY53" fmla="*/ 271031 h 1905100"/>
                <a:gd name="connsiteX54" fmla="*/ 1379692 w 5017062"/>
                <a:gd name="connsiteY54" fmla="*/ 258893 h 1905100"/>
                <a:gd name="connsiteX55" fmla="*/ 1395876 w 5017062"/>
                <a:gd name="connsiteY55" fmla="*/ 254847 h 1905100"/>
                <a:gd name="connsiteX56" fmla="*/ 1756687 w 5017062"/>
                <a:gd name="connsiteY56" fmla="*/ 156208 h 1905100"/>
                <a:gd name="connsiteX57" fmla="*/ 2570960 w 5017062"/>
                <a:gd name="connsiteY57" fmla="*/ 1129 h 1905100"/>
                <a:gd name="connsiteX58" fmla="*/ 1751926 w 5017062"/>
                <a:gd name="connsiteY58" fmla="*/ 230571 h 1905100"/>
                <a:gd name="connsiteX59" fmla="*/ 1905674 w 5017062"/>
                <a:gd name="connsiteY59" fmla="*/ 190111 h 1905100"/>
                <a:gd name="connsiteX60" fmla="*/ 2027055 w 5017062"/>
                <a:gd name="connsiteY60" fmla="*/ 161789 h 1905100"/>
                <a:gd name="connsiteX61" fmla="*/ 2059423 w 5017062"/>
                <a:gd name="connsiteY61" fmla="*/ 153697 h 1905100"/>
                <a:gd name="connsiteX62" fmla="*/ 2107975 w 5017062"/>
                <a:gd name="connsiteY62" fmla="*/ 141559 h 1905100"/>
                <a:gd name="connsiteX63" fmla="*/ 2120113 w 5017062"/>
                <a:gd name="connsiteY63" fmla="*/ 133467 h 1905100"/>
                <a:gd name="connsiteX64" fmla="*/ 2180804 w 5017062"/>
                <a:gd name="connsiteY64" fmla="*/ 117282 h 1905100"/>
                <a:gd name="connsiteX65" fmla="*/ 2209126 w 5017062"/>
                <a:gd name="connsiteY65" fmla="*/ 105144 h 1905100"/>
                <a:gd name="connsiteX66" fmla="*/ 2277908 w 5017062"/>
                <a:gd name="connsiteY66" fmla="*/ 93006 h 1905100"/>
                <a:gd name="connsiteX67" fmla="*/ 2427611 w 5017062"/>
                <a:gd name="connsiteY67" fmla="*/ 101098 h 1905100"/>
                <a:gd name="connsiteX68" fmla="*/ 2476163 w 5017062"/>
                <a:gd name="connsiteY68" fmla="*/ 109190 h 1905100"/>
                <a:gd name="connsiteX69" fmla="*/ 2504485 w 5017062"/>
                <a:gd name="connsiteY69" fmla="*/ 113236 h 1905100"/>
                <a:gd name="connsiteX70" fmla="*/ 2544945 w 5017062"/>
                <a:gd name="connsiteY70" fmla="*/ 121328 h 1905100"/>
                <a:gd name="connsiteX71" fmla="*/ 2585405 w 5017062"/>
                <a:gd name="connsiteY71" fmla="*/ 125375 h 1905100"/>
                <a:gd name="connsiteX72" fmla="*/ 2868627 w 5017062"/>
                <a:gd name="connsiteY72" fmla="*/ 113236 h 1905100"/>
                <a:gd name="connsiteX73" fmla="*/ 2892903 w 5017062"/>
                <a:gd name="connsiteY73" fmla="*/ 105144 h 1905100"/>
                <a:gd name="connsiteX74" fmla="*/ 3002145 w 5017062"/>
                <a:gd name="connsiteY74" fmla="*/ 101098 h 1905100"/>
                <a:gd name="connsiteX75" fmla="*/ 3180170 w 5017062"/>
                <a:gd name="connsiteY75" fmla="*/ 109190 h 1905100"/>
                <a:gd name="connsiteX76" fmla="*/ 3261090 w 5017062"/>
                <a:gd name="connsiteY76" fmla="*/ 117282 h 1905100"/>
                <a:gd name="connsiteX77" fmla="*/ 3374379 w 5017062"/>
                <a:gd name="connsiteY77" fmla="*/ 121328 h 1905100"/>
                <a:gd name="connsiteX78" fmla="*/ 3394609 w 5017062"/>
                <a:gd name="connsiteY78" fmla="*/ 129421 h 1905100"/>
                <a:gd name="connsiteX79" fmla="*/ 3487667 w 5017062"/>
                <a:gd name="connsiteY79" fmla="*/ 137513 h 1905100"/>
                <a:gd name="connsiteX80" fmla="*/ 3532174 w 5017062"/>
                <a:gd name="connsiteY80" fmla="*/ 149651 h 1905100"/>
                <a:gd name="connsiteX81" fmla="*/ 3742566 w 5017062"/>
                <a:gd name="connsiteY81" fmla="*/ 145605 h 1905100"/>
                <a:gd name="connsiteX82" fmla="*/ 3774935 w 5017062"/>
                <a:gd name="connsiteY82" fmla="*/ 137513 h 1905100"/>
                <a:gd name="connsiteX83" fmla="*/ 3811349 w 5017062"/>
                <a:gd name="connsiteY83" fmla="*/ 133467 h 1905100"/>
                <a:gd name="connsiteX84" fmla="*/ 4017696 w 5017062"/>
                <a:gd name="connsiteY84" fmla="*/ 129421 h 1905100"/>
                <a:gd name="connsiteX85" fmla="*/ 4037926 w 5017062"/>
                <a:gd name="connsiteY85" fmla="*/ 117282 h 1905100"/>
                <a:gd name="connsiteX86" fmla="*/ 4050064 w 5017062"/>
                <a:gd name="connsiteY86" fmla="*/ 113236 h 1905100"/>
                <a:gd name="connsiteX87" fmla="*/ 4082432 w 5017062"/>
                <a:gd name="connsiteY87" fmla="*/ 97052 h 1905100"/>
                <a:gd name="connsiteX88" fmla="*/ 4377791 w 5017062"/>
                <a:gd name="connsiteY88" fmla="*/ 88960 h 1905100"/>
                <a:gd name="connsiteX89" fmla="*/ 4446574 w 5017062"/>
                <a:gd name="connsiteY89" fmla="*/ 105144 h 1905100"/>
                <a:gd name="connsiteX90" fmla="*/ 4584138 w 5017062"/>
                <a:gd name="connsiteY90" fmla="*/ 129421 h 1905100"/>
                <a:gd name="connsiteX91" fmla="*/ 4976602 w 5017062"/>
                <a:gd name="connsiteY91" fmla="*/ 133467 h 1905100"/>
                <a:gd name="connsiteX92" fmla="*/ 4980648 w 5017062"/>
                <a:gd name="connsiteY92" fmla="*/ 145605 h 1905100"/>
                <a:gd name="connsiteX93" fmla="*/ 4992786 w 5017062"/>
                <a:gd name="connsiteY93" fmla="*/ 153697 h 1905100"/>
                <a:gd name="connsiteX94" fmla="*/ 5000878 w 5017062"/>
                <a:gd name="connsiteY94" fmla="*/ 202249 h 1905100"/>
                <a:gd name="connsiteX95" fmla="*/ 4992786 w 5017062"/>
                <a:gd name="connsiteY95" fmla="*/ 335767 h 1905100"/>
                <a:gd name="connsiteX96" fmla="*/ 4988740 w 5017062"/>
                <a:gd name="connsiteY96" fmla="*/ 355998 h 1905100"/>
                <a:gd name="connsiteX97" fmla="*/ 4984694 w 5017062"/>
                <a:gd name="connsiteY97" fmla="*/ 384320 h 1905100"/>
                <a:gd name="connsiteX98" fmla="*/ 4976602 w 5017062"/>
                <a:gd name="connsiteY98" fmla="*/ 404550 h 1905100"/>
                <a:gd name="connsiteX99" fmla="*/ 4960418 w 5017062"/>
                <a:gd name="connsiteY99" fmla="*/ 453102 h 1905100"/>
                <a:gd name="connsiteX100" fmla="*/ 4952326 w 5017062"/>
                <a:gd name="connsiteY100" fmla="*/ 489516 h 1905100"/>
                <a:gd name="connsiteX101" fmla="*/ 4940188 w 5017062"/>
                <a:gd name="connsiteY101" fmla="*/ 558298 h 1905100"/>
                <a:gd name="connsiteX102" fmla="*/ 4944234 w 5017062"/>
                <a:gd name="connsiteY102" fmla="*/ 1007406 h 1905100"/>
                <a:gd name="connsiteX103" fmla="*/ 4948280 w 5017062"/>
                <a:gd name="connsiteY103" fmla="*/ 1023590 h 1905100"/>
                <a:gd name="connsiteX104" fmla="*/ 4952326 w 5017062"/>
                <a:gd name="connsiteY104" fmla="*/ 1144971 h 1905100"/>
                <a:gd name="connsiteX105" fmla="*/ 4968510 w 5017062"/>
                <a:gd name="connsiteY105" fmla="*/ 1189477 h 1905100"/>
                <a:gd name="connsiteX106" fmla="*/ 4976602 w 5017062"/>
                <a:gd name="connsiteY106" fmla="*/ 1217799 h 1905100"/>
                <a:gd name="connsiteX107" fmla="*/ 4984694 w 5017062"/>
                <a:gd name="connsiteY107" fmla="*/ 1238029 h 1905100"/>
                <a:gd name="connsiteX108" fmla="*/ 4988740 w 5017062"/>
                <a:gd name="connsiteY108" fmla="*/ 1258259 h 1905100"/>
                <a:gd name="connsiteX109" fmla="*/ 5000878 w 5017062"/>
                <a:gd name="connsiteY109" fmla="*/ 1274444 h 1905100"/>
                <a:gd name="connsiteX110" fmla="*/ 5004924 w 5017062"/>
                <a:gd name="connsiteY110" fmla="*/ 1294674 h 1905100"/>
                <a:gd name="connsiteX111" fmla="*/ 5013016 w 5017062"/>
                <a:gd name="connsiteY111" fmla="*/ 1310858 h 1905100"/>
                <a:gd name="connsiteX112" fmla="*/ 5017062 w 5017062"/>
                <a:gd name="connsiteY112" fmla="*/ 1327042 h 1905100"/>
                <a:gd name="connsiteX113" fmla="*/ 5000878 w 5017062"/>
                <a:gd name="connsiteY113" fmla="*/ 1383686 h 1905100"/>
                <a:gd name="connsiteX114" fmla="*/ 4972556 w 5017062"/>
                <a:gd name="connsiteY114" fmla="*/ 1456514 h 1905100"/>
                <a:gd name="connsiteX115" fmla="*/ 4952326 w 5017062"/>
                <a:gd name="connsiteY115" fmla="*/ 1517205 h 1905100"/>
                <a:gd name="connsiteX116" fmla="*/ 4928050 w 5017062"/>
                <a:gd name="connsiteY116" fmla="*/ 1590033 h 1905100"/>
                <a:gd name="connsiteX117" fmla="*/ 4924004 w 5017062"/>
                <a:gd name="connsiteY117" fmla="*/ 1610263 h 1905100"/>
                <a:gd name="connsiteX118" fmla="*/ 4907820 w 5017062"/>
                <a:gd name="connsiteY118" fmla="*/ 1658815 h 1905100"/>
                <a:gd name="connsiteX119" fmla="*/ 4899727 w 5017062"/>
                <a:gd name="connsiteY119" fmla="*/ 1679045 h 1905100"/>
                <a:gd name="connsiteX120" fmla="*/ 4887589 w 5017062"/>
                <a:gd name="connsiteY120" fmla="*/ 1687137 h 1905100"/>
                <a:gd name="connsiteX121" fmla="*/ 4883543 w 5017062"/>
                <a:gd name="connsiteY121" fmla="*/ 1699275 h 1905100"/>
                <a:gd name="connsiteX122" fmla="*/ 4859267 w 5017062"/>
                <a:gd name="connsiteY122" fmla="*/ 1751874 h 1905100"/>
                <a:gd name="connsiteX123" fmla="*/ 4855221 w 5017062"/>
                <a:gd name="connsiteY123" fmla="*/ 1772104 h 1905100"/>
                <a:gd name="connsiteX124" fmla="*/ 4843083 w 5017062"/>
                <a:gd name="connsiteY124" fmla="*/ 1800426 h 1905100"/>
                <a:gd name="connsiteX125" fmla="*/ 4839037 w 5017062"/>
                <a:gd name="connsiteY125" fmla="*/ 1812564 h 1905100"/>
                <a:gd name="connsiteX126" fmla="*/ 4834991 w 5017062"/>
                <a:gd name="connsiteY126" fmla="*/ 1828748 h 1905100"/>
                <a:gd name="connsiteX127" fmla="*/ 4778347 w 5017062"/>
                <a:gd name="connsiteY127" fmla="*/ 1840886 h 1905100"/>
                <a:gd name="connsiteX128" fmla="*/ 4673151 w 5017062"/>
                <a:gd name="connsiteY128" fmla="*/ 1861116 h 1905100"/>
                <a:gd name="connsiteX129" fmla="*/ 4511310 w 5017062"/>
                <a:gd name="connsiteY129" fmla="*/ 1865162 h 1905100"/>
                <a:gd name="connsiteX130" fmla="*/ 4389929 w 5017062"/>
                <a:gd name="connsiteY130" fmla="*/ 1877300 h 1905100"/>
                <a:gd name="connsiteX131" fmla="*/ 4187628 w 5017062"/>
                <a:gd name="connsiteY131" fmla="*/ 1885392 h 1905100"/>
                <a:gd name="connsiteX132" fmla="*/ 3969143 w 5017062"/>
                <a:gd name="connsiteY132" fmla="*/ 1889438 h 1905100"/>
                <a:gd name="connsiteX133" fmla="*/ 3912499 w 5017062"/>
                <a:gd name="connsiteY133" fmla="*/ 1885392 h 1905100"/>
                <a:gd name="connsiteX134" fmla="*/ 3859901 w 5017062"/>
                <a:gd name="connsiteY134" fmla="*/ 1877300 h 1905100"/>
                <a:gd name="connsiteX135" fmla="*/ 3827533 w 5017062"/>
                <a:gd name="connsiteY135" fmla="*/ 1869208 h 1905100"/>
                <a:gd name="connsiteX136" fmla="*/ 3791119 w 5017062"/>
                <a:gd name="connsiteY136" fmla="*/ 1861116 h 1905100"/>
                <a:gd name="connsiteX137" fmla="*/ 3762797 w 5017062"/>
                <a:gd name="connsiteY137" fmla="*/ 1857070 h 1905100"/>
                <a:gd name="connsiteX138" fmla="*/ 3726382 w 5017062"/>
                <a:gd name="connsiteY138" fmla="*/ 1848978 h 1905100"/>
                <a:gd name="connsiteX139" fmla="*/ 3702106 w 5017062"/>
                <a:gd name="connsiteY139" fmla="*/ 1844932 h 1905100"/>
                <a:gd name="connsiteX140" fmla="*/ 3681876 w 5017062"/>
                <a:gd name="connsiteY140" fmla="*/ 1840886 h 1905100"/>
                <a:gd name="connsiteX141" fmla="*/ 3596910 w 5017062"/>
                <a:gd name="connsiteY141" fmla="*/ 1828748 h 1905100"/>
                <a:gd name="connsiteX142" fmla="*/ 3511943 w 5017062"/>
                <a:gd name="connsiteY142" fmla="*/ 1820656 h 1905100"/>
                <a:gd name="connsiteX143" fmla="*/ 3451253 w 5017062"/>
                <a:gd name="connsiteY143" fmla="*/ 1812564 h 1905100"/>
                <a:gd name="connsiteX144" fmla="*/ 3431023 w 5017062"/>
                <a:gd name="connsiteY144" fmla="*/ 1804472 h 1905100"/>
                <a:gd name="connsiteX145" fmla="*/ 3394609 w 5017062"/>
                <a:gd name="connsiteY145" fmla="*/ 1780196 h 1905100"/>
                <a:gd name="connsiteX146" fmla="*/ 3382471 w 5017062"/>
                <a:gd name="connsiteY146" fmla="*/ 1764012 h 1905100"/>
                <a:gd name="connsiteX147" fmla="*/ 3337965 w 5017062"/>
                <a:gd name="connsiteY147" fmla="*/ 1739736 h 1905100"/>
                <a:gd name="connsiteX148" fmla="*/ 3297504 w 5017062"/>
                <a:gd name="connsiteY148" fmla="*/ 1715459 h 1905100"/>
                <a:gd name="connsiteX149" fmla="*/ 3269182 w 5017062"/>
                <a:gd name="connsiteY149" fmla="*/ 1703321 h 1905100"/>
                <a:gd name="connsiteX150" fmla="*/ 3228722 w 5017062"/>
                <a:gd name="connsiteY150" fmla="*/ 1679045 h 1905100"/>
                <a:gd name="connsiteX151" fmla="*/ 3204446 w 5017062"/>
                <a:gd name="connsiteY151" fmla="*/ 1670953 h 1905100"/>
                <a:gd name="connsiteX152" fmla="*/ 3155894 w 5017062"/>
                <a:gd name="connsiteY152" fmla="*/ 1650723 h 1905100"/>
                <a:gd name="connsiteX153" fmla="*/ 3135664 w 5017062"/>
                <a:gd name="connsiteY153" fmla="*/ 1642631 h 1905100"/>
                <a:gd name="connsiteX154" fmla="*/ 3115434 w 5017062"/>
                <a:gd name="connsiteY154" fmla="*/ 1638585 h 1905100"/>
                <a:gd name="connsiteX155" fmla="*/ 3034513 w 5017062"/>
                <a:gd name="connsiteY155" fmla="*/ 1626447 h 1905100"/>
                <a:gd name="connsiteX156" fmla="*/ 2985961 w 5017062"/>
                <a:gd name="connsiteY156" fmla="*/ 1622401 h 1905100"/>
                <a:gd name="connsiteX157" fmla="*/ 2945501 w 5017062"/>
                <a:gd name="connsiteY157" fmla="*/ 1598125 h 1905100"/>
                <a:gd name="connsiteX158" fmla="*/ 2913133 w 5017062"/>
                <a:gd name="connsiteY158" fmla="*/ 1577895 h 1905100"/>
                <a:gd name="connsiteX159" fmla="*/ 2892903 w 5017062"/>
                <a:gd name="connsiteY159" fmla="*/ 1549573 h 1905100"/>
                <a:gd name="connsiteX160" fmla="*/ 2876719 w 5017062"/>
                <a:gd name="connsiteY160" fmla="*/ 1545527 h 1905100"/>
                <a:gd name="connsiteX161" fmla="*/ 2864581 w 5017062"/>
                <a:gd name="connsiteY161" fmla="*/ 1541481 h 1905100"/>
                <a:gd name="connsiteX162" fmla="*/ 2844351 w 5017062"/>
                <a:gd name="connsiteY162" fmla="*/ 1537435 h 1905100"/>
                <a:gd name="connsiteX163" fmla="*/ 2807936 w 5017062"/>
                <a:gd name="connsiteY163" fmla="*/ 1525297 h 1905100"/>
                <a:gd name="connsiteX164" fmla="*/ 2767476 w 5017062"/>
                <a:gd name="connsiteY164" fmla="*/ 1517205 h 1905100"/>
                <a:gd name="connsiteX165" fmla="*/ 2710832 w 5017062"/>
                <a:gd name="connsiteY165" fmla="*/ 1501021 h 1905100"/>
                <a:gd name="connsiteX166" fmla="*/ 2674418 w 5017062"/>
                <a:gd name="connsiteY166" fmla="*/ 1488882 h 1905100"/>
                <a:gd name="connsiteX167" fmla="*/ 2605635 w 5017062"/>
                <a:gd name="connsiteY167" fmla="*/ 1476744 h 1905100"/>
                <a:gd name="connsiteX168" fmla="*/ 2459979 w 5017062"/>
                <a:gd name="connsiteY168" fmla="*/ 1460560 h 1905100"/>
                <a:gd name="connsiteX169" fmla="*/ 2431657 w 5017062"/>
                <a:gd name="connsiteY169" fmla="*/ 1456514 h 1905100"/>
                <a:gd name="connsiteX170" fmla="*/ 2326460 w 5017062"/>
                <a:gd name="connsiteY170" fmla="*/ 1428192 h 1905100"/>
                <a:gd name="connsiteX171" fmla="*/ 2257678 w 5017062"/>
                <a:gd name="connsiteY171" fmla="*/ 1416054 h 1905100"/>
                <a:gd name="connsiteX172" fmla="*/ 2079653 w 5017062"/>
                <a:gd name="connsiteY172" fmla="*/ 1363456 h 1905100"/>
                <a:gd name="connsiteX173" fmla="*/ 1885444 w 5017062"/>
                <a:gd name="connsiteY173" fmla="*/ 1290628 h 1905100"/>
                <a:gd name="connsiteX174" fmla="*/ 1755972 w 5017062"/>
                <a:gd name="connsiteY174" fmla="*/ 1266352 h 1905100"/>
                <a:gd name="connsiteX175" fmla="*/ 1650775 w 5017062"/>
                <a:gd name="connsiteY175" fmla="*/ 1242075 h 1905100"/>
                <a:gd name="connsiteX176" fmla="*/ 1460612 w 5017062"/>
                <a:gd name="connsiteY176" fmla="*/ 1225891 h 1905100"/>
                <a:gd name="connsiteX177" fmla="*/ 1416106 w 5017062"/>
                <a:gd name="connsiteY177" fmla="*/ 1217799 h 1905100"/>
                <a:gd name="connsiteX178" fmla="*/ 1355416 w 5017062"/>
                <a:gd name="connsiteY178" fmla="*/ 1201615 h 1905100"/>
                <a:gd name="connsiteX179" fmla="*/ 1234035 w 5017062"/>
                <a:gd name="connsiteY179" fmla="*/ 1197569 h 1905100"/>
                <a:gd name="connsiteX180" fmla="*/ 1177391 w 5017062"/>
                <a:gd name="connsiteY180" fmla="*/ 1185431 h 1905100"/>
                <a:gd name="connsiteX181" fmla="*/ 1100517 w 5017062"/>
                <a:gd name="connsiteY181" fmla="*/ 1165201 h 1905100"/>
                <a:gd name="connsiteX182" fmla="*/ 1080287 w 5017062"/>
                <a:gd name="connsiteY182" fmla="*/ 1161155 h 1905100"/>
                <a:gd name="connsiteX183" fmla="*/ 1035781 w 5017062"/>
                <a:gd name="connsiteY183" fmla="*/ 1149017 h 1905100"/>
                <a:gd name="connsiteX184" fmla="*/ 1015551 w 5017062"/>
                <a:gd name="connsiteY184" fmla="*/ 1136879 h 1905100"/>
                <a:gd name="connsiteX185" fmla="*/ 995320 w 5017062"/>
                <a:gd name="connsiteY185" fmla="*/ 1132833 h 1905100"/>
                <a:gd name="connsiteX186" fmla="*/ 983182 w 5017062"/>
                <a:gd name="connsiteY186" fmla="*/ 1128787 h 1905100"/>
                <a:gd name="connsiteX187" fmla="*/ 934630 w 5017062"/>
                <a:gd name="connsiteY187" fmla="*/ 1104511 h 1905100"/>
                <a:gd name="connsiteX188" fmla="*/ 918446 w 5017062"/>
                <a:gd name="connsiteY188" fmla="*/ 1096419 h 1905100"/>
                <a:gd name="connsiteX189" fmla="*/ 890124 w 5017062"/>
                <a:gd name="connsiteY189" fmla="*/ 1084281 h 1905100"/>
                <a:gd name="connsiteX190" fmla="*/ 877986 w 5017062"/>
                <a:gd name="connsiteY190" fmla="*/ 1076189 h 1905100"/>
                <a:gd name="connsiteX191" fmla="*/ 845618 w 5017062"/>
                <a:gd name="connsiteY191" fmla="*/ 1064051 h 1905100"/>
                <a:gd name="connsiteX192" fmla="*/ 833480 w 5017062"/>
                <a:gd name="connsiteY192" fmla="*/ 1051913 h 1905100"/>
                <a:gd name="connsiteX193" fmla="*/ 788974 w 5017062"/>
                <a:gd name="connsiteY193" fmla="*/ 1031682 h 1905100"/>
                <a:gd name="connsiteX194" fmla="*/ 760651 w 5017062"/>
                <a:gd name="connsiteY194" fmla="*/ 1023590 h 1905100"/>
                <a:gd name="connsiteX195" fmla="*/ 744467 w 5017062"/>
                <a:gd name="connsiteY195" fmla="*/ 1011452 h 1905100"/>
                <a:gd name="connsiteX196" fmla="*/ 695915 w 5017062"/>
                <a:gd name="connsiteY196" fmla="*/ 999314 h 1905100"/>
                <a:gd name="connsiteX197" fmla="*/ 683777 w 5017062"/>
                <a:gd name="connsiteY197" fmla="*/ 991222 h 1905100"/>
                <a:gd name="connsiteX198" fmla="*/ 655455 w 5017062"/>
                <a:gd name="connsiteY198" fmla="*/ 983130 h 1905100"/>
                <a:gd name="connsiteX199" fmla="*/ 619041 w 5017062"/>
                <a:gd name="connsiteY199" fmla="*/ 962900 h 1905100"/>
                <a:gd name="connsiteX200" fmla="*/ 586673 w 5017062"/>
                <a:gd name="connsiteY200" fmla="*/ 930532 h 1905100"/>
                <a:gd name="connsiteX201" fmla="*/ 570489 w 5017062"/>
                <a:gd name="connsiteY201" fmla="*/ 914348 h 1905100"/>
                <a:gd name="connsiteX202" fmla="*/ 550258 w 5017062"/>
                <a:gd name="connsiteY202" fmla="*/ 894118 h 1905100"/>
                <a:gd name="connsiteX203" fmla="*/ 530028 w 5017062"/>
                <a:gd name="connsiteY203" fmla="*/ 873888 h 1905100"/>
                <a:gd name="connsiteX204" fmla="*/ 517890 w 5017062"/>
                <a:gd name="connsiteY204" fmla="*/ 857704 h 1905100"/>
                <a:gd name="connsiteX205" fmla="*/ 485522 w 5017062"/>
                <a:gd name="connsiteY205" fmla="*/ 837474 h 1905100"/>
                <a:gd name="connsiteX206" fmla="*/ 461246 w 5017062"/>
                <a:gd name="connsiteY206" fmla="*/ 813198 h 1905100"/>
                <a:gd name="connsiteX207" fmla="*/ 453154 w 5017062"/>
                <a:gd name="connsiteY207" fmla="*/ 805105 h 1905100"/>
                <a:gd name="connsiteX208" fmla="*/ 428878 w 5017062"/>
                <a:gd name="connsiteY208" fmla="*/ 788921 h 1905100"/>
                <a:gd name="connsiteX209" fmla="*/ 384372 w 5017062"/>
                <a:gd name="connsiteY209" fmla="*/ 752507 h 1905100"/>
                <a:gd name="connsiteX210" fmla="*/ 360096 w 5017062"/>
                <a:gd name="connsiteY210" fmla="*/ 740369 h 1905100"/>
                <a:gd name="connsiteX211" fmla="*/ 198255 w 5017062"/>
                <a:gd name="connsiteY211" fmla="*/ 736323 h 1905100"/>
                <a:gd name="connsiteX212" fmla="*/ 153749 w 5017062"/>
                <a:gd name="connsiteY212" fmla="*/ 728231 h 1905100"/>
                <a:gd name="connsiteX213" fmla="*/ 137565 w 5017062"/>
                <a:gd name="connsiteY213" fmla="*/ 720139 h 1905100"/>
                <a:gd name="connsiteX214" fmla="*/ 105197 w 5017062"/>
                <a:gd name="connsiteY214" fmla="*/ 716093 h 1905100"/>
                <a:gd name="connsiteX215" fmla="*/ 93058 w 5017062"/>
                <a:gd name="connsiteY215" fmla="*/ 712047 h 1905100"/>
                <a:gd name="connsiteX216" fmla="*/ 80920 w 5017062"/>
                <a:gd name="connsiteY216" fmla="*/ 703955 h 1905100"/>
                <a:gd name="connsiteX217" fmla="*/ 64736 w 5017062"/>
                <a:gd name="connsiteY217" fmla="*/ 699909 h 1905100"/>
                <a:gd name="connsiteX218" fmla="*/ 52598 w 5017062"/>
                <a:gd name="connsiteY218" fmla="*/ 687771 h 1905100"/>
                <a:gd name="connsiteX219" fmla="*/ 36414 w 5017062"/>
                <a:gd name="connsiteY219" fmla="*/ 675633 h 1905100"/>
                <a:gd name="connsiteX220" fmla="*/ 28322 w 5017062"/>
                <a:gd name="connsiteY220" fmla="*/ 663495 h 1905100"/>
                <a:gd name="connsiteX221" fmla="*/ 64736 w 5017062"/>
                <a:gd name="connsiteY221" fmla="*/ 703955 h 1905100"/>
                <a:gd name="connsiteX222" fmla="*/ 68782 w 5017062"/>
                <a:gd name="connsiteY222" fmla="*/ 708001 h 1905100"/>
                <a:gd name="connsiteX0" fmla="*/ 0 w 5017062"/>
                <a:gd name="connsiteY0" fmla="*/ 683725 h 1905100"/>
                <a:gd name="connsiteX1" fmla="*/ 0 w 5017062"/>
                <a:gd name="connsiteY1" fmla="*/ 683725 h 1905100"/>
                <a:gd name="connsiteX2" fmla="*/ 64736 w 5017062"/>
                <a:gd name="connsiteY2" fmla="*/ 663495 h 1905100"/>
                <a:gd name="connsiteX3" fmla="*/ 80920 w 5017062"/>
                <a:gd name="connsiteY3" fmla="*/ 655403 h 1905100"/>
                <a:gd name="connsiteX4" fmla="*/ 93058 w 5017062"/>
                <a:gd name="connsiteY4" fmla="*/ 651357 h 1905100"/>
                <a:gd name="connsiteX5" fmla="*/ 105197 w 5017062"/>
                <a:gd name="connsiteY5" fmla="*/ 643265 h 1905100"/>
                <a:gd name="connsiteX6" fmla="*/ 125427 w 5017062"/>
                <a:gd name="connsiteY6" fmla="*/ 635173 h 1905100"/>
                <a:gd name="connsiteX7" fmla="*/ 137565 w 5017062"/>
                <a:gd name="connsiteY7" fmla="*/ 627081 h 1905100"/>
                <a:gd name="connsiteX8" fmla="*/ 157795 w 5017062"/>
                <a:gd name="connsiteY8" fmla="*/ 623035 h 1905100"/>
                <a:gd name="connsiteX9" fmla="*/ 169933 w 5017062"/>
                <a:gd name="connsiteY9" fmla="*/ 614943 h 1905100"/>
                <a:gd name="connsiteX10" fmla="*/ 194209 w 5017062"/>
                <a:gd name="connsiteY10" fmla="*/ 606851 h 1905100"/>
                <a:gd name="connsiteX11" fmla="*/ 230623 w 5017062"/>
                <a:gd name="connsiteY11" fmla="*/ 590667 h 1905100"/>
                <a:gd name="connsiteX12" fmla="*/ 242761 w 5017062"/>
                <a:gd name="connsiteY12" fmla="*/ 578528 h 1905100"/>
                <a:gd name="connsiteX13" fmla="*/ 262991 w 5017062"/>
                <a:gd name="connsiteY13" fmla="*/ 574482 h 1905100"/>
                <a:gd name="connsiteX14" fmla="*/ 295359 w 5017062"/>
                <a:gd name="connsiteY14" fmla="*/ 562344 h 1905100"/>
                <a:gd name="connsiteX15" fmla="*/ 307497 w 5017062"/>
                <a:gd name="connsiteY15" fmla="*/ 558298 h 1905100"/>
                <a:gd name="connsiteX16" fmla="*/ 327727 w 5017062"/>
                <a:gd name="connsiteY16" fmla="*/ 546160 h 1905100"/>
                <a:gd name="connsiteX17" fmla="*/ 360096 w 5017062"/>
                <a:gd name="connsiteY17" fmla="*/ 538068 h 1905100"/>
                <a:gd name="connsiteX18" fmla="*/ 400556 w 5017062"/>
                <a:gd name="connsiteY18" fmla="*/ 517838 h 1905100"/>
                <a:gd name="connsiteX19" fmla="*/ 436970 w 5017062"/>
                <a:gd name="connsiteY19" fmla="*/ 509746 h 1905100"/>
                <a:gd name="connsiteX20" fmla="*/ 449108 w 5017062"/>
                <a:gd name="connsiteY20" fmla="*/ 501654 h 1905100"/>
                <a:gd name="connsiteX21" fmla="*/ 465292 w 5017062"/>
                <a:gd name="connsiteY21" fmla="*/ 497608 h 1905100"/>
                <a:gd name="connsiteX22" fmla="*/ 517890 w 5017062"/>
                <a:gd name="connsiteY22" fmla="*/ 489516 h 1905100"/>
                <a:gd name="connsiteX23" fmla="*/ 558351 w 5017062"/>
                <a:gd name="connsiteY23" fmla="*/ 473332 h 1905100"/>
                <a:gd name="connsiteX24" fmla="*/ 602857 w 5017062"/>
                <a:gd name="connsiteY24" fmla="*/ 465240 h 1905100"/>
                <a:gd name="connsiteX25" fmla="*/ 623087 w 5017062"/>
                <a:gd name="connsiteY25" fmla="*/ 461194 h 1905100"/>
                <a:gd name="connsiteX26" fmla="*/ 663547 w 5017062"/>
                <a:gd name="connsiteY26" fmla="*/ 457148 h 1905100"/>
                <a:gd name="connsiteX27" fmla="*/ 712099 w 5017062"/>
                <a:gd name="connsiteY27" fmla="*/ 445010 h 1905100"/>
                <a:gd name="connsiteX28" fmla="*/ 732329 w 5017062"/>
                <a:gd name="connsiteY28" fmla="*/ 436918 h 1905100"/>
                <a:gd name="connsiteX29" fmla="*/ 748513 w 5017062"/>
                <a:gd name="connsiteY29" fmla="*/ 432872 h 1905100"/>
                <a:gd name="connsiteX30" fmla="*/ 760651 w 5017062"/>
                <a:gd name="connsiteY30" fmla="*/ 428826 h 1905100"/>
                <a:gd name="connsiteX31" fmla="*/ 793020 w 5017062"/>
                <a:gd name="connsiteY31" fmla="*/ 420734 h 1905100"/>
                <a:gd name="connsiteX32" fmla="*/ 817296 w 5017062"/>
                <a:gd name="connsiteY32" fmla="*/ 412642 h 1905100"/>
                <a:gd name="connsiteX33" fmla="*/ 829434 w 5017062"/>
                <a:gd name="connsiteY33" fmla="*/ 404550 h 1905100"/>
                <a:gd name="connsiteX34" fmla="*/ 869894 w 5017062"/>
                <a:gd name="connsiteY34" fmla="*/ 396458 h 1905100"/>
                <a:gd name="connsiteX35" fmla="*/ 902262 w 5017062"/>
                <a:gd name="connsiteY35" fmla="*/ 384320 h 1905100"/>
                <a:gd name="connsiteX36" fmla="*/ 918446 w 5017062"/>
                <a:gd name="connsiteY36" fmla="*/ 380274 h 1905100"/>
                <a:gd name="connsiteX37" fmla="*/ 930584 w 5017062"/>
                <a:gd name="connsiteY37" fmla="*/ 376228 h 1905100"/>
                <a:gd name="connsiteX38" fmla="*/ 979136 w 5017062"/>
                <a:gd name="connsiteY38" fmla="*/ 372182 h 1905100"/>
                <a:gd name="connsiteX39" fmla="*/ 999366 w 5017062"/>
                <a:gd name="connsiteY39" fmla="*/ 364090 h 1905100"/>
                <a:gd name="connsiteX40" fmla="*/ 1019597 w 5017062"/>
                <a:gd name="connsiteY40" fmla="*/ 360044 h 1905100"/>
                <a:gd name="connsiteX41" fmla="*/ 1031735 w 5017062"/>
                <a:gd name="connsiteY41" fmla="*/ 351952 h 1905100"/>
                <a:gd name="connsiteX42" fmla="*/ 1076241 w 5017062"/>
                <a:gd name="connsiteY42" fmla="*/ 347905 h 1905100"/>
                <a:gd name="connsiteX43" fmla="*/ 1088379 w 5017062"/>
                <a:gd name="connsiteY43" fmla="*/ 343859 h 1905100"/>
                <a:gd name="connsiteX44" fmla="*/ 1120747 w 5017062"/>
                <a:gd name="connsiteY44" fmla="*/ 339813 h 1905100"/>
                <a:gd name="connsiteX45" fmla="*/ 1132885 w 5017062"/>
                <a:gd name="connsiteY45" fmla="*/ 331721 h 1905100"/>
                <a:gd name="connsiteX46" fmla="*/ 1165253 w 5017062"/>
                <a:gd name="connsiteY46" fmla="*/ 327675 h 1905100"/>
                <a:gd name="connsiteX47" fmla="*/ 1177391 w 5017062"/>
                <a:gd name="connsiteY47" fmla="*/ 323629 h 1905100"/>
                <a:gd name="connsiteX48" fmla="*/ 1213805 w 5017062"/>
                <a:gd name="connsiteY48" fmla="*/ 315537 h 1905100"/>
                <a:gd name="connsiteX49" fmla="*/ 1242127 w 5017062"/>
                <a:gd name="connsiteY49" fmla="*/ 303399 h 1905100"/>
                <a:gd name="connsiteX50" fmla="*/ 1258312 w 5017062"/>
                <a:gd name="connsiteY50" fmla="*/ 299353 h 1905100"/>
                <a:gd name="connsiteX51" fmla="*/ 1270450 w 5017062"/>
                <a:gd name="connsiteY51" fmla="*/ 291261 h 1905100"/>
                <a:gd name="connsiteX52" fmla="*/ 1314956 w 5017062"/>
                <a:gd name="connsiteY52" fmla="*/ 283169 h 1905100"/>
                <a:gd name="connsiteX53" fmla="*/ 1347324 w 5017062"/>
                <a:gd name="connsiteY53" fmla="*/ 271031 h 1905100"/>
                <a:gd name="connsiteX54" fmla="*/ 1379692 w 5017062"/>
                <a:gd name="connsiteY54" fmla="*/ 258893 h 1905100"/>
                <a:gd name="connsiteX55" fmla="*/ 1395876 w 5017062"/>
                <a:gd name="connsiteY55" fmla="*/ 254847 h 1905100"/>
                <a:gd name="connsiteX56" fmla="*/ 1756687 w 5017062"/>
                <a:gd name="connsiteY56" fmla="*/ 156208 h 1905100"/>
                <a:gd name="connsiteX57" fmla="*/ 2570960 w 5017062"/>
                <a:gd name="connsiteY57" fmla="*/ 1129 h 1905100"/>
                <a:gd name="connsiteX58" fmla="*/ 1751926 w 5017062"/>
                <a:gd name="connsiteY58" fmla="*/ 230571 h 1905100"/>
                <a:gd name="connsiteX59" fmla="*/ 2027055 w 5017062"/>
                <a:gd name="connsiteY59" fmla="*/ 161789 h 1905100"/>
                <a:gd name="connsiteX60" fmla="*/ 2059423 w 5017062"/>
                <a:gd name="connsiteY60" fmla="*/ 153697 h 1905100"/>
                <a:gd name="connsiteX61" fmla="*/ 2107975 w 5017062"/>
                <a:gd name="connsiteY61" fmla="*/ 141559 h 1905100"/>
                <a:gd name="connsiteX62" fmla="*/ 2120113 w 5017062"/>
                <a:gd name="connsiteY62" fmla="*/ 133467 h 1905100"/>
                <a:gd name="connsiteX63" fmla="*/ 2180804 w 5017062"/>
                <a:gd name="connsiteY63" fmla="*/ 117282 h 1905100"/>
                <a:gd name="connsiteX64" fmla="*/ 2209126 w 5017062"/>
                <a:gd name="connsiteY64" fmla="*/ 105144 h 1905100"/>
                <a:gd name="connsiteX65" fmla="*/ 2277908 w 5017062"/>
                <a:gd name="connsiteY65" fmla="*/ 93006 h 1905100"/>
                <a:gd name="connsiteX66" fmla="*/ 2427611 w 5017062"/>
                <a:gd name="connsiteY66" fmla="*/ 101098 h 1905100"/>
                <a:gd name="connsiteX67" fmla="*/ 2476163 w 5017062"/>
                <a:gd name="connsiteY67" fmla="*/ 109190 h 1905100"/>
                <a:gd name="connsiteX68" fmla="*/ 2504485 w 5017062"/>
                <a:gd name="connsiteY68" fmla="*/ 113236 h 1905100"/>
                <a:gd name="connsiteX69" fmla="*/ 2544945 w 5017062"/>
                <a:gd name="connsiteY69" fmla="*/ 121328 h 1905100"/>
                <a:gd name="connsiteX70" fmla="*/ 2585405 w 5017062"/>
                <a:gd name="connsiteY70" fmla="*/ 125375 h 1905100"/>
                <a:gd name="connsiteX71" fmla="*/ 2868627 w 5017062"/>
                <a:gd name="connsiteY71" fmla="*/ 113236 h 1905100"/>
                <a:gd name="connsiteX72" fmla="*/ 2892903 w 5017062"/>
                <a:gd name="connsiteY72" fmla="*/ 105144 h 1905100"/>
                <a:gd name="connsiteX73" fmla="*/ 3002145 w 5017062"/>
                <a:gd name="connsiteY73" fmla="*/ 101098 h 1905100"/>
                <a:gd name="connsiteX74" fmla="*/ 3180170 w 5017062"/>
                <a:gd name="connsiteY74" fmla="*/ 109190 h 1905100"/>
                <a:gd name="connsiteX75" fmla="*/ 3261090 w 5017062"/>
                <a:gd name="connsiteY75" fmla="*/ 117282 h 1905100"/>
                <a:gd name="connsiteX76" fmla="*/ 3374379 w 5017062"/>
                <a:gd name="connsiteY76" fmla="*/ 121328 h 1905100"/>
                <a:gd name="connsiteX77" fmla="*/ 3394609 w 5017062"/>
                <a:gd name="connsiteY77" fmla="*/ 129421 h 1905100"/>
                <a:gd name="connsiteX78" fmla="*/ 3487667 w 5017062"/>
                <a:gd name="connsiteY78" fmla="*/ 137513 h 1905100"/>
                <a:gd name="connsiteX79" fmla="*/ 3532174 w 5017062"/>
                <a:gd name="connsiteY79" fmla="*/ 149651 h 1905100"/>
                <a:gd name="connsiteX80" fmla="*/ 3742566 w 5017062"/>
                <a:gd name="connsiteY80" fmla="*/ 145605 h 1905100"/>
                <a:gd name="connsiteX81" fmla="*/ 3774935 w 5017062"/>
                <a:gd name="connsiteY81" fmla="*/ 137513 h 1905100"/>
                <a:gd name="connsiteX82" fmla="*/ 3811349 w 5017062"/>
                <a:gd name="connsiteY82" fmla="*/ 133467 h 1905100"/>
                <a:gd name="connsiteX83" fmla="*/ 4017696 w 5017062"/>
                <a:gd name="connsiteY83" fmla="*/ 129421 h 1905100"/>
                <a:gd name="connsiteX84" fmla="*/ 4037926 w 5017062"/>
                <a:gd name="connsiteY84" fmla="*/ 117282 h 1905100"/>
                <a:gd name="connsiteX85" fmla="*/ 4050064 w 5017062"/>
                <a:gd name="connsiteY85" fmla="*/ 113236 h 1905100"/>
                <a:gd name="connsiteX86" fmla="*/ 4082432 w 5017062"/>
                <a:gd name="connsiteY86" fmla="*/ 97052 h 1905100"/>
                <a:gd name="connsiteX87" fmla="*/ 4377791 w 5017062"/>
                <a:gd name="connsiteY87" fmla="*/ 88960 h 1905100"/>
                <a:gd name="connsiteX88" fmla="*/ 4446574 w 5017062"/>
                <a:gd name="connsiteY88" fmla="*/ 105144 h 1905100"/>
                <a:gd name="connsiteX89" fmla="*/ 4584138 w 5017062"/>
                <a:gd name="connsiteY89" fmla="*/ 129421 h 1905100"/>
                <a:gd name="connsiteX90" fmla="*/ 4976602 w 5017062"/>
                <a:gd name="connsiteY90" fmla="*/ 133467 h 1905100"/>
                <a:gd name="connsiteX91" fmla="*/ 4980648 w 5017062"/>
                <a:gd name="connsiteY91" fmla="*/ 145605 h 1905100"/>
                <a:gd name="connsiteX92" fmla="*/ 4992786 w 5017062"/>
                <a:gd name="connsiteY92" fmla="*/ 153697 h 1905100"/>
                <a:gd name="connsiteX93" fmla="*/ 5000878 w 5017062"/>
                <a:gd name="connsiteY93" fmla="*/ 202249 h 1905100"/>
                <a:gd name="connsiteX94" fmla="*/ 4992786 w 5017062"/>
                <a:gd name="connsiteY94" fmla="*/ 335767 h 1905100"/>
                <a:gd name="connsiteX95" fmla="*/ 4988740 w 5017062"/>
                <a:gd name="connsiteY95" fmla="*/ 355998 h 1905100"/>
                <a:gd name="connsiteX96" fmla="*/ 4984694 w 5017062"/>
                <a:gd name="connsiteY96" fmla="*/ 384320 h 1905100"/>
                <a:gd name="connsiteX97" fmla="*/ 4976602 w 5017062"/>
                <a:gd name="connsiteY97" fmla="*/ 404550 h 1905100"/>
                <a:gd name="connsiteX98" fmla="*/ 4960418 w 5017062"/>
                <a:gd name="connsiteY98" fmla="*/ 453102 h 1905100"/>
                <a:gd name="connsiteX99" fmla="*/ 4952326 w 5017062"/>
                <a:gd name="connsiteY99" fmla="*/ 489516 h 1905100"/>
                <a:gd name="connsiteX100" fmla="*/ 4940188 w 5017062"/>
                <a:gd name="connsiteY100" fmla="*/ 558298 h 1905100"/>
                <a:gd name="connsiteX101" fmla="*/ 4944234 w 5017062"/>
                <a:gd name="connsiteY101" fmla="*/ 1007406 h 1905100"/>
                <a:gd name="connsiteX102" fmla="*/ 4948280 w 5017062"/>
                <a:gd name="connsiteY102" fmla="*/ 1023590 h 1905100"/>
                <a:gd name="connsiteX103" fmla="*/ 4952326 w 5017062"/>
                <a:gd name="connsiteY103" fmla="*/ 1144971 h 1905100"/>
                <a:gd name="connsiteX104" fmla="*/ 4968510 w 5017062"/>
                <a:gd name="connsiteY104" fmla="*/ 1189477 h 1905100"/>
                <a:gd name="connsiteX105" fmla="*/ 4976602 w 5017062"/>
                <a:gd name="connsiteY105" fmla="*/ 1217799 h 1905100"/>
                <a:gd name="connsiteX106" fmla="*/ 4984694 w 5017062"/>
                <a:gd name="connsiteY106" fmla="*/ 1238029 h 1905100"/>
                <a:gd name="connsiteX107" fmla="*/ 4988740 w 5017062"/>
                <a:gd name="connsiteY107" fmla="*/ 1258259 h 1905100"/>
                <a:gd name="connsiteX108" fmla="*/ 5000878 w 5017062"/>
                <a:gd name="connsiteY108" fmla="*/ 1274444 h 1905100"/>
                <a:gd name="connsiteX109" fmla="*/ 5004924 w 5017062"/>
                <a:gd name="connsiteY109" fmla="*/ 1294674 h 1905100"/>
                <a:gd name="connsiteX110" fmla="*/ 5013016 w 5017062"/>
                <a:gd name="connsiteY110" fmla="*/ 1310858 h 1905100"/>
                <a:gd name="connsiteX111" fmla="*/ 5017062 w 5017062"/>
                <a:gd name="connsiteY111" fmla="*/ 1327042 h 1905100"/>
                <a:gd name="connsiteX112" fmla="*/ 5000878 w 5017062"/>
                <a:gd name="connsiteY112" fmla="*/ 1383686 h 1905100"/>
                <a:gd name="connsiteX113" fmla="*/ 4972556 w 5017062"/>
                <a:gd name="connsiteY113" fmla="*/ 1456514 h 1905100"/>
                <a:gd name="connsiteX114" fmla="*/ 4952326 w 5017062"/>
                <a:gd name="connsiteY114" fmla="*/ 1517205 h 1905100"/>
                <a:gd name="connsiteX115" fmla="*/ 4928050 w 5017062"/>
                <a:gd name="connsiteY115" fmla="*/ 1590033 h 1905100"/>
                <a:gd name="connsiteX116" fmla="*/ 4924004 w 5017062"/>
                <a:gd name="connsiteY116" fmla="*/ 1610263 h 1905100"/>
                <a:gd name="connsiteX117" fmla="*/ 4907820 w 5017062"/>
                <a:gd name="connsiteY117" fmla="*/ 1658815 h 1905100"/>
                <a:gd name="connsiteX118" fmla="*/ 4899727 w 5017062"/>
                <a:gd name="connsiteY118" fmla="*/ 1679045 h 1905100"/>
                <a:gd name="connsiteX119" fmla="*/ 4887589 w 5017062"/>
                <a:gd name="connsiteY119" fmla="*/ 1687137 h 1905100"/>
                <a:gd name="connsiteX120" fmla="*/ 4883543 w 5017062"/>
                <a:gd name="connsiteY120" fmla="*/ 1699275 h 1905100"/>
                <a:gd name="connsiteX121" fmla="*/ 4859267 w 5017062"/>
                <a:gd name="connsiteY121" fmla="*/ 1751874 h 1905100"/>
                <a:gd name="connsiteX122" fmla="*/ 4855221 w 5017062"/>
                <a:gd name="connsiteY122" fmla="*/ 1772104 h 1905100"/>
                <a:gd name="connsiteX123" fmla="*/ 4843083 w 5017062"/>
                <a:gd name="connsiteY123" fmla="*/ 1800426 h 1905100"/>
                <a:gd name="connsiteX124" fmla="*/ 4839037 w 5017062"/>
                <a:gd name="connsiteY124" fmla="*/ 1812564 h 1905100"/>
                <a:gd name="connsiteX125" fmla="*/ 4834991 w 5017062"/>
                <a:gd name="connsiteY125" fmla="*/ 1828748 h 1905100"/>
                <a:gd name="connsiteX126" fmla="*/ 4778347 w 5017062"/>
                <a:gd name="connsiteY126" fmla="*/ 1840886 h 1905100"/>
                <a:gd name="connsiteX127" fmla="*/ 4673151 w 5017062"/>
                <a:gd name="connsiteY127" fmla="*/ 1861116 h 1905100"/>
                <a:gd name="connsiteX128" fmla="*/ 4511310 w 5017062"/>
                <a:gd name="connsiteY128" fmla="*/ 1865162 h 1905100"/>
                <a:gd name="connsiteX129" fmla="*/ 4389929 w 5017062"/>
                <a:gd name="connsiteY129" fmla="*/ 1877300 h 1905100"/>
                <a:gd name="connsiteX130" fmla="*/ 4187628 w 5017062"/>
                <a:gd name="connsiteY130" fmla="*/ 1885392 h 1905100"/>
                <a:gd name="connsiteX131" fmla="*/ 3969143 w 5017062"/>
                <a:gd name="connsiteY131" fmla="*/ 1889438 h 1905100"/>
                <a:gd name="connsiteX132" fmla="*/ 3912499 w 5017062"/>
                <a:gd name="connsiteY132" fmla="*/ 1885392 h 1905100"/>
                <a:gd name="connsiteX133" fmla="*/ 3859901 w 5017062"/>
                <a:gd name="connsiteY133" fmla="*/ 1877300 h 1905100"/>
                <a:gd name="connsiteX134" fmla="*/ 3827533 w 5017062"/>
                <a:gd name="connsiteY134" fmla="*/ 1869208 h 1905100"/>
                <a:gd name="connsiteX135" fmla="*/ 3791119 w 5017062"/>
                <a:gd name="connsiteY135" fmla="*/ 1861116 h 1905100"/>
                <a:gd name="connsiteX136" fmla="*/ 3762797 w 5017062"/>
                <a:gd name="connsiteY136" fmla="*/ 1857070 h 1905100"/>
                <a:gd name="connsiteX137" fmla="*/ 3726382 w 5017062"/>
                <a:gd name="connsiteY137" fmla="*/ 1848978 h 1905100"/>
                <a:gd name="connsiteX138" fmla="*/ 3702106 w 5017062"/>
                <a:gd name="connsiteY138" fmla="*/ 1844932 h 1905100"/>
                <a:gd name="connsiteX139" fmla="*/ 3681876 w 5017062"/>
                <a:gd name="connsiteY139" fmla="*/ 1840886 h 1905100"/>
                <a:gd name="connsiteX140" fmla="*/ 3596910 w 5017062"/>
                <a:gd name="connsiteY140" fmla="*/ 1828748 h 1905100"/>
                <a:gd name="connsiteX141" fmla="*/ 3511943 w 5017062"/>
                <a:gd name="connsiteY141" fmla="*/ 1820656 h 1905100"/>
                <a:gd name="connsiteX142" fmla="*/ 3451253 w 5017062"/>
                <a:gd name="connsiteY142" fmla="*/ 1812564 h 1905100"/>
                <a:gd name="connsiteX143" fmla="*/ 3431023 w 5017062"/>
                <a:gd name="connsiteY143" fmla="*/ 1804472 h 1905100"/>
                <a:gd name="connsiteX144" fmla="*/ 3394609 w 5017062"/>
                <a:gd name="connsiteY144" fmla="*/ 1780196 h 1905100"/>
                <a:gd name="connsiteX145" fmla="*/ 3382471 w 5017062"/>
                <a:gd name="connsiteY145" fmla="*/ 1764012 h 1905100"/>
                <a:gd name="connsiteX146" fmla="*/ 3337965 w 5017062"/>
                <a:gd name="connsiteY146" fmla="*/ 1739736 h 1905100"/>
                <a:gd name="connsiteX147" fmla="*/ 3297504 w 5017062"/>
                <a:gd name="connsiteY147" fmla="*/ 1715459 h 1905100"/>
                <a:gd name="connsiteX148" fmla="*/ 3269182 w 5017062"/>
                <a:gd name="connsiteY148" fmla="*/ 1703321 h 1905100"/>
                <a:gd name="connsiteX149" fmla="*/ 3228722 w 5017062"/>
                <a:gd name="connsiteY149" fmla="*/ 1679045 h 1905100"/>
                <a:gd name="connsiteX150" fmla="*/ 3204446 w 5017062"/>
                <a:gd name="connsiteY150" fmla="*/ 1670953 h 1905100"/>
                <a:gd name="connsiteX151" fmla="*/ 3155894 w 5017062"/>
                <a:gd name="connsiteY151" fmla="*/ 1650723 h 1905100"/>
                <a:gd name="connsiteX152" fmla="*/ 3135664 w 5017062"/>
                <a:gd name="connsiteY152" fmla="*/ 1642631 h 1905100"/>
                <a:gd name="connsiteX153" fmla="*/ 3115434 w 5017062"/>
                <a:gd name="connsiteY153" fmla="*/ 1638585 h 1905100"/>
                <a:gd name="connsiteX154" fmla="*/ 3034513 w 5017062"/>
                <a:gd name="connsiteY154" fmla="*/ 1626447 h 1905100"/>
                <a:gd name="connsiteX155" fmla="*/ 2985961 w 5017062"/>
                <a:gd name="connsiteY155" fmla="*/ 1622401 h 1905100"/>
                <a:gd name="connsiteX156" fmla="*/ 2945501 w 5017062"/>
                <a:gd name="connsiteY156" fmla="*/ 1598125 h 1905100"/>
                <a:gd name="connsiteX157" fmla="*/ 2913133 w 5017062"/>
                <a:gd name="connsiteY157" fmla="*/ 1577895 h 1905100"/>
                <a:gd name="connsiteX158" fmla="*/ 2892903 w 5017062"/>
                <a:gd name="connsiteY158" fmla="*/ 1549573 h 1905100"/>
                <a:gd name="connsiteX159" fmla="*/ 2876719 w 5017062"/>
                <a:gd name="connsiteY159" fmla="*/ 1545527 h 1905100"/>
                <a:gd name="connsiteX160" fmla="*/ 2864581 w 5017062"/>
                <a:gd name="connsiteY160" fmla="*/ 1541481 h 1905100"/>
                <a:gd name="connsiteX161" fmla="*/ 2844351 w 5017062"/>
                <a:gd name="connsiteY161" fmla="*/ 1537435 h 1905100"/>
                <a:gd name="connsiteX162" fmla="*/ 2807936 w 5017062"/>
                <a:gd name="connsiteY162" fmla="*/ 1525297 h 1905100"/>
                <a:gd name="connsiteX163" fmla="*/ 2767476 w 5017062"/>
                <a:gd name="connsiteY163" fmla="*/ 1517205 h 1905100"/>
                <a:gd name="connsiteX164" fmla="*/ 2710832 w 5017062"/>
                <a:gd name="connsiteY164" fmla="*/ 1501021 h 1905100"/>
                <a:gd name="connsiteX165" fmla="*/ 2674418 w 5017062"/>
                <a:gd name="connsiteY165" fmla="*/ 1488882 h 1905100"/>
                <a:gd name="connsiteX166" fmla="*/ 2605635 w 5017062"/>
                <a:gd name="connsiteY166" fmla="*/ 1476744 h 1905100"/>
                <a:gd name="connsiteX167" fmla="*/ 2459979 w 5017062"/>
                <a:gd name="connsiteY167" fmla="*/ 1460560 h 1905100"/>
                <a:gd name="connsiteX168" fmla="*/ 2431657 w 5017062"/>
                <a:gd name="connsiteY168" fmla="*/ 1456514 h 1905100"/>
                <a:gd name="connsiteX169" fmla="*/ 2326460 w 5017062"/>
                <a:gd name="connsiteY169" fmla="*/ 1428192 h 1905100"/>
                <a:gd name="connsiteX170" fmla="*/ 2257678 w 5017062"/>
                <a:gd name="connsiteY170" fmla="*/ 1416054 h 1905100"/>
                <a:gd name="connsiteX171" fmla="*/ 2079653 w 5017062"/>
                <a:gd name="connsiteY171" fmla="*/ 1363456 h 1905100"/>
                <a:gd name="connsiteX172" fmla="*/ 1885444 w 5017062"/>
                <a:gd name="connsiteY172" fmla="*/ 1290628 h 1905100"/>
                <a:gd name="connsiteX173" fmla="*/ 1755972 w 5017062"/>
                <a:gd name="connsiteY173" fmla="*/ 1266352 h 1905100"/>
                <a:gd name="connsiteX174" fmla="*/ 1650775 w 5017062"/>
                <a:gd name="connsiteY174" fmla="*/ 1242075 h 1905100"/>
                <a:gd name="connsiteX175" fmla="*/ 1460612 w 5017062"/>
                <a:gd name="connsiteY175" fmla="*/ 1225891 h 1905100"/>
                <a:gd name="connsiteX176" fmla="*/ 1416106 w 5017062"/>
                <a:gd name="connsiteY176" fmla="*/ 1217799 h 1905100"/>
                <a:gd name="connsiteX177" fmla="*/ 1355416 w 5017062"/>
                <a:gd name="connsiteY177" fmla="*/ 1201615 h 1905100"/>
                <a:gd name="connsiteX178" fmla="*/ 1234035 w 5017062"/>
                <a:gd name="connsiteY178" fmla="*/ 1197569 h 1905100"/>
                <a:gd name="connsiteX179" fmla="*/ 1177391 w 5017062"/>
                <a:gd name="connsiteY179" fmla="*/ 1185431 h 1905100"/>
                <a:gd name="connsiteX180" fmla="*/ 1100517 w 5017062"/>
                <a:gd name="connsiteY180" fmla="*/ 1165201 h 1905100"/>
                <a:gd name="connsiteX181" fmla="*/ 1080287 w 5017062"/>
                <a:gd name="connsiteY181" fmla="*/ 1161155 h 1905100"/>
                <a:gd name="connsiteX182" fmla="*/ 1035781 w 5017062"/>
                <a:gd name="connsiteY182" fmla="*/ 1149017 h 1905100"/>
                <a:gd name="connsiteX183" fmla="*/ 1015551 w 5017062"/>
                <a:gd name="connsiteY183" fmla="*/ 1136879 h 1905100"/>
                <a:gd name="connsiteX184" fmla="*/ 995320 w 5017062"/>
                <a:gd name="connsiteY184" fmla="*/ 1132833 h 1905100"/>
                <a:gd name="connsiteX185" fmla="*/ 983182 w 5017062"/>
                <a:gd name="connsiteY185" fmla="*/ 1128787 h 1905100"/>
                <a:gd name="connsiteX186" fmla="*/ 934630 w 5017062"/>
                <a:gd name="connsiteY186" fmla="*/ 1104511 h 1905100"/>
                <a:gd name="connsiteX187" fmla="*/ 918446 w 5017062"/>
                <a:gd name="connsiteY187" fmla="*/ 1096419 h 1905100"/>
                <a:gd name="connsiteX188" fmla="*/ 890124 w 5017062"/>
                <a:gd name="connsiteY188" fmla="*/ 1084281 h 1905100"/>
                <a:gd name="connsiteX189" fmla="*/ 877986 w 5017062"/>
                <a:gd name="connsiteY189" fmla="*/ 1076189 h 1905100"/>
                <a:gd name="connsiteX190" fmla="*/ 845618 w 5017062"/>
                <a:gd name="connsiteY190" fmla="*/ 1064051 h 1905100"/>
                <a:gd name="connsiteX191" fmla="*/ 833480 w 5017062"/>
                <a:gd name="connsiteY191" fmla="*/ 1051913 h 1905100"/>
                <a:gd name="connsiteX192" fmla="*/ 788974 w 5017062"/>
                <a:gd name="connsiteY192" fmla="*/ 1031682 h 1905100"/>
                <a:gd name="connsiteX193" fmla="*/ 760651 w 5017062"/>
                <a:gd name="connsiteY193" fmla="*/ 1023590 h 1905100"/>
                <a:gd name="connsiteX194" fmla="*/ 744467 w 5017062"/>
                <a:gd name="connsiteY194" fmla="*/ 1011452 h 1905100"/>
                <a:gd name="connsiteX195" fmla="*/ 695915 w 5017062"/>
                <a:gd name="connsiteY195" fmla="*/ 999314 h 1905100"/>
                <a:gd name="connsiteX196" fmla="*/ 683777 w 5017062"/>
                <a:gd name="connsiteY196" fmla="*/ 991222 h 1905100"/>
                <a:gd name="connsiteX197" fmla="*/ 655455 w 5017062"/>
                <a:gd name="connsiteY197" fmla="*/ 983130 h 1905100"/>
                <a:gd name="connsiteX198" fmla="*/ 619041 w 5017062"/>
                <a:gd name="connsiteY198" fmla="*/ 962900 h 1905100"/>
                <a:gd name="connsiteX199" fmla="*/ 586673 w 5017062"/>
                <a:gd name="connsiteY199" fmla="*/ 930532 h 1905100"/>
                <a:gd name="connsiteX200" fmla="*/ 570489 w 5017062"/>
                <a:gd name="connsiteY200" fmla="*/ 914348 h 1905100"/>
                <a:gd name="connsiteX201" fmla="*/ 550258 w 5017062"/>
                <a:gd name="connsiteY201" fmla="*/ 894118 h 1905100"/>
                <a:gd name="connsiteX202" fmla="*/ 530028 w 5017062"/>
                <a:gd name="connsiteY202" fmla="*/ 873888 h 1905100"/>
                <a:gd name="connsiteX203" fmla="*/ 517890 w 5017062"/>
                <a:gd name="connsiteY203" fmla="*/ 857704 h 1905100"/>
                <a:gd name="connsiteX204" fmla="*/ 485522 w 5017062"/>
                <a:gd name="connsiteY204" fmla="*/ 837474 h 1905100"/>
                <a:gd name="connsiteX205" fmla="*/ 461246 w 5017062"/>
                <a:gd name="connsiteY205" fmla="*/ 813198 h 1905100"/>
                <a:gd name="connsiteX206" fmla="*/ 453154 w 5017062"/>
                <a:gd name="connsiteY206" fmla="*/ 805105 h 1905100"/>
                <a:gd name="connsiteX207" fmla="*/ 428878 w 5017062"/>
                <a:gd name="connsiteY207" fmla="*/ 788921 h 1905100"/>
                <a:gd name="connsiteX208" fmla="*/ 384372 w 5017062"/>
                <a:gd name="connsiteY208" fmla="*/ 752507 h 1905100"/>
                <a:gd name="connsiteX209" fmla="*/ 360096 w 5017062"/>
                <a:gd name="connsiteY209" fmla="*/ 740369 h 1905100"/>
                <a:gd name="connsiteX210" fmla="*/ 198255 w 5017062"/>
                <a:gd name="connsiteY210" fmla="*/ 736323 h 1905100"/>
                <a:gd name="connsiteX211" fmla="*/ 153749 w 5017062"/>
                <a:gd name="connsiteY211" fmla="*/ 728231 h 1905100"/>
                <a:gd name="connsiteX212" fmla="*/ 137565 w 5017062"/>
                <a:gd name="connsiteY212" fmla="*/ 720139 h 1905100"/>
                <a:gd name="connsiteX213" fmla="*/ 105197 w 5017062"/>
                <a:gd name="connsiteY213" fmla="*/ 716093 h 1905100"/>
                <a:gd name="connsiteX214" fmla="*/ 93058 w 5017062"/>
                <a:gd name="connsiteY214" fmla="*/ 712047 h 1905100"/>
                <a:gd name="connsiteX215" fmla="*/ 80920 w 5017062"/>
                <a:gd name="connsiteY215" fmla="*/ 703955 h 1905100"/>
                <a:gd name="connsiteX216" fmla="*/ 64736 w 5017062"/>
                <a:gd name="connsiteY216" fmla="*/ 699909 h 1905100"/>
                <a:gd name="connsiteX217" fmla="*/ 52598 w 5017062"/>
                <a:gd name="connsiteY217" fmla="*/ 687771 h 1905100"/>
                <a:gd name="connsiteX218" fmla="*/ 36414 w 5017062"/>
                <a:gd name="connsiteY218" fmla="*/ 675633 h 1905100"/>
                <a:gd name="connsiteX219" fmla="*/ 28322 w 5017062"/>
                <a:gd name="connsiteY219" fmla="*/ 663495 h 1905100"/>
                <a:gd name="connsiteX220" fmla="*/ 64736 w 5017062"/>
                <a:gd name="connsiteY220" fmla="*/ 703955 h 1905100"/>
                <a:gd name="connsiteX221" fmla="*/ 68782 w 5017062"/>
                <a:gd name="connsiteY221" fmla="*/ 708001 h 1905100"/>
                <a:gd name="connsiteX0" fmla="*/ 0 w 5017062"/>
                <a:gd name="connsiteY0" fmla="*/ 682604 h 1903979"/>
                <a:gd name="connsiteX1" fmla="*/ 0 w 5017062"/>
                <a:gd name="connsiteY1" fmla="*/ 682604 h 1903979"/>
                <a:gd name="connsiteX2" fmla="*/ 64736 w 5017062"/>
                <a:gd name="connsiteY2" fmla="*/ 662374 h 1903979"/>
                <a:gd name="connsiteX3" fmla="*/ 80920 w 5017062"/>
                <a:gd name="connsiteY3" fmla="*/ 654282 h 1903979"/>
                <a:gd name="connsiteX4" fmla="*/ 93058 w 5017062"/>
                <a:gd name="connsiteY4" fmla="*/ 650236 h 1903979"/>
                <a:gd name="connsiteX5" fmla="*/ 105197 w 5017062"/>
                <a:gd name="connsiteY5" fmla="*/ 642144 h 1903979"/>
                <a:gd name="connsiteX6" fmla="*/ 125427 w 5017062"/>
                <a:gd name="connsiteY6" fmla="*/ 634052 h 1903979"/>
                <a:gd name="connsiteX7" fmla="*/ 137565 w 5017062"/>
                <a:gd name="connsiteY7" fmla="*/ 625960 h 1903979"/>
                <a:gd name="connsiteX8" fmla="*/ 157795 w 5017062"/>
                <a:gd name="connsiteY8" fmla="*/ 621914 h 1903979"/>
                <a:gd name="connsiteX9" fmla="*/ 169933 w 5017062"/>
                <a:gd name="connsiteY9" fmla="*/ 613822 h 1903979"/>
                <a:gd name="connsiteX10" fmla="*/ 194209 w 5017062"/>
                <a:gd name="connsiteY10" fmla="*/ 605730 h 1903979"/>
                <a:gd name="connsiteX11" fmla="*/ 230623 w 5017062"/>
                <a:gd name="connsiteY11" fmla="*/ 589546 h 1903979"/>
                <a:gd name="connsiteX12" fmla="*/ 242761 w 5017062"/>
                <a:gd name="connsiteY12" fmla="*/ 577407 h 1903979"/>
                <a:gd name="connsiteX13" fmla="*/ 262991 w 5017062"/>
                <a:gd name="connsiteY13" fmla="*/ 573361 h 1903979"/>
                <a:gd name="connsiteX14" fmla="*/ 295359 w 5017062"/>
                <a:gd name="connsiteY14" fmla="*/ 561223 h 1903979"/>
                <a:gd name="connsiteX15" fmla="*/ 307497 w 5017062"/>
                <a:gd name="connsiteY15" fmla="*/ 557177 h 1903979"/>
                <a:gd name="connsiteX16" fmla="*/ 327727 w 5017062"/>
                <a:gd name="connsiteY16" fmla="*/ 545039 h 1903979"/>
                <a:gd name="connsiteX17" fmla="*/ 360096 w 5017062"/>
                <a:gd name="connsiteY17" fmla="*/ 536947 h 1903979"/>
                <a:gd name="connsiteX18" fmla="*/ 400556 w 5017062"/>
                <a:gd name="connsiteY18" fmla="*/ 516717 h 1903979"/>
                <a:gd name="connsiteX19" fmla="*/ 436970 w 5017062"/>
                <a:gd name="connsiteY19" fmla="*/ 508625 h 1903979"/>
                <a:gd name="connsiteX20" fmla="*/ 449108 w 5017062"/>
                <a:gd name="connsiteY20" fmla="*/ 500533 h 1903979"/>
                <a:gd name="connsiteX21" fmla="*/ 465292 w 5017062"/>
                <a:gd name="connsiteY21" fmla="*/ 496487 h 1903979"/>
                <a:gd name="connsiteX22" fmla="*/ 517890 w 5017062"/>
                <a:gd name="connsiteY22" fmla="*/ 488395 h 1903979"/>
                <a:gd name="connsiteX23" fmla="*/ 558351 w 5017062"/>
                <a:gd name="connsiteY23" fmla="*/ 472211 h 1903979"/>
                <a:gd name="connsiteX24" fmla="*/ 602857 w 5017062"/>
                <a:gd name="connsiteY24" fmla="*/ 464119 h 1903979"/>
                <a:gd name="connsiteX25" fmla="*/ 623087 w 5017062"/>
                <a:gd name="connsiteY25" fmla="*/ 460073 h 1903979"/>
                <a:gd name="connsiteX26" fmla="*/ 663547 w 5017062"/>
                <a:gd name="connsiteY26" fmla="*/ 456027 h 1903979"/>
                <a:gd name="connsiteX27" fmla="*/ 712099 w 5017062"/>
                <a:gd name="connsiteY27" fmla="*/ 443889 h 1903979"/>
                <a:gd name="connsiteX28" fmla="*/ 732329 w 5017062"/>
                <a:gd name="connsiteY28" fmla="*/ 435797 h 1903979"/>
                <a:gd name="connsiteX29" fmla="*/ 748513 w 5017062"/>
                <a:gd name="connsiteY29" fmla="*/ 431751 h 1903979"/>
                <a:gd name="connsiteX30" fmla="*/ 760651 w 5017062"/>
                <a:gd name="connsiteY30" fmla="*/ 427705 h 1903979"/>
                <a:gd name="connsiteX31" fmla="*/ 793020 w 5017062"/>
                <a:gd name="connsiteY31" fmla="*/ 419613 h 1903979"/>
                <a:gd name="connsiteX32" fmla="*/ 817296 w 5017062"/>
                <a:gd name="connsiteY32" fmla="*/ 411521 h 1903979"/>
                <a:gd name="connsiteX33" fmla="*/ 829434 w 5017062"/>
                <a:gd name="connsiteY33" fmla="*/ 403429 h 1903979"/>
                <a:gd name="connsiteX34" fmla="*/ 869894 w 5017062"/>
                <a:gd name="connsiteY34" fmla="*/ 395337 h 1903979"/>
                <a:gd name="connsiteX35" fmla="*/ 902262 w 5017062"/>
                <a:gd name="connsiteY35" fmla="*/ 383199 h 1903979"/>
                <a:gd name="connsiteX36" fmla="*/ 918446 w 5017062"/>
                <a:gd name="connsiteY36" fmla="*/ 379153 h 1903979"/>
                <a:gd name="connsiteX37" fmla="*/ 930584 w 5017062"/>
                <a:gd name="connsiteY37" fmla="*/ 375107 h 1903979"/>
                <a:gd name="connsiteX38" fmla="*/ 979136 w 5017062"/>
                <a:gd name="connsiteY38" fmla="*/ 371061 h 1903979"/>
                <a:gd name="connsiteX39" fmla="*/ 999366 w 5017062"/>
                <a:gd name="connsiteY39" fmla="*/ 362969 h 1903979"/>
                <a:gd name="connsiteX40" fmla="*/ 1019597 w 5017062"/>
                <a:gd name="connsiteY40" fmla="*/ 358923 h 1903979"/>
                <a:gd name="connsiteX41" fmla="*/ 1031735 w 5017062"/>
                <a:gd name="connsiteY41" fmla="*/ 350831 h 1903979"/>
                <a:gd name="connsiteX42" fmla="*/ 1076241 w 5017062"/>
                <a:gd name="connsiteY42" fmla="*/ 346784 h 1903979"/>
                <a:gd name="connsiteX43" fmla="*/ 1088379 w 5017062"/>
                <a:gd name="connsiteY43" fmla="*/ 342738 h 1903979"/>
                <a:gd name="connsiteX44" fmla="*/ 1120747 w 5017062"/>
                <a:gd name="connsiteY44" fmla="*/ 338692 h 1903979"/>
                <a:gd name="connsiteX45" fmla="*/ 1132885 w 5017062"/>
                <a:gd name="connsiteY45" fmla="*/ 330600 h 1903979"/>
                <a:gd name="connsiteX46" fmla="*/ 1165253 w 5017062"/>
                <a:gd name="connsiteY46" fmla="*/ 326554 h 1903979"/>
                <a:gd name="connsiteX47" fmla="*/ 1177391 w 5017062"/>
                <a:gd name="connsiteY47" fmla="*/ 322508 h 1903979"/>
                <a:gd name="connsiteX48" fmla="*/ 1213805 w 5017062"/>
                <a:gd name="connsiteY48" fmla="*/ 314416 h 1903979"/>
                <a:gd name="connsiteX49" fmla="*/ 1242127 w 5017062"/>
                <a:gd name="connsiteY49" fmla="*/ 302278 h 1903979"/>
                <a:gd name="connsiteX50" fmla="*/ 1258312 w 5017062"/>
                <a:gd name="connsiteY50" fmla="*/ 298232 h 1903979"/>
                <a:gd name="connsiteX51" fmla="*/ 1270450 w 5017062"/>
                <a:gd name="connsiteY51" fmla="*/ 290140 h 1903979"/>
                <a:gd name="connsiteX52" fmla="*/ 1314956 w 5017062"/>
                <a:gd name="connsiteY52" fmla="*/ 282048 h 1903979"/>
                <a:gd name="connsiteX53" fmla="*/ 1347324 w 5017062"/>
                <a:gd name="connsiteY53" fmla="*/ 269910 h 1903979"/>
                <a:gd name="connsiteX54" fmla="*/ 1379692 w 5017062"/>
                <a:gd name="connsiteY54" fmla="*/ 257772 h 1903979"/>
                <a:gd name="connsiteX55" fmla="*/ 1395876 w 5017062"/>
                <a:gd name="connsiteY55" fmla="*/ 253726 h 1903979"/>
                <a:gd name="connsiteX56" fmla="*/ 1756687 w 5017062"/>
                <a:gd name="connsiteY56" fmla="*/ 155087 h 1903979"/>
                <a:gd name="connsiteX57" fmla="*/ 2570960 w 5017062"/>
                <a:gd name="connsiteY57" fmla="*/ 8 h 1903979"/>
                <a:gd name="connsiteX58" fmla="*/ 2027055 w 5017062"/>
                <a:gd name="connsiteY58" fmla="*/ 160668 h 1903979"/>
                <a:gd name="connsiteX59" fmla="*/ 2059423 w 5017062"/>
                <a:gd name="connsiteY59" fmla="*/ 152576 h 1903979"/>
                <a:gd name="connsiteX60" fmla="*/ 2107975 w 5017062"/>
                <a:gd name="connsiteY60" fmla="*/ 140438 h 1903979"/>
                <a:gd name="connsiteX61" fmla="*/ 2120113 w 5017062"/>
                <a:gd name="connsiteY61" fmla="*/ 132346 h 1903979"/>
                <a:gd name="connsiteX62" fmla="*/ 2180804 w 5017062"/>
                <a:gd name="connsiteY62" fmla="*/ 116161 h 1903979"/>
                <a:gd name="connsiteX63" fmla="*/ 2209126 w 5017062"/>
                <a:gd name="connsiteY63" fmla="*/ 104023 h 1903979"/>
                <a:gd name="connsiteX64" fmla="*/ 2277908 w 5017062"/>
                <a:gd name="connsiteY64" fmla="*/ 91885 h 1903979"/>
                <a:gd name="connsiteX65" fmla="*/ 2427611 w 5017062"/>
                <a:gd name="connsiteY65" fmla="*/ 99977 h 1903979"/>
                <a:gd name="connsiteX66" fmla="*/ 2476163 w 5017062"/>
                <a:gd name="connsiteY66" fmla="*/ 108069 h 1903979"/>
                <a:gd name="connsiteX67" fmla="*/ 2504485 w 5017062"/>
                <a:gd name="connsiteY67" fmla="*/ 112115 h 1903979"/>
                <a:gd name="connsiteX68" fmla="*/ 2544945 w 5017062"/>
                <a:gd name="connsiteY68" fmla="*/ 120207 h 1903979"/>
                <a:gd name="connsiteX69" fmla="*/ 2585405 w 5017062"/>
                <a:gd name="connsiteY69" fmla="*/ 124254 h 1903979"/>
                <a:gd name="connsiteX70" fmla="*/ 2868627 w 5017062"/>
                <a:gd name="connsiteY70" fmla="*/ 112115 h 1903979"/>
                <a:gd name="connsiteX71" fmla="*/ 2892903 w 5017062"/>
                <a:gd name="connsiteY71" fmla="*/ 104023 h 1903979"/>
                <a:gd name="connsiteX72" fmla="*/ 3002145 w 5017062"/>
                <a:gd name="connsiteY72" fmla="*/ 99977 h 1903979"/>
                <a:gd name="connsiteX73" fmla="*/ 3180170 w 5017062"/>
                <a:gd name="connsiteY73" fmla="*/ 108069 h 1903979"/>
                <a:gd name="connsiteX74" fmla="*/ 3261090 w 5017062"/>
                <a:gd name="connsiteY74" fmla="*/ 116161 h 1903979"/>
                <a:gd name="connsiteX75" fmla="*/ 3374379 w 5017062"/>
                <a:gd name="connsiteY75" fmla="*/ 120207 h 1903979"/>
                <a:gd name="connsiteX76" fmla="*/ 3394609 w 5017062"/>
                <a:gd name="connsiteY76" fmla="*/ 128300 h 1903979"/>
                <a:gd name="connsiteX77" fmla="*/ 3487667 w 5017062"/>
                <a:gd name="connsiteY77" fmla="*/ 136392 h 1903979"/>
                <a:gd name="connsiteX78" fmla="*/ 3532174 w 5017062"/>
                <a:gd name="connsiteY78" fmla="*/ 148530 h 1903979"/>
                <a:gd name="connsiteX79" fmla="*/ 3742566 w 5017062"/>
                <a:gd name="connsiteY79" fmla="*/ 144484 h 1903979"/>
                <a:gd name="connsiteX80" fmla="*/ 3774935 w 5017062"/>
                <a:gd name="connsiteY80" fmla="*/ 136392 h 1903979"/>
                <a:gd name="connsiteX81" fmla="*/ 3811349 w 5017062"/>
                <a:gd name="connsiteY81" fmla="*/ 132346 h 1903979"/>
                <a:gd name="connsiteX82" fmla="*/ 4017696 w 5017062"/>
                <a:gd name="connsiteY82" fmla="*/ 128300 h 1903979"/>
                <a:gd name="connsiteX83" fmla="*/ 4037926 w 5017062"/>
                <a:gd name="connsiteY83" fmla="*/ 116161 h 1903979"/>
                <a:gd name="connsiteX84" fmla="*/ 4050064 w 5017062"/>
                <a:gd name="connsiteY84" fmla="*/ 112115 h 1903979"/>
                <a:gd name="connsiteX85" fmla="*/ 4082432 w 5017062"/>
                <a:gd name="connsiteY85" fmla="*/ 95931 h 1903979"/>
                <a:gd name="connsiteX86" fmla="*/ 4377791 w 5017062"/>
                <a:gd name="connsiteY86" fmla="*/ 87839 h 1903979"/>
                <a:gd name="connsiteX87" fmla="*/ 4446574 w 5017062"/>
                <a:gd name="connsiteY87" fmla="*/ 104023 h 1903979"/>
                <a:gd name="connsiteX88" fmla="*/ 4584138 w 5017062"/>
                <a:gd name="connsiteY88" fmla="*/ 128300 h 1903979"/>
                <a:gd name="connsiteX89" fmla="*/ 4976602 w 5017062"/>
                <a:gd name="connsiteY89" fmla="*/ 132346 h 1903979"/>
                <a:gd name="connsiteX90" fmla="*/ 4980648 w 5017062"/>
                <a:gd name="connsiteY90" fmla="*/ 144484 h 1903979"/>
                <a:gd name="connsiteX91" fmla="*/ 4992786 w 5017062"/>
                <a:gd name="connsiteY91" fmla="*/ 152576 h 1903979"/>
                <a:gd name="connsiteX92" fmla="*/ 5000878 w 5017062"/>
                <a:gd name="connsiteY92" fmla="*/ 201128 h 1903979"/>
                <a:gd name="connsiteX93" fmla="*/ 4992786 w 5017062"/>
                <a:gd name="connsiteY93" fmla="*/ 334646 h 1903979"/>
                <a:gd name="connsiteX94" fmla="*/ 4988740 w 5017062"/>
                <a:gd name="connsiteY94" fmla="*/ 354877 h 1903979"/>
                <a:gd name="connsiteX95" fmla="*/ 4984694 w 5017062"/>
                <a:gd name="connsiteY95" fmla="*/ 383199 h 1903979"/>
                <a:gd name="connsiteX96" fmla="*/ 4976602 w 5017062"/>
                <a:gd name="connsiteY96" fmla="*/ 403429 h 1903979"/>
                <a:gd name="connsiteX97" fmla="*/ 4960418 w 5017062"/>
                <a:gd name="connsiteY97" fmla="*/ 451981 h 1903979"/>
                <a:gd name="connsiteX98" fmla="*/ 4952326 w 5017062"/>
                <a:gd name="connsiteY98" fmla="*/ 488395 h 1903979"/>
                <a:gd name="connsiteX99" fmla="*/ 4940188 w 5017062"/>
                <a:gd name="connsiteY99" fmla="*/ 557177 h 1903979"/>
                <a:gd name="connsiteX100" fmla="*/ 4944234 w 5017062"/>
                <a:gd name="connsiteY100" fmla="*/ 1006285 h 1903979"/>
                <a:gd name="connsiteX101" fmla="*/ 4948280 w 5017062"/>
                <a:gd name="connsiteY101" fmla="*/ 1022469 h 1903979"/>
                <a:gd name="connsiteX102" fmla="*/ 4952326 w 5017062"/>
                <a:gd name="connsiteY102" fmla="*/ 1143850 h 1903979"/>
                <a:gd name="connsiteX103" fmla="*/ 4968510 w 5017062"/>
                <a:gd name="connsiteY103" fmla="*/ 1188356 h 1903979"/>
                <a:gd name="connsiteX104" fmla="*/ 4976602 w 5017062"/>
                <a:gd name="connsiteY104" fmla="*/ 1216678 h 1903979"/>
                <a:gd name="connsiteX105" fmla="*/ 4984694 w 5017062"/>
                <a:gd name="connsiteY105" fmla="*/ 1236908 h 1903979"/>
                <a:gd name="connsiteX106" fmla="*/ 4988740 w 5017062"/>
                <a:gd name="connsiteY106" fmla="*/ 1257138 h 1903979"/>
                <a:gd name="connsiteX107" fmla="*/ 5000878 w 5017062"/>
                <a:gd name="connsiteY107" fmla="*/ 1273323 h 1903979"/>
                <a:gd name="connsiteX108" fmla="*/ 5004924 w 5017062"/>
                <a:gd name="connsiteY108" fmla="*/ 1293553 h 1903979"/>
                <a:gd name="connsiteX109" fmla="*/ 5013016 w 5017062"/>
                <a:gd name="connsiteY109" fmla="*/ 1309737 h 1903979"/>
                <a:gd name="connsiteX110" fmla="*/ 5017062 w 5017062"/>
                <a:gd name="connsiteY110" fmla="*/ 1325921 h 1903979"/>
                <a:gd name="connsiteX111" fmla="*/ 5000878 w 5017062"/>
                <a:gd name="connsiteY111" fmla="*/ 1382565 h 1903979"/>
                <a:gd name="connsiteX112" fmla="*/ 4972556 w 5017062"/>
                <a:gd name="connsiteY112" fmla="*/ 1455393 h 1903979"/>
                <a:gd name="connsiteX113" fmla="*/ 4952326 w 5017062"/>
                <a:gd name="connsiteY113" fmla="*/ 1516084 h 1903979"/>
                <a:gd name="connsiteX114" fmla="*/ 4928050 w 5017062"/>
                <a:gd name="connsiteY114" fmla="*/ 1588912 h 1903979"/>
                <a:gd name="connsiteX115" fmla="*/ 4924004 w 5017062"/>
                <a:gd name="connsiteY115" fmla="*/ 1609142 h 1903979"/>
                <a:gd name="connsiteX116" fmla="*/ 4907820 w 5017062"/>
                <a:gd name="connsiteY116" fmla="*/ 1657694 h 1903979"/>
                <a:gd name="connsiteX117" fmla="*/ 4899727 w 5017062"/>
                <a:gd name="connsiteY117" fmla="*/ 1677924 h 1903979"/>
                <a:gd name="connsiteX118" fmla="*/ 4887589 w 5017062"/>
                <a:gd name="connsiteY118" fmla="*/ 1686016 h 1903979"/>
                <a:gd name="connsiteX119" fmla="*/ 4883543 w 5017062"/>
                <a:gd name="connsiteY119" fmla="*/ 1698154 h 1903979"/>
                <a:gd name="connsiteX120" fmla="*/ 4859267 w 5017062"/>
                <a:gd name="connsiteY120" fmla="*/ 1750753 h 1903979"/>
                <a:gd name="connsiteX121" fmla="*/ 4855221 w 5017062"/>
                <a:gd name="connsiteY121" fmla="*/ 1770983 h 1903979"/>
                <a:gd name="connsiteX122" fmla="*/ 4843083 w 5017062"/>
                <a:gd name="connsiteY122" fmla="*/ 1799305 h 1903979"/>
                <a:gd name="connsiteX123" fmla="*/ 4839037 w 5017062"/>
                <a:gd name="connsiteY123" fmla="*/ 1811443 h 1903979"/>
                <a:gd name="connsiteX124" fmla="*/ 4834991 w 5017062"/>
                <a:gd name="connsiteY124" fmla="*/ 1827627 h 1903979"/>
                <a:gd name="connsiteX125" fmla="*/ 4778347 w 5017062"/>
                <a:gd name="connsiteY125" fmla="*/ 1839765 h 1903979"/>
                <a:gd name="connsiteX126" fmla="*/ 4673151 w 5017062"/>
                <a:gd name="connsiteY126" fmla="*/ 1859995 h 1903979"/>
                <a:gd name="connsiteX127" fmla="*/ 4511310 w 5017062"/>
                <a:gd name="connsiteY127" fmla="*/ 1864041 h 1903979"/>
                <a:gd name="connsiteX128" fmla="*/ 4389929 w 5017062"/>
                <a:gd name="connsiteY128" fmla="*/ 1876179 h 1903979"/>
                <a:gd name="connsiteX129" fmla="*/ 4187628 w 5017062"/>
                <a:gd name="connsiteY129" fmla="*/ 1884271 h 1903979"/>
                <a:gd name="connsiteX130" fmla="*/ 3969143 w 5017062"/>
                <a:gd name="connsiteY130" fmla="*/ 1888317 h 1903979"/>
                <a:gd name="connsiteX131" fmla="*/ 3912499 w 5017062"/>
                <a:gd name="connsiteY131" fmla="*/ 1884271 h 1903979"/>
                <a:gd name="connsiteX132" fmla="*/ 3859901 w 5017062"/>
                <a:gd name="connsiteY132" fmla="*/ 1876179 h 1903979"/>
                <a:gd name="connsiteX133" fmla="*/ 3827533 w 5017062"/>
                <a:gd name="connsiteY133" fmla="*/ 1868087 h 1903979"/>
                <a:gd name="connsiteX134" fmla="*/ 3791119 w 5017062"/>
                <a:gd name="connsiteY134" fmla="*/ 1859995 h 1903979"/>
                <a:gd name="connsiteX135" fmla="*/ 3762797 w 5017062"/>
                <a:gd name="connsiteY135" fmla="*/ 1855949 h 1903979"/>
                <a:gd name="connsiteX136" fmla="*/ 3726382 w 5017062"/>
                <a:gd name="connsiteY136" fmla="*/ 1847857 h 1903979"/>
                <a:gd name="connsiteX137" fmla="*/ 3702106 w 5017062"/>
                <a:gd name="connsiteY137" fmla="*/ 1843811 h 1903979"/>
                <a:gd name="connsiteX138" fmla="*/ 3681876 w 5017062"/>
                <a:gd name="connsiteY138" fmla="*/ 1839765 h 1903979"/>
                <a:gd name="connsiteX139" fmla="*/ 3596910 w 5017062"/>
                <a:gd name="connsiteY139" fmla="*/ 1827627 h 1903979"/>
                <a:gd name="connsiteX140" fmla="*/ 3511943 w 5017062"/>
                <a:gd name="connsiteY140" fmla="*/ 1819535 h 1903979"/>
                <a:gd name="connsiteX141" fmla="*/ 3451253 w 5017062"/>
                <a:gd name="connsiteY141" fmla="*/ 1811443 h 1903979"/>
                <a:gd name="connsiteX142" fmla="*/ 3431023 w 5017062"/>
                <a:gd name="connsiteY142" fmla="*/ 1803351 h 1903979"/>
                <a:gd name="connsiteX143" fmla="*/ 3394609 w 5017062"/>
                <a:gd name="connsiteY143" fmla="*/ 1779075 h 1903979"/>
                <a:gd name="connsiteX144" fmla="*/ 3382471 w 5017062"/>
                <a:gd name="connsiteY144" fmla="*/ 1762891 h 1903979"/>
                <a:gd name="connsiteX145" fmla="*/ 3337965 w 5017062"/>
                <a:gd name="connsiteY145" fmla="*/ 1738615 h 1903979"/>
                <a:gd name="connsiteX146" fmla="*/ 3297504 w 5017062"/>
                <a:gd name="connsiteY146" fmla="*/ 1714338 h 1903979"/>
                <a:gd name="connsiteX147" fmla="*/ 3269182 w 5017062"/>
                <a:gd name="connsiteY147" fmla="*/ 1702200 h 1903979"/>
                <a:gd name="connsiteX148" fmla="*/ 3228722 w 5017062"/>
                <a:gd name="connsiteY148" fmla="*/ 1677924 h 1903979"/>
                <a:gd name="connsiteX149" fmla="*/ 3204446 w 5017062"/>
                <a:gd name="connsiteY149" fmla="*/ 1669832 h 1903979"/>
                <a:gd name="connsiteX150" fmla="*/ 3155894 w 5017062"/>
                <a:gd name="connsiteY150" fmla="*/ 1649602 h 1903979"/>
                <a:gd name="connsiteX151" fmla="*/ 3135664 w 5017062"/>
                <a:gd name="connsiteY151" fmla="*/ 1641510 h 1903979"/>
                <a:gd name="connsiteX152" fmla="*/ 3115434 w 5017062"/>
                <a:gd name="connsiteY152" fmla="*/ 1637464 h 1903979"/>
                <a:gd name="connsiteX153" fmla="*/ 3034513 w 5017062"/>
                <a:gd name="connsiteY153" fmla="*/ 1625326 h 1903979"/>
                <a:gd name="connsiteX154" fmla="*/ 2985961 w 5017062"/>
                <a:gd name="connsiteY154" fmla="*/ 1621280 h 1903979"/>
                <a:gd name="connsiteX155" fmla="*/ 2945501 w 5017062"/>
                <a:gd name="connsiteY155" fmla="*/ 1597004 h 1903979"/>
                <a:gd name="connsiteX156" fmla="*/ 2913133 w 5017062"/>
                <a:gd name="connsiteY156" fmla="*/ 1576774 h 1903979"/>
                <a:gd name="connsiteX157" fmla="*/ 2892903 w 5017062"/>
                <a:gd name="connsiteY157" fmla="*/ 1548452 h 1903979"/>
                <a:gd name="connsiteX158" fmla="*/ 2876719 w 5017062"/>
                <a:gd name="connsiteY158" fmla="*/ 1544406 h 1903979"/>
                <a:gd name="connsiteX159" fmla="*/ 2864581 w 5017062"/>
                <a:gd name="connsiteY159" fmla="*/ 1540360 h 1903979"/>
                <a:gd name="connsiteX160" fmla="*/ 2844351 w 5017062"/>
                <a:gd name="connsiteY160" fmla="*/ 1536314 h 1903979"/>
                <a:gd name="connsiteX161" fmla="*/ 2807936 w 5017062"/>
                <a:gd name="connsiteY161" fmla="*/ 1524176 h 1903979"/>
                <a:gd name="connsiteX162" fmla="*/ 2767476 w 5017062"/>
                <a:gd name="connsiteY162" fmla="*/ 1516084 h 1903979"/>
                <a:gd name="connsiteX163" fmla="*/ 2710832 w 5017062"/>
                <a:gd name="connsiteY163" fmla="*/ 1499900 h 1903979"/>
                <a:gd name="connsiteX164" fmla="*/ 2674418 w 5017062"/>
                <a:gd name="connsiteY164" fmla="*/ 1487761 h 1903979"/>
                <a:gd name="connsiteX165" fmla="*/ 2605635 w 5017062"/>
                <a:gd name="connsiteY165" fmla="*/ 1475623 h 1903979"/>
                <a:gd name="connsiteX166" fmla="*/ 2459979 w 5017062"/>
                <a:gd name="connsiteY166" fmla="*/ 1459439 h 1903979"/>
                <a:gd name="connsiteX167" fmla="*/ 2431657 w 5017062"/>
                <a:gd name="connsiteY167" fmla="*/ 1455393 h 1903979"/>
                <a:gd name="connsiteX168" fmla="*/ 2326460 w 5017062"/>
                <a:gd name="connsiteY168" fmla="*/ 1427071 h 1903979"/>
                <a:gd name="connsiteX169" fmla="*/ 2257678 w 5017062"/>
                <a:gd name="connsiteY169" fmla="*/ 1414933 h 1903979"/>
                <a:gd name="connsiteX170" fmla="*/ 2079653 w 5017062"/>
                <a:gd name="connsiteY170" fmla="*/ 1362335 h 1903979"/>
                <a:gd name="connsiteX171" fmla="*/ 1885444 w 5017062"/>
                <a:gd name="connsiteY171" fmla="*/ 1289507 h 1903979"/>
                <a:gd name="connsiteX172" fmla="*/ 1755972 w 5017062"/>
                <a:gd name="connsiteY172" fmla="*/ 1265231 h 1903979"/>
                <a:gd name="connsiteX173" fmla="*/ 1650775 w 5017062"/>
                <a:gd name="connsiteY173" fmla="*/ 1240954 h 1903979"/>
                <a:gd name="connsiteX174" fmla="*/ 1460612 w 5017062"/>
                <a:gd name="connsiteY174" fmla="*/ 1224770 h 1903979"/>
                <a:gd name="connsiteX175" fmla="*/ 1416106 w 5017062"/>
                <a:gd name="connsiteY175" fmla="*/ 1216678 h 1903979"/>
                <a:gd name="connsiteX176" fmla="*/ 1355416 w 5017062"/>
                <a:gd name="connsiteY176" fmla="*/ 1200494 h 1903979"/>
                <a:gd name="connsiteX177" fmla="*/ 1234035 w 5017062"/>
                <a:gd name="connsiteY177" fmla="*/ 1196448 h 1903979"/>
                <a:gd name="connsiteX178" fmla="*/ 1177391 w 5017062"/>
                <a:gd name="connsiteY178" fmla="*/ 1184310 h 1903979"/>
                <a:gd name="connsiteX179" fmla="*/ 1100517 w 5017062"/>
                <a:gd name="connsiteY179" fmla="*/ 1164080 h 1903979"/>
                <a:gd name="connsiteX180" fmla="*/ 1080287 w 5017062"/>
                <a:gd name="connsiteY180" fmla="*/ 1160034 h 1903979"/>
                <a:gd name="connsiteX181" fmla="*/ 1035781 w 5017062"/>
                <a:gd name="connsiteY181" fmla="*/ 1147896 h 1903979"/>
                <a:gd name="connsiteX182" fmla="*/ 1015551 w 5017062"/>
                <a:gd name="connsiteY182" fmla="*/ 1135758 h 1903979"/>
                <a:gd name="connsiteX183" fmla="*/ 995320 w 5017062"/>
                <a:gd name="connsiteY183" fmla="*/ 1131712 h 1903979"/>
                <a:gd name="connsiteX184" fmla="*/ 983182 w 5017062"/>
                <a:gd name="connsiteY184" fmla="*/ 1127666 h 1903979"/>
                <a:gd name="connsiteX185" fmla="*/ 934630 w 5017062"/>
                <a:gd name="connsiteY185" fmla="*/ 1103390 h 1903979"/>
                <a:gd name="connsiteX186" fmla="*/ 918446 w 5017062"/>
                <a:gd name="connsiteY186" fmla="*/ 1095298 h 1903979"/>
                <a:gd name="connsiteX187" fmla="*/ 890124 w 5017062"/>
                <a:gd name="connsiteY187" fmla="*/ 1083160 h 1903979"/>
                <a:gd name="connsiteX188" fmla="*/ 877986 w 5017062"/>
                <a:gd name="connsiteY188" fmla="*/ 1075068 h 1903979"/>
                <a:gd name="connsiteX189" fmla="*/ 845618 w 5017062"/>
                <a:gd name="connsiteY189" fmla="*/ 1062930 h 1903979"/>
                <a:gd name="connsiteX190" fmla="*/ 833480 w 5017062"/>
                <a:gd name="connsiteY190" fmla="*/ 1050792 h 1903979"/>
                <a:gd name="connsiteX191" fmla="*/ 788974 w 5017062"/>
                <a:gd name="connsiteY191" fmla="*/ 1030561 h 1903979"/>
                <a:gd name="connsiteX192" fmla="*/ 760651 w 5017062"/>
                <a:gd name="connsiteY192" fmla="*/ 1022469 h 1903979"/>
                <a:gd name="connsiteX193" fmla="*/ 744467 w 5017062"/>
                <a:gd name="connsiteY193" fmla="*/ 1010331 h 1903979"/>
                <a:gd name="connsiteX194" fmla="*/ 695915 w 5017062"/>
                <a:gd name="connsiteY194" fmla="*/ 998193 h 1903979"/>
                <a:gd name="connsiteX195" fmla="*/ 683777 w 5017062"/>
                <a:gd name="connsiteY195" fmla="*/ 990101 h 1903979"/>
                <a:gd name="connsiteX196" fmla="*/ 655455 w 5017062"/>
                <a:gd name="connsiteY196" fmla="*/ 982009 h 1903979"/>
                <a:gd name="connsiteX197" fmla="*/ 619041 w 5017062"/>
                <a:gd name="connsiteY197" fmla="*/ 961779 h 1903979"/>
                <a:gd name="connsiteX198" fmla="*/ 586673 w 5017062"/>
                <a:gd name="connsiteY198" fmla="*/ 929411 h 1903979"/>
                <a:gd name="connsiteX199" fmla="*/ 570489 w 5017062"/>
                <a:gd name="connsiteY199" fmla="*/ 913227 h 1903979"/>
                <a:gd name="connsiteX200" fmla="*/ 550258 w 5017062"/>
                <a:gd name="connsiteY200" fmla="*/ 892997 h 1903979"/>
                <a:gd name="connsiteX201" fmla="*/ 530028 w 5017062"/>
                <a:gd name="connsiteY201" fmla="*/ 872767 h 1903979"/>
                <a:gd name="connsiteX202" fmla="*/ 517890 w 5017062"/>
                <a:gd name="connsiteY202" fmla="*/ 856583 h 1903979"/>
                <a:gd name="connsiteX203" fmla="*/ 485522 w 5017062"/>
                <a:gd name="connsiteY203" fmla="*/ 836353 h 1903979"/>
                <a:gd name="connsiteX204" fmla="*/ 461246 w 5017062"/>
                <a:gd name="connsiteY204" fmla="*/ 812077 h 1903979"/>
                <a:gd name="connsiteX205" fmla="*/ 453154 w 5017062"/>
                <a:gd name="connsiteY205" fmla="*/ 803984 h 1903979"/>
                <a:gd name="connsiteX206" fmla="*/ 428878 w 5017062"/>
                <a:gd name="connsiteY206" fmla="*/ 787800 h 1903979"/>
                <a:gd name="connsiteX207" fmla="*/ 384372 w 5017062"/>
                <a:gd name="connsiteY207" fmla="*/ 751386 h 1903979"/>
                <a:gd name="connsiteX208" fmla="*/ 360096 w 5017062"/>
                <a:gd name="connsiteY208" fmla="*/ 739248 h 1903979"/>
                <a:gd name="connsiteX209" fmla="*/ 198255 w 5017062"/>
                <a:gd name="connsiteY209" fmla="*/ 735202 h 1903979"/>
                <a:gd name="connsiteX210" fmla="*/ 153749 w 5017062"/>
                <a:gd name="connsiteY210" fmla="*/ 727110 h 1903979"/>
                <a:gd name="connsiteX211" fmla="*/ 137565 w 5017062"/>
                <a:gd name="connsiteY211" fmla="*/ 719018 h 1903979"/>
                <a:gd name="connsiteX212" fmla="*/ 105197 w 5017062"/>
                <a:gd name="connsiteY212" fmla="*/ 714972 h 1903979"/>
                <a:gd name="connsiteX213" fmla="*/ 93058 w 5017062"/>
                <a:gd name="connsiteY213" fmla="*/ 710926 h 1903979"/>
                <a:gd name="connsiteX214" fmla="*/ 80920 w 5017062"/>
                <a:gd name="connsiteY214" fmla="*/ 702834 h 1903979"/>
                <a:gd name="connsiteX215" fmla="*/ 64736 w 5017062"/>
                <a:gd name="connsiteY215" fmla="*/ 698788 h 1903979"/>
                <a:gd name="connsiteX216" fmla="*/ 52598 w 5017062"/>
                <a:gd name="connsiteY216" fmla="*/ 686650 h 1903979"/>
                <a:gd name="connsiteX217" fmla="*/ 36414 w 5017062"/>
                <a:gd name="connsiteY217" fmla="*/ 674512 h 1903979"/>
                <a:gd name="connsiteX218" fmla="*/ 28322 w 5017062"/>
                <a:gd name="connsiteY218" fmla="*/ 662374 h 1903979"/>
                <a:gd name="connsiteX219" fmla="*/ 64736 w 5017062"/>
                <a:gd name="connsiteY219" fmla="*/ 702834 h 1903979"/>
                <a:gd name="connsiteX220" fmla="*/ 68782 w 5017062"/>
                <a:gd name="connsiteY220" fmla="*/ 706880 h 1903979"/>
                <a:gd name="connsiteX0" fmla="*/ 0 w 5017062"/>
                <a:gd name="connsiteY0" fmla="*/ 682598 h 1903973"/>
                <a:gd name="connsiteX1" fmla="*/ 0 w 5017062"/>
                <a:gd name="connsiteY1" fmla="*/ 682598 h 1903973"/>
                <a:gd name="connsiteX2" fmla="*/ 64736 w 5017062"/>
                <a:gd name="connsiteY2" fmla="*/ 662368 h 1903973"/>
                <a:gd name="connsiteX3" fmla="*/ 80920 w 5017062"/>
                <a:gd name="connsiteY3" fmla="*/ 654276 h 1903973"/>
                <a:gd name="connsiteX4" fmla="*/ 93058 w 5017062"/>
                <a:gd name="connsiteY4" fmla="*/ 650230 h 1903973"/>
                <a:gd name="connsiteX5" fmla="*/ 105197 w 5017062"/>
                <a:gd name="connsiteY5" fmla="*/ 642138 h 1903973"/>
                <a:gd name="connsiteX6" fmla="*/ 125427 w 5017062"/>
                <a:gd name="connsiteY6" fmla="*/ 634046 h 1903973"/>
                <a:gd name="connsiteX7" fmla="*/ 137565 w 5017062"/>
                <a:gd name="connsiteY7" fmla="*/ 625954 h 1903973"/>
                <a:gd name="connsiteX8" fmla="*/ 157795 w 5017062"/>
                <a:gd name="connsiteY8" fmla="*/ 621908 h 1903973"/>
                <a:gd name="connsiteX9" fmla="*/ 169933 w 5017062"/>
                <a:gd name="connsiteY9" fmla="*/ 613816 h 1903973"/>
                <a:gd name="connsiteX10" fmla="*/ 194209 w 5017062"/>
                <a:gd name="connsiteY10" fmla="*/ 605724 h 1903973"/>
                <a:gd name="connsiteX11" fmla="*/ 230623 w 5017062"/>
                <a:gd name="connsiteY11" fmla="*/ 589540 h 1903973"/>
                <a:gd name="connsiteX12" fmla="*/ 242761 w 5017062"/>
                <a:gd name="connsiteY12" fmla="*/ 577401 h 1903973"/>
                <a:gd name="connsiteX13" fmla="*/ 262991 w 5017062"/>
                <a:gd name="connsiteY13" fmla="*/ 573355 h 1903973"/>
                <a:gd name="connsiteX14" fmla="*/ 295359 w 5017062"/>
                <a:gd name="connsiteY14" fmla="*/ 561217 h 1903973"/>
                <a:gd name="connsiteX15" fmla="*/ 307497 w 5017062"/>
                <a:gd name="connsiteY15" fmla="*/ 557171 h 1903973"/>
                <a:gd name="connsiteX16" fmla="*/ 327727 w 5017062"/>
                <a:gd name="connsiteY16" fmla="*/ 545033 h 1903973"/>
                <a:gd name="connsiteX17" fmla="*/ 360096 w 5017062"/>
                <a:gd name="connsiteY17" fmla="*/ 536941 h 1903973"/>
                <a:gd name="connsiteX18" fmla="*/ 400556 w 5017062"/>
                <a:gd name="connsiteY18" fmla="*/ 516711 h 1903973"/>
                <a:gd name="connsiteX19" fmla="*/ 436970 w 5017062"/>
                <a:gd name="connsiteY19" fmla="*/ 508619 h 1903973"/>
                <a:gd name="connsiteX20" fmla="*/ 449108 w 5017062"/>
                <a:gd name="connsiteY20" fmla="*/ 500527 h 1903973"/>
                <a:gd name="connsiteX21" fmla="*/ 465292 w 5017062"/>
                <a:gd name="connsiteY21" fmla="*/ 496481 h 1903973"/>
                <a:gd name="connsiteX22" fmla="*/ 517890 w 5017062"/>
                <a:gd name="connsiteY22" fmla="*/ 488389 h 1903973"/>
                <a:gd name="connsiteX23" fmla="*/ 558351 w 5017062"/>
                <a:gd name="connsiteY23" fmla="*/ 472205 h 1903973"/>
                <a:gd name="connsiteX24" fmla="*/ 602857 w 5017062"/>
                <a:gd name="connsiteY24" fmla="*/ 464113 h 1903973"/>
                <a:gd name="connsiteX25" fmla="*/ 623087 w 5017062"/>
                <a:gd name="connsiteY25" fmla="*/ 460067 h 1903973"/>
                <a:gd name="connsiteX26" fmla="*/ 663547 w 5017062"/>
                <a:gd name="connsiteY26" fmla="*/ 456021 h 1903973"/>
                <a:gd name="connsiteX27" fmla="*/ 712099 w 5017062"/>
                <a:gd name="connsiteY27" fmla="*/ 443883 h 1903973"/>
                <a:gd name="connsiteX28" fmla="*/ 732329 w 5017062"/>
                <a:gd name="connsiteY28" fmla="*/ 435791 h 1903973"/>
                <a:gd name="connsiteX29" fmla="*/ 748513 w 5017062"/>
                <a:gd name="connsiteY29" fmla="*/ 431745 h 1903973"/>
                <a:gd name="connsiteX30" fmla="*/ 760651 w 5017062"/>
                <a:gd name="connsiteY30" fmla="*/ 427699 h 1903973"/>
                <a:gd name="connsiteX31" fmla="*/ 793020 w 5017062"/>
                <a:gd name="connsiteY31" fmla="*/ 419607 h 1903973"/>
                <a:gd name="connsiteX32" fmla="*/ 817296 w 5017062"/>
                <a:gd name="connsiteY32" fmla="*/ 411515 h 1903973"/>
                <a:gd name="connsiteX33" fmla="*/ 829434 w 5017062"/>
                <a:gd name="connsiteY33" fmla="*/ 403423 h 1903973"/>
                <a:gd name="connsiteX34" fmla="*/ 869894 w 5017062"/>
                <a:gd name="connsiteY34" fmla="*/ 395331 h 1903973"/>
                <a:gd name="connsiteX35" fmla="*/ 902262 w 5017062"/>
                <a:gd name="connsiteY35" fmla="*/ 383193 h 1903973"/>
                <a:gd name="connsiteX36" fmla="*/ 918446 w 5017062"/>
                <a:gd name="connsiteY36" fmla="*/ 379147 h 1903973"/>
                <a:gd name="connsiteX37" fmla="*/ 930584 w 5017062"/>
                <a:gd name="connsiteY37" fmla="*/ 375101 h 1903973"/>
                <a:gd name="connsiteX38" fmla="*/ 979136 w 5017062"/>
                <a:gd name="connsiteY38" fmla="*/ 371055 h 1903973"/>
                <a:gd name="connsiteX39" fmla="*/ 999366 w 5017062"/>
                <a:gd name="connsiteY39" fmla="*/ 362963 h 1903973"/>
                <a:gd name="connsiteX40" fmla="*/ 1019597 w 5017062"/>
                <a:gd name="connsiteY40" fmla="*/ 358917 h 1903973"/>
                <a:gd name="connsiteX41" fmla="*/ 1031735 w 5017062"/>
                <a:gd name="connsiteY41" fmla="*/ 350825 h 1903973"/>
                <a:gd name="connsiteX42" fmla="*/ 1076241 w 5017062"/>
                <a:gd name="connsiteY42" fmla="*/ 346778 h 1903973"/>
                <a:gd name="connsiteX43" fmla="*/ 1088379 w 5017062"/>
                <a:gd name="connsiteY43" fmla="*/ 342732 h 1903973"/>
                <a:gd name="connsiteX44" fmla="*/ 1120747 w 5017062"/>
                <a:gd name="connsiteY44" fmla="*/ 338686 h 1903973"/>
                <a:gd name="connsiteX45" fmla="*/ 1132885 w 5017062"/>
                <a:gd name="connsiteY45" fmla="*/ 330594 h 1903973"/>
                <a:gd name="connsiteX46" fmla="*/ 1165253 w 5017062"/>
                <a:gd name="connsiteY46" fmla="*/ 326548 h 1903973"/>
                <a:gd name="connsiteX47" fmla="*/ 1177391 w 5017062"/>
                <a:gd name="connsiteY47" fmla="*/ 322502 h 1903973"/>
                <a:gd name="connsiteX48" fmla="*/ 1213805 w 5017062"/>
                <a:gd name="connsiteY48" fmla="*/ 314410 h 1903973"/>
                <a:gd name="connsiteX49" fmla="*/ 1242127 w 5017062"/>
                <a:gd name="connsiteY49" fmla="*/ 302272 h 1903973"/>
                <a:gd name="connsiteX50" fmla="*/ 1258312 w 5017062"/>
                <a:gd name="connsiteY50" fmla="*/ 298226 h 1903973"/>
                <a:gd name="connsiteX51" fmla="*/ 1270450 w 5017062"/>
                <a:gd name="connsiteY51" fmla="*/ 290134 h 1903973"/>
                <a:gd name="connsiteX52" fmla="*/ 1314956 w 5017062"/>
                <a:gd name="connsiteY52" fmla="*/ 282042 h 1903973"/>
                <a:gd name="connsiteX53" fmla="*/ 1347324 w 5017062"/>
                <a:gd name="connsiteY53" fmla="*/ 269904 h 1903973"/>
                <a:gd name="connsiteX54" fmla="*/ 1379692 w 5017062"/>
                <a:gd name="connsiteY54" fmla="*/ 257766 h 1903973"/>
                <a:gd name="connsiteX55" fmla="*/ 1395876 w 5017062"/>
                <a:gd name="connsiteY55" fmla="*/ 253720 h 1903973"/>
                <a:gd name="connsiteX56" fmla="*/ 1756687 w 5017062"/>
                <a:gd name="connsiteY56" fmla="*/ 155081 h 1903973"/>
                <a:gd name="connsiteX57" fmla="*/ 2570960 w 5017062"/>
                <a:gd name="connsiteY57" fmla="*/ 2 h 1903973"/>
                <a:gd name="connsiteX58" fmla="*/ 2059423 w 5017062"/>
                <a:gd name="connsiteY58" fmla="*/ 152570 h 1903973"/>
                <a:gd name="connsiteX59" fmla="*/ 2107975 w 5017062"/>
                <a:gd name="connsiteY59" fmla="*/ 140432 h 1903973"/>
                <a:gd name="connsiteX60" fmla="*/ 2120113 w 5017062"/>
                <a:gd name="connsiteY60" fmla="*/ 132340 h 1903973"/>
                <a:gd name="connsiteX61" fmla="*/ 2180804 w 5017062"/>
                <a:gd name="connsiteY61" fmla="*/ 116155 h 1903973"/>
                <a:gd name="connsiteX62" fmla="*/ 2209126 w 5017062"/>
                <a:gd name="connsiteY62" fmla="*/ 104017 h 1903973"/>
                <a:gd name="connsiteX63" fmla="*/ 2277908 w 5017062"/>
                <a:gd name="connsiteY63" fmla="*/ 91879 h 1903973"/>
                <a:gd name="connsiteX64" fmla="*/ 2427611 w 5017062"/>
                <a:gd name="connsiteY64" fmla="*/ 99971 h 1903973"/>
                <a:gd name="connsiteX65" fmla="*/ 2476163 w 5017062"/>
                <a:gd name="connsiteY65" fmla="*/ 108063 h 1903973"/>
                <a:gd name="connsiteX66" fmla="*/ 2504485 w 5017062"/>
                <a:gd name="connsiteY66" fmla="*/ 112109 h 1903973"/>
                <a:gd name="connsiteX67" fmla="*/ 2544945 w 5017062"/>
                <a:gd name="connsiteY67" fmla="*/ 120201 h 1903973"/>
                <a:gd name="connsiteX68" fmla="*/ 2585405 w 5017062"/>
                <a:gd name="connsiteY68" fmla="*/ 124248 h 1903973"/>
                <a:gd name="connsiteX69" fmla="*/ 2868627 w 5017062"/>
                <a:gd name="connsiteY69" fmla="*/ 112109 h 1903973"/>
                <a:gd name="connsiteX70" fmla="*/ 2892903 w 5017062"/>
                <a:gd name="connsiteY70" fmla="*/ 104017 h 1903973"/>
                <a:gd name="connsiteX71" fmla="*/ 3002145 w 5017062"/>
                <a:gd name="connsiteY71" fmla="*/ 99971 h 1903973"/>
                <a:gd name="connsiteX72" fmla="*/ 3180170 w 5017062"/>
                <a:gd name="connsiteY72" fmla="*/ 108063 h 1903973"/>
                <a:gd name="connsiteX73" fmla="*/ 3261090 w 5017062"/>
                <a:gd name="connsiteY73" fmla="*/ 116155 h 1903973"/>
                <a:gd name="connsiteX74" fmla="*/ 3374379 w 5017062"/>
                <a:gd name="connsiteY74" fmla="*/ 120201 h 1903973"/>
                <a:gd name="connsiteX75" fmla="*/ 3394609 w 5017062"/>
                <a:gd name="connsiteY75" fmla="*/ 128294 h 1903973"/>
                <a:gd name="connsiteX76" fmla="*/ 3487667 w 5017062"/>
                <a:gd name="connsiteY76" fmla="*/ 136386 h 1903973"/>
                <a:gd name="connsiteX77" fmla="*/ 3532174 w 5017062"/>
                <a:gd name="connsiteY77" fmla="*/ 148524 h 1903973"/>
                <a:gd name="connsiteX78" fmla="*/ 3742566 w 5017062"/>
                <a:gd name="connsiteY78" fmla="*/ 144478 h 1903973"/>
                <a:gd name="connsiteX79" fmla="*/ 3774935 w 5017062"/>
                <a:gd name="connsiteY79" fmla="*/ 136386 h 1903973"/>
                <a:gd name="connsiteX80" fmla="*/ 3811349 w 5017062"/>
                <a:gd name="connsiteY80" fmla="*/ 132340 h 1903973"/>
                <a:gd name="connsiteX81" fmla="*/ 4017696 w 5017062"/>
                <a:gd name="connsiteY81" fmla="*/ 128294 h 1903973"/>
                <a:gd name="connsiteX82" fmla="*/ 4037926 w 5017062"/>
                <a:gd name="connsiteY82" fmla="*/ 116155 h 1903973"/>
                <a:gd name="connsiteX83" fmla="*/ 4050064 w 5017062"/>
                <a:gd name="connsiteY83" fmla="*/ 112109 h 1903973"/>
                <a:gd name="connsiteX84" fmla="*/ 4082432 w 5017062"/>
                <a:gd name="connsiteY84" fmla="*/ 95925 h 1903973"/>
                <a:gd name="connsiteX85" fmla="*/ 4377791 w 5017062"/>
                <a:gd name="connsiteY85" fmla="*/ 87833 h 1903973"/>
                <a:gd name="connsiteX86" fmla="*/ 4446574 w 5017062"/>
                <a:gd name="connsiteY86" fmla="*/ 104017 h 1903973"/>
                <a:gd name="connsiteX87" fmla="*/ 4584138 w 5017062"/>
                <a:gd name="connsiteY87" fmla="*/ 128294 h 1903973"/>
                <a:gd name="connsiteX88" fmla="*/ 4976602 w 5017062"/>
                <a:gd name="connsiteY88" fmla="*/ 132340 h 1903973"/>
                <a:gd name="connsiteX89" fmla="*/ 4980648 w 5017062"/>
                <a:gd name="connsiteY89" fmla="*/ 144478 h 1903973"/>
                <a:gd name="connsiteX90" fmla="*/ 4992786 w 5017062"/>
                <a:gd name="connsiteY90" fmla="*/ 152570 h 1903973"/>
                <a:gd name="connsiteX91" fmla="*/ 5000878 w 5017062"/>
                <a:gd name="connsiteY91" fmla="*/ 201122 h 1903973"/>
                <a:gd name="connsiteX92" fmla="*/ 4992786 w 5017062"/>
                <a:gd name="connsiteY92" fmla="*/ 334640 h 1903973"/>
                <a:gd name="connsiteX93" fmla="*/ 4988740 w 5017062"/>
                <a:gd name="connsiteY93" fmla="*/ 354871 h 1903973"/>
                <a:gd name="connsiteX94" fmla="*/ 4984694 w 5017062"/>
                <a:gd name="connsiteY94" fmla="*/ 383193 h 1903973"/>
                <a:gd name="connsiteX95" fmla="*/ 4976602 w 5017062"/>
                <a:gd name="connsiteY95" fmla="*/ 403423 h 1903973"/>
                <a:gd name="connsiteX96" fmla="*/ 4960418 w 5017062"/>
                <a:gd name="connsiteY96" fmla="*/ 451975 h 1903973"/>
                <a:gd name="connsiteX97" fmla="*/ 4952326 w 5017062"/>
                <a:gd name="connsiteY97" fmla="*/ 488389 h 1903973"/>
                <a:gd name="connsiteX98" fmla="*/ 4940188 w 5017062"/>
                <a:gd name="connsiteY98" fmla="*/ 557171 h 1903973"/>
                <a:gd name="connsiteX99" fmla="*/ 4944234 w 5017062"/>
                <a:gd name="connsiteY99" fmla="*/ 1006279 h 1903973"/>
                <a:gd name="connsiteX100" fmla="*/ 4948280 w 5017062"/>
                <a:gd name="connsiteY100" fmla="*/ 1022463 h 1903973"/>
                <a:gd name="connsiteX101" fmla="*/ 4952326 w 5017062"/>
                <a:gd name="connsiteY101" fmla="*/ 1143844 h 1903973"/>
                <a:gd name="connsiteX102" fmla="*/ 4968510 w 5017062"/>
                <a:gd name="connsiteY102" fmla="*/ 1188350 h 1903973"/>
                <a:gd name="connsiteX103" fmla="*/ 4976602 w 5017062"/>
                <a:gd name="connsiteY103" fmla="*/ 1216672 h 1903973"/>
                <a:gd name="connsiteX104" fmla="*/ 4984694 w 5017062"/>
                <a:gd name="connsiteY104" fmla="*/ 1236902 h 1903973"/>
                <a:gd name="connsiteX105" fmla="*/ 4988740 w 5017062"/>
                <a:gd name="connsiteY105" fmla="*/ 1257132 h 1903973"/>
                <a:gd name="connsiteX106" fmla="*/ 5000878 w 5017062"/>
                <a:gd name="connsiteY106" fmla="*/ 1273317 h 1903973"/>
                <a:gd name="connsiteX107" fmla="*/ 5004924 w 5017062"/>
                <a:gd name="connsiteY107" fmla="*/ 1293547 h 1903973"/>
                <a:gd name="connsiteX108" fmla="*/ 5013016 w 5017062"/>
                <a:gd name="connsiteY108" fmla="*/ 1309731 h 1903973"/>
                <a:gd name="connsiteX109" fmla="*/ 5017062 w 5017062"/>
                <a:gd name="connsiteY109" fmla="*/ 1325915 h 1903973"/>
                <a:gd name="connsiteX110" fmla="*/ 5000878 w 5017062"/>
                <a:gd name="connsiteY110" fmla="*/ 1382559 h 1903973"/>
                <a:gd name="connsiteX111" fmla="*/ 4972556 w 5017062"/>
                <a:gd name="connsiteY111" fmla="*/ 1455387 h 1903973"/>
                <a:gd name="connsiteX112" fmla="*/ 4952326 w 5017062"/>
                <a:gd name="connsiteY112" fmla="*/ 1516078 h 1903973"/>
                <a:gd name="connsiteX113" fmla="*/ 4928050 w 5017062"/>
                <a:gd name="connsiteY113" fmla="*/ 1588906 h 1903973"/>
                <a:gd name="connsiteX114" fmla="*/ 4924004 w 5017062"/>
                <a:gd name="connsiteY114" fmla="*/ 1609136 h 1903973"/>
                <a:gd name="connsiteX115" fmla="*/ 4907820 w 5017062"/>
                <a:gd name="connsiteY115" fmla="*/ 1657688 h 1903973"/>
                <a:gd name="connsiteX116" fmla="*/ 4899727 w 5017062"/>
                <a:gd name="connsiteY116" fmla="*/ 1677918 h 1903973"/>
                <a:gd name="connsiteX117" fmla="*/ 4887589 w 5017062"/>
                <a:gd name="connsiteY117" fmla="*/ 1686010 h 1903973"/>
                <a:gd name="connsiteX118" fmla="*/ 4883543 w 5017062"/>
                <a:gd name="connsiteY118" fmla="*/ 1698148 h 1903973"/>
                <a:gd name="connsiteX119" fmla="*/ 4859267 w 5017062"/>
                <a:gd name="connsiteY119" fmla="*/ 1750747 h 1903973"/>
                <a:gd name="connsiteX120" fmla="*/ 4855221 w 5017062"/>
                <a:gd name="connsiteY120" fmla="*/ 1770977 h 1903973"/>
                <a:gd name="connsiteX121" fmla="*/ 4843083 w 5017062"/>
                <a:gd name="connsiteY121" fmla="*/ 1799299 h 1903973"/>
                <a:gd name="connsiteX122" fmla="*/ 4839037 w 5017062"/>
                <a:gd name="connsiteY122" fmla="*/ 1811437 h 1903973"/>
                <a:gd name="connsiteX123" fmla="*/ 4834991 w 5017062"/>
                <a:gd name="connsiteY123" fmla="*/ 1827621 h 1903973"/>
                <a:gd name="connsiteX124" fmla="*/ 4778347 w 5017062"/>
                <a:gd name="connsiteY124" fmla="*/ 1839759 h 1903973"/>
                <a:gd name="connsiteX125" fmla="*/ 4673151 w 5017062"/>
                <a:gd name="connsiteY125" fmla="*/ 1859989 h 1903973"/>
                <a:gd name="connsiteX126" fmla="*/ 4511310 w 5017062"/>
                <a:gd name="connsiteY126" fmla="*/ 1864035 h 1903973"/>
                <a:gd name="connsiteX127" fmla="*/ 4389929 w 5017062"/>
                <a:gd name="connsiteY127" fmla="*/ 1876173 h 1903973"/>
                <a:gd name="connsiteX128" fmla="*/ 4187628 w 5017062"/>
                <a:gd name="connsiteY128" fmla="*/ 1884265 h 1903973"/>
                <a:gd name="connsiteX129" fmla="*/ 3969143 w 5017062"/>
                <a:gd name="connsiteY129" fmla="*/ 1888311 h 1903973"/>
                <a:gd name="connsiteX130" fmla="*/ 3912499 w 5017062"/>
                <a:gd name="connsiteY130" fmla="*/ 1884265 h 1903973"/>
                <a:gd name="connsiteX131" fmla="*/ 3859901 w 5017062"/>
                <a:gd name="connsiteY131" fmla="*/ 1876173 h 1903973"/>
                <a:gd name="connsiteX132" fmla="*/ 3827533 w 5017062"/>
                <a:gd name="connsiteY132" fmla="*/ 1868081 h 1903973"/>
                <a:gd name="connsiteX133" fmla="*/ 3791119 w 5017062"/>
                <a:gd name="connsiteY133" fmla="*/ 1859989 h 1903973"/>
                <a:gd name="connsiteX134" fmla="*/ 3762797 w 5017062"/>
                <a:gd name="connsiteY134" fmla="*/ 1855943 h 1903973"/>
                <a:gd name="connsiteX135" fmla="*/ 3726382 w 5017062"/>
                <a:gd name="connsiteY135" fmla="*/ 1847851 h 1903973"/>
                <a:gd name="connsiteX136" fmla="*/ 3702106 w 5017062"/>
                <a:gd name="connsiteY136" fmla="*/ 1843805 h 1903973"/>
                <a:gd name="connsiteX137" fmla="*/ 3681876 w 5017062"/>
                <a:gd name="connsiteY137" fmla="*/ 1839759 h 1903973"/>
                <a:gd name="connsiteX138" fmla="*/ 3596910 w 5017062"/>
                <a:gd name="connsiteY138" fmla="*/ 1827621 h 1903973"/>
                <a:gd name="connsiteX139" fmla="*/ 3511943 w 5017062"/>
                <a:gd name="connsiteY139" fmla="*/ 1819529 h 1903973"/>
                <a:gd name="connsiteX140" fmla="*/ 3451253 w 5017062"/>
                <a:gd name="connsiteY140" fmla="*/ 1811437 h 1903973"/>
                <a:gd name="connsiteX141" fmla="*/ 3431023 w 5017062"/>
                <a:gd name="connsiteY141" fmla="*/ 1803345 h 1903973"/>
                <a:gd name="connsiteX142" fmla="*/ 3394609 w 5017062"/>
                <a:gd name="connsiteY142" fmla="*/ 1779069 h 1903973"/>
                <a:gd name="connsiteX143" fmla="*/ 3382471 w 5017062"/>
                <a:gd name="connsiteY143" fmla="*/ 1762885 h 1903973"/>
                <a:gd name="connsiteX144" fmla="*/ 3337965 w 5017062"/>
                <a:gd name="connsiteY144" fmla="*/ 1738609 h 1903973"/>
                <a:gd name="connsiteX145" fmla="*/ 3297504 w 5017062"/>
                <a:gd name="connsiteY145" fmla="*/ 1714332 h 1903973"/>
                <a:gd name="connsiteX146" fmla="*/ 3269182 w 5017062"/>
                <a:gd name="connsiteY146" fmla="*/ 1702194 h 1903973"/>
                <a:gd name="connsiteX147" fmla="*/ 3228722 w 5017062"/>
                <a:gd name="connsiteY147" fmla="*/ 1677918 h 1903973"/>
                <a:gd name="connsiteX148" fmla="*/ 3204446 w 5017062"/>
                <a:gd name="connsiteY148" fmla="*/ 1669826 h 1903973"/>
                <a:gd name="connsiteX149" fmla="*/ 3155894 w 5017062"/>
                <a:gd name="connsiteY149" fmla="*/ 1649596 h 1903973"/>
                <a:gd name="connsiteX150" fmla="*/ 3135664 w 5017062"/>
                <a:gd name="connsiteY150" fmla="*/ 1641504 h 1903973"/>
                <a:gd name="connsiteX151" fmla="*/ 3115434 w 5017062"/>
                <a:gd name="connsiteY151" fmla="*/ 1637458 h 1903973"/>
                <a:gd name="connsiteX152" fmla="*/ 3034513 w 5017062"/>
                <a:gd name="connsiteY152" fmla="*/ 1625320 h 1903973"/>
                <a:gd name="connsiteX153" fmla="*/ 2985961 w 5017062"/>
                <a:gd name="connsiteY153" fmla="*/ 1621274 h 1903973"/>
                <a:gd name="connsiteX154" fmla="*/ 2945501 w 5017062"/>
                <a:gd name="connsiteY154" fmla="*/ 1596998 h 1903973"/>
                <a:gd name="connsiteX155" fmla="*/ 2913133 w 5017062"/>
                <a:gd name="connsiteY155" fmla="*/ 1576768 h 1903973"/>
                <a:gd name="connsiteX156" fmla="*/ 2892903 w 5017062"/>
                <a:gd name="connsiteY156" fmla="*/ 1548446 h 1903973"/>
                <a:gd name="connsiteX157" fmla="*/ 2876719 w 5017062"/>
                <a:gd name="connsiteY157" fmla="*/ 1544400 h 1903973"/>
                <a:gd name="connsiteX158" fmla="*/ 2864581 w 5017062"/>
                <a:gd name="connsiteY158" fmla="*/ 1540354 h 1903973"/>
                <a:gd name="connsiteX159" fmla="*/ 2844351 w 5017062"/>
                <a:gd name="connsiteY159" fmla="*/ 1536308 h 1903973"/>
                <a:gd name="connsiteX160" fmla="*/ 2807936 w 5017062"/>
                <a:gd name="connsiteY160" fmla="*/ 1524170 h 1903973"/>
                <a:gd name="connsiteX161" fmla="*/ 2767476 w 5017062"/>
                <a:gd name="connsiteY161" fmla="*/ 1516078 h 1903973"/>
                <a:gd name="connsiteX162" fmla="*/ 2710832 w 5017062"/>
                <a:gd name="connsiteY162" fmla="*/ 1499894 h 1903973"/>
                <a:gd name="connsiteX163" fmla="*/ 2674418 w 5017062"/>
                <a:gd name="connsiteY163" fmla="*/ 1487755 h 1903973"/>
                <a:gd name="connsiteX164" fmla="*/ 2605635 w 5017062"/>
                <a:gd name="connsiteY164" fmla="*/ 1475617 h 1903973"/>
                <a:gd name="connsiteX165" fmla="*/ 2459979 w 5017062"/>
                <a:gd name="connsiteY165" fmla="*/ 1459433 h 1903973"/>
                <a:gd name="connsiteX166" fmla="*/ 2431657 w 5017062"/>
                <a:gd name="connsiteY166" fmla="*/ 1455387 h 1903973"/>
                <a:gd name="connsiteX167" fmla="*/ 2326460 w 5017062"/>
                <a:gd name="connsiteY167" fmla="*/ 1427065 h 1903973"/>
                <a:gd name="connsiteX168" fmla="*/ 2257678 w 5017062"/>
                <a:gd name="connsiteY168" fmla="*/ 1414927 h 1903973"/>
                <a:gd name="connsiteX169" fmla="*/ 2079653 w 5017062"/>
                <a:gd name="connsiteY169" fmla="*/ 1362329 h 1903973"/>
                <a:gd name="connsiteX170" fmla="*/ 1885444 w 5017062"/>
                <a:gd name="connsiteY170" fmla="*/ 1289501 h 1903973"/>
                <a:gd name="connsiteX171" fmla="*/ 1755972 w 5017062"/>
                <a:gd name="connsiteY171" fmla="*/ 1265225 h 1903973"/>
                <a:gd name="connsiteX172" fmla="*/ 1650775 w 5017062"/>
                <a:gd name="connsiteY172" fmla="*/ 1240948 h 1903973"/>
                <a:gd name="connsiteX173" fmla="*/ 1460612 w 5017062"/>
                <a:gd name="connsiteY173" fmla="*/ 1224764 h 1903973"/>
                <a:gd name="connsiteX174" fmla="*/ 1416106 w 5017062"/>
                <a:gd name="connsiteY174" fmla="*/ 1216672 h 1903973"/>
                <a:gd name="connsiteX175" fmla="*/ 1355416 w 5017062"/>
                <a:gd name="connsiteY175" fmla="*/ 1200488 h 1903973"/>
                <a:gd name="connsiteX176" fmla="*/ 1234035 w 5017062"/>
                <a:gd name="connsiteY176" fmla="*/ 1196442 h 1903973"/>
                <a:gd name="connsiteX177" fmla="*/ 1177391 w 5017062"/>
                <a:gd name="connsiteY177" fmla="*/ 1184304 h 1903973"/>
                <a:gd name="connsiteX178" fmla="*/ 1100517 w 5017062"/>
                <a:gd name="connsiteY178" fmla="*/ 1164074 h 1903973"/>
                <a:gd name="connsiteX179" fmla="*/ 1080287 w 5017062"/>
                <a:gd name="connsiteY179" fmla="*/ 1160028 h 1903973"/>
                <a:gd name="connsiteX180" fmla="*/ 1035781 w 5017062"/>
                <a:gd name="connsiteY180" fmla="*/ 1147890 h 1903973"/>
                <a:gd name="connsiteX181" fmla="*/ 1015551 w 5017062"/>
                <a:gd name="connsiteY181" fmla="*/ 1135752 h 1903973"/>
                <a:gd name="connsiteX182" fmla="*/ 995320 w 5017062"/>
                <a:gd name="connsiteY182" fmla="*/ 1131706 h 1903973"/>
                <a:gd name="connsiteX183" fmla="*/ 983182 w 5017062"/>
                <a:gd name="connsiteY183" fmla="*/ 1127660 h 1903973"/>
                <a:gd name="connsiteX184" fmla="*/ 934630 w 5017062"/>
                <a:gd name="connsiteY184" fmla="*/ 1103384 h 1903973"/>
                <a:gd name="connsiteX185" fmla="*/ 918446 w 5017062"/>
                <a:gd name="connsiteY185" fmla="*/ 1095292 h 1903973"/>
                <a:gd name="connsiteX186" fmla="*/ 890124 w 5017062"/>
                <a:gd name="connsiteY186" fmla="*/ 1083154 h 1903973"/>
                <a:gd name="connsiteX187" fmla="*/ 877986 w 5017062"/>
                <a:gd name="connsiteY187" fmla="*/ 1075062 h 1903973"/>
                <a:gd name="connsiteX188" fmla="*/ 845618 w 5017062"/>
                <a:gd name="connsiteY188" fmla="*/ 1062924 h 1903973"/>
                <a:gd name="connsiteX189" fmla="*/ 833480 w 5017062"/>
                <a:gd name="connsiteY189" fmla="*/ 1050786 h 1903973"/>
                <a:gd name="connsiteX190" fmla="*/ 788974 w 5017062"/>
                <a:gd name="connsiteY190" fmla="*/ 1030555 h 1903973"/>
                <a:gd name="connsiteX191" fmla="*/ 760651 w 5017062"/>
                <a:gd name="connsiteY191" fmla="*/ 1022463 h 1903973"/>
                <a:gd name="connsiteX192" fmla="*/ 744467 w 5017062"/>
                <a:gd name="connsiteY192" fmla="*/ 1010325 h 1903973"/>
                <a:gd name="connsiteX193" fmla="*/ 695915 w 5017062"/>
                <a:gd name="connsiteY193" fmla="*/ 998187 h 1903973"/>
                <a:gd name="connsiteX194" fmla="*/ 683777 w 5017062"/>
                <a:gd name="connsiteY194" fmla="*/ 990095 h 1903973"/>
                <a:gd name="connsiteX195" fmla="*/ 655455 w 5017062"/>
                <a:gd name="connsiteY195" fmla="*/ 982003 h 1903973"/>
                <a:gd name="connsiteX196" fmla="*/ 619041 w 5017062"/>
                <a:gd name="connsiteY196" fmla="*/ 961773 h 1903973"/>
                <a:gd name="connsiteX197" fmla="*/ 586673 w 5017062"/>
                <a:gd name="connsiteY197" fmla="*/ 929405 h 1903973"/>
                <a:gd name="connsiteX198" fmla="*/ 570489 w 5017062"/>
                <a:gd name="connsiteY198" fmla="*/ 913221 h 1903973"/>
                <a:gd name="connsiteX199" fmla="*/ 550258 w 5017062"/>
                <a:gd name="connsiteY199" fmla="*/ 892991 h 1903973"/>
                <a:gd name="connsiteX200" fmla="*/ 530028 w 5017062"/>
                <a:gd name="connsiteY200" fmla="*/ 872761 h 1903973"/>
                <a:gd name="connsiteX201" fmla="*/ 517890 w 5017062"/>
                <a:gd name="connsiteY201" fmla="*/ 856577 h 1903973"/>
                <a:gd name="connsiteX202" fmla="*/ 485522 w 5017062"/>
                <a:gd name="connsiteY202" fmla="*/ 836347 h 1903973"/>
                <a:gd name="connsiteX203" fmla="*/ 461246 w 5017062"/>
                <a:gd name="connsiteY203" fmla="*/ 812071 h 1903973"/>
                <a:gd name="connsiteX204" fmla="*/ 453154 w 5017062"/>
                <a:gd name="connsiteY204" fmla="*/ 803978 h 1903973"/>
                <a:gd name="connsiteX205" fmla="*/ 428878 w 5017062"/>
                <a:gd name="connsiteY205" fmla="*/ 787794 h 1903973"/>
                <a:gd name="connsiteX206" fmla="*/ 384372 w 5017062"/>
                <a:gd name="connsiteY206" fmla="*/ 751380 h 1903973"/>
                <a:gd name="connsiteX207" fmla="*/ 360096 w 5017062"/>
                <a:gd name="connsiteY207" fmla="*/ 739242 h 1903973"/>
                <a:gd name="connsiteX208" fmla="*/ 198255 w 5017062"/>
                <a:gd name="connsiteY208" fmla="*/ 735196 h 1903973"/>
                <a:gd name="connsiteX209" fmla="*/ 153749 w 5017062"/>
                <a:gd name="connsiteY209" fmla="*/ 727104 h 1903973"/>
                <a:gd name="connsiteX210" fmla="*/ 137565 w 5017062"/>
                <a:gd name="connsiteY210" fmla="*/ 719012 h 1903973"/>
                <a:gd name="connsiteX211" fmla="*/ 105197 w 5017062"/>
                <a:gd name="connsiteY211" fmla="*/ 714966 h 1903973"/>
                <a:gd name="connsiteX212" fmla="*/ 93058 w 5017062"/>
                <a:gd name="connsiteY212" fmla="*/ 710920 h 1903973"/>
                <a:gd name="connsiteX213" fmla="*/ 80920 w 5017062"/>
                <a:gd name="connsiteY213" fmla="*/ 702828 h 1903973"/>
                <a:gd name="connsiteX214" fmla="*/ 64736 w 5017062"/>
                <a:gd name="connsiteY214" fmla="*/ 698782 h 1903973"/>
                <a:gd name="connsiteX215" fmla="*/ 52598 w 5017062"/>
                <a:gd name="connsiteY215" fmla="*/ 686644 h 1903973"/>
                <a:gd name="connsiteX216" fmla="*/ 36414 w 5017062"/>
                <a:gd name="connsiteY216" fmla="*/ 674506 h 1903973"/>
                <a:gd name="connsiteX217" fmla="*/ 28322 w 5017062"/>
                <a:gd name="connsiteY217" fmla="*/ 662368 h 1903973"/>
                <a:gd name="connsiteX218" fmla="*/ 64736 w 5017062"/>
                <a:gd name="connsiteY218" fmla="*/ 702828 h 1903973"/>
                <a:gd name="connsiteX219" fmla="*/ 68782 w 5017062"/>
                <a:gd name="connsiteY219" fmla="*/ 706874 h 1903973"/>
                <a:gd name="connsiteX0" fmla="*/ 0 w 5017062"/>
                <a:gd name="connsiteY0" fmla="*/ 682632 h 1904007"/>
                <a:gd name="connsiteX1" fmla="*/ 0 w 5017062"/>
                <a:gd name="connsiteY1" fmla="*/ 682632 h 1904007"/>
                <a:gd name="connsiteX2" fmla="*/ 64736 w 5017062"/>
                <a:gd name="connsiteY2" fmla="*/ 662402 h 1904007"/>
                <a:gd name="connsiteX3" fmla="*/ 80920 w 5017062"/>
                <a:gd name="connsiteY3" fmla="*/ 654310 h 1904007"/>
                <a:gd name="connsiteX4" fmla="*/ 93058 w 5017062"/>
                <a:gd name="connsiteY4" fmla="*/ 650264 h 1904007"/>
                <a:gd name="connsiteX5" fmla="*/ 105197 w 5017062"/>
                <a:gd name="connsiteY5" fmla="*/ 642172 h 1904007"/>
                <a:gd name="connsiteX6" fmla="*/ 125427 w 5017062"/>
                <a:gd name="connsiteY6" fmla="*/ 634080 h 1904007"/>
                <a:gd name="connsiteX7" fmla="*/ 137565 w 5017062"/>
                <a:gd name="connsiteY7" fmla="*/ 625988 h 1904007"/>
                <a:gd name="connsiteX8" fmla="*/ 157795 w 5017062"/>
                <a:gd name="connsiteY8" fmla="*/ 621942 h 1904007"/>
                <a:gd name="connsiteX9" fmla="*/ 169933 w 5017062"/>
                <a:gd name="connsiteY9" fmla="*/ 613850 h 1904007"/>
                <a:gd name="connsiteX10" fmla="*/ 194209 w 5017062"/>
                <a:gd name="connsiteY10" fmla="*/ 605758 h 1904007"/>
                <a:gd name="connsiteX11" fmla="*/ 230623 w 5017062"/>
                <a:gd name="connsiteY11" fmla="*/ 589574 h 1904007"/>
                <a:gd name="connsiteX12" fmla="*/ 242761 w 5017062"/>
                <a:gd name="connsiteY12" fmla="*/ 577435 h 1904007"/>
                <a:gd name="connsiteX13" fmla="*/ 262991 w 5017062"/>
                <a:gd name="connsiteY13" fmla="*/ 573389 h 1904007"/>
                <a:gd name="connsiteX14" fmla="*/ 295359 w 5017062"/>
                <a:gd name="connsiteY14" fmla="*/ 561251 h 1904007"/>
                <a:gd name="connsiteX15" fmla="*/ 307497 w 5017062"/>
                <a:gd name="connsiteY15" fmla="*/ 557205 h 1904007"/>
                <a:gd name="connsiteX16" fmla="*/ 327727 w 5017062"/>
                <a:gd name="connsiteY16" fmla="*/ 545067 h 1904007"/>
                <a:gd name="connsiteX17" fmla="*/ 360096 w 5017062"/>
                <a:gd name="connsiteY17" fmla="*/ 536975 h 1904007"/>
                <a:gd name="connsiteX18" fmla="*/ 400556 w 5017062"/>
                <a:gd name="connsiteY18" fmla="*/ 516745 h 1904007"/>
                <a:gd name="connsiteX19" fmla="*/ 436970 w 5017062"/>
                <a:gd name="connsiteY19" fmla="*/ 508653 h 1904007"/>
                <a:gd name="connsiteX20" fmla="*/ 449108 w 5017062"/>
                <a:gd name="connsiteY20" fmla="*/ 500561 h 1904007"/>
                <a:gd name="connsiteX21" fmla="*/ 465292 w 5017062"/>
                <a:gd name="connsiteY21" fmla="*/ 496515 h 1904007"/>
                <a:gd name="connsiteX22" fmla="*/ 517890 w 5017062"/>
                <a:gd name="connsiteY22" fmla="*/ 488423 h 1904007"/>
                <a:gd name="connsiteX23" fmla="*/ 558351 w 5017062"/>
                <a:gd name="connsiteY23" fmla="*/ 472239 h 1904007"/>
                <a:gd name="connsiteX24" fmla="*/ 602857 w 5017062"/>
                <a:gd name="connsiteY24" fmla="*/ 464147 h 1904007"/>
                <a:gd name="connsiteX25" fmla="*/ 623087 w 5017062"/>
                <a:gd name="connsiteY25" fmla="*/ 460101 h 1904007"/>
                <a:gd name="connsiteX26" fmla="*/ 663547 w 5017062"/>
                <a:gd name="connsiteY26" fmla="*/ 456055 h 1904007"/>
                <a:gd name="connsiteX27" fmla="*/ 712099 w 5017062"/>
                <a:gd name="connsiteY27" fmla="*/ 443917 h 1904007"/>
                <a:gd name="connsiteX28" fmla="*/ 732329 w 5017062"/>
                <a:gd name="connsiteY28" fmla="*/ 435825 h 1904007"/>
                <a:gd name="connsiteX29" fmla="*/ 748513 w 5017062"/>
                <a:gd name="connsiteY29" fmla="*/ 431779 h 1904007"/>
                <a:gd name="connsiteX30" fmla="*/ 760651 w 5017062"/>
                <a:gd name="connsiteY30" fmla="*/ 427733 h 1904007"/>
                <a:gd name="connsiteX31" fmla="*/ 793020 w 5017062"/>
                <a:gd name="connsiteY31" fmla="*/ 419641 h 1904007"/>
                <a:gd name="connsiteX32" fmla="*/ 817296 w 5017062"/>
                <a:gd name="connsiteY32" fmla="*/ 411549 h 1904007"/>
                <a:gd name="connsiteX33" fmla="*/ 829434 w 5017062"/>
                <a:gd name="connsiteY33" fmla="*/ 403457 h 1904007"/>
                <a:gd name="connsiteX34" fmla="*/ 869894 w 5017062"/>
                <a:gd name="connsiteY34" fmla="*/ 395365 h 1904007"/>
                <a:gd name="connsiteX35" fmla="*/ 902262 w 5017062"/>
                <a:gd name="connsiteY35" fmla="*/ 383227 h 1904007"/>
                <a:gd name="connsiteX36" fmla="*/ 918446 w 5017062"/>
                <a:gd name="connsiteY36" fmla="*/ 379181 h 1904007"/>
                <a:gd name="connsiteX37" fmla="*/ 930584 w 5017062"/>
                <a:gd name="connsiteY37" fmla="*/ 375135 h 1904007"/>
                <a:gd name="connsiteX38" fmla="*/ 979136 w 5017062"/>
                <a:gd name="connsiteY38" fmla="*/ 371089 h 1904007"/>
                <a:gd name="connsiteX39" fmla="*/ 999366 w 5017062"/>
                <a:gd name="connsiteY39" fmla="*/ 362997 h 1904007"/>
                <a:gd name="connsiteX40" fmla="*/ 1019597 w 5017062"/>
                <a:gd name="connsiteY40" fmla="*/ 358951 h 1904007"/>
                <a:gd name="connsiteX41" fmla="*/ 1031735 w 5017062"/>
                <a:gd name="connsiteY41" fmla="*/ 350859 h 1904007"/>
                <a:gd name="connsiteX42" fmla="*/ 1076241 w 5017062"/>
                <a:gd name="connsiteY42" fmla="*/ 346812 h 1904007"/>
                <a:gd name="connsiteX43" fmla="*/ 1088379 w 5017062"/>
                <a:gd name="connsiteY43" fmla="*/ 342766 h 1904007"/>
                <a:gd name="connsiteX44" fmla="*/ 1120747 w 5017062"/>
                <a:gd name="connsiteY44" fmla="*/ 338720 h 1904007"/>
                <a:gd name="connsiteX45" fmla="*/ 1132885 w 5017062"/>
                <a:gd name="connsiteY45" fmla="*/ 330628 h 1904007"/>
                <a:gd name="connsiteX46" fmla="*/ 1165253 w 5017062"/>
                <a:gd name="connsiteY46" fmla="*/ 326582 h 1904007"/>
                <a:gd name="connsiteX47" fmla="*/ 1177391 w 5017062"/>
                <a:gd name="connsiteY47" fmla="*/ 322536 h 1904007"/>
                <a:gd name="connsiteX48" fmla="*/ 1213805 w 5017062"/>
                <a:gd name="connsiteY48" fmla="*/ 314444 h 1904007"/>
                <a:gd name="connsiteX49" fmla="*/ 1242127 w 5017062"/>
                <a:gd name="connsiteY49" fmla="*/ 302306 h 1904007"/>
                <a:gd name="connsiteX50" fmla="*/ 1258312 w 5017062"/>
                <a:gd name="connsiteY50" fmla="*/ 298260 h 1904007"/>
                <a:gd name="connsiteX51" fmla="*/ 1270450 w 5017062"/>
                <a:gd name="connsiteY51" fmla="*/ 290168 h 1904007"/>
                <a:gd name="connsiteX52" fmla="*/ 1314956 w 5017062"/>
                <a:gd name="connsiteY52" fmla="*/ 282076 h 1904007"/>
                <a:gd name="connsiteX53" fmla="*/ 1347324 w 5017062"/>
                <a:gd name="connsiteY53" fmla="*/ 269938 h 1904007"/>
                <a:gd name="connsiteX54" fmla="*/ 1379692 w 5017062"/>
                <a:gd name="connsiteY54" fmla="*/ 257800 h 1904007"/>
                <a:gd name="connsiteX55" fmla="*/ 1395876 w 5017062"/>
                <a:gd name="connsiteY55" fmla="*/ 253754 h 1904007"/>
                <a:gd name="connsiteX56" fmla="*/ 1756687 w 5017062"/>
                <a:gd name="connsiteY56" fmla="*/ 155115 h 1904007"/>
                <a:gd name="connsiteX57" fmla="*/ 2570960 w 5017062"/>
                <a:gd name="connsiteY57" fmla="*/ 36 h 1904007"/>
                <a:gd name="connsiteX58" fmla="*/ 2107975 w 5017062"/>
                <a:gd name="connsiteY58" fmla="*/ 140466 h 1904007"/>
                <a:gd name="connsiteX59" fmla="*/ 2120113 w 5017062"/>
                <a:gd name="connsiteY59" fmla="*/ 132374 h 1904007"/>
                <a:gd name="connsiteX60" fmla="*/ 2180804 w 5017062"/>
                <a:gd name="connsiteY60" fmla="*/ 116189 h 1904007"/>
                <a:gd name="connsiteX61" fmla="*/ 2209126 w 5017062"/>
                <a:gd name="connsiteY61" fmla="*/ 104051 h 1904007"/>
                <a:gd name="connsiteX62" fmla="*/ 2277908 w 5017062"/>
                <a:gd name="connsiteY62" fmla="*/ 91913 h 1904007"/>
                <a:gd name="connsiteX63" fmla="*/ 2427611 w 5017062"/>
                <a:gd name="connsiteY63" fmla="*/ 100005 h 1904007"/>
                <a:gd name="connsiteX64" fmla="*/ 2476163 w 5017062"/>
                <a:gd name="connsiteY64" fmla="*/ 108097 h 1904007"/>
                <a:gd name="connsiteX65" fmla="*/ 2504485 w 5017062"/>
                <a:gd name="connsiteY65" fmla="*/ 112143 h 1904007"/>
                <a:gd name="connsiteX66" fmla="*/ 2544945 w 5017062"/>
                <a:gd name="connsiteY66" fmla="*/ 120235 h 1904007"/>
                <a:gd name="connsiteX67" fmla="*/ 2585405 w 5017062"/>
                <a:gd name="connsiteY67" fmla="*/ 124282 h 1904007"/>
                <a:gd name="connsiteX68" fmla="*/ 2868627 w 5017062"/>
                <a:gd name="connsiteY68" fmla="*/ 112143 h 1904007"/>
                <a:gd name="connsiteX69" fmla="*/ 2892903 w 5017062"/>
                <a:gd name="connsiteY69" fmla="*/ 104051 h 1904007"/>
                <a:gd name="connsiteX70" fmla="*/ 3002145 w 5017062"/>
                <a:gd name="connsiteY70" fmla="*/ 100005 h 1904007"/>
                <a:gd name="connsiteX71" fmla="*/ 3180170 w 5017062"/>
                <a:gd name="connsiteY71" fmla="*/ 108097 h 1904007"/>
                <a:gd name="connsiteX72" fmla="*/ 3261090 w 5017062"/>
                <a:gd name="connsiteY72" fmla="*/ 116189 h 1904007"/>
                <a:gd name="connsiteX73" fmla="*/ 3374379 w 5017062"/>
                <a:gd name="connsiteY73" fmla="*/ 120235 h 1904007"/>
                <a:gd name="connsiteX74" fmla="*/ 3394609 w 5017062"/>
                <a:gd name="connsiteY74" fmla="*/ 128328 h 1904007"/>
                <a:gd name="connsiteX75" fmla="*/ 3487667 w 5017062"/>
                <a:gd name="connsiteY75" fmla="*/ 136420 h 1904007"/>
                <a:gd name="connsiteX76" fmla="*/ 3532174 w 5017062"/>
                <a:gd name="connsiteY76" fmla="*/ 148558 h 1904007"/>
                <a:gd name="connsiteX77" fmla="*/ 3742566 w 5017062"/>
                <a:gd name="connsiteY77" fmla="*/ 144512 h 1904007"/>
                <a:gd name="connsiteX78" fmla="*/ 3774935 w 5017062"/>
                <a:gd name="connsiteY78" fmla="*/ 136420 h 1904007"/>
                <a:gd name="connsiteX79" fmla="*/ 3811349 w 5017062"/>
                <a:gd name="connsiteY79" fmla="*/ 132374 h 1904007"/>
                <a:gd name="connsiteX80" fmla="*/ 4017696 w 5017062"/>
                <a:gd name="connsiteY80" fmla="*/ 128328 h 1904007"/>
                <a:gd name="connsiteX81" fmla="*/ 4037926 w 5017062"/>
                <a:gd name="connsiteY81" fmla="*/ 116189 h 1904007"/>
                <a:gd name="connsiteX82" fmla="*/ 4050064 w 5017062"/>
                <a:gd name="connsiteY82" fmla="*/ 112143 h 1904007"/>
                <a:gd name="connsiteX83" fmla="*/ 4082432 w 5017062"/>
                <a:gd name="connsiteY83" fmla="*/ 95959 h 1904007"/>
                <a:gd name="connsiteX84" fmla="*/ 4377791 w 5017062"/>
                <a:gd name="connsiteY84" fmla="*/ 87867 h 1904007"/>
                <a:gd name="connsiteX85" fmla="*/ 4446574 w 5017062"/>
                <a:gd name="connsiteY85" fmla="*/ 104051 h 1904007"/>
                <a:gd name="connsiteX86" fmla="*/ 4584138 w 5017062"/>
                <a:gd name="connsiteY86" fmla="*/ 128328 h 1904007"/>
                <a:gd name="connsiteX87" fmla="*/ 4976602 w 5017062"/>
                <a:gd name="connsiteY87" fmla="*/ 132374 h 1904007"/>
                <a:gd name="connsiteX88" fmla="*/ 4980648 w 5017062"/>
                <a:gd name="connsiteY88" fmla="*/ 144512 h 1904007"/>
                <a:gd name="connsiteX89" fmla="*/ 4992786 w 5017062"/>
                <a:gd name="connsiteY89" fmla="*/ 152604 h 1904007"/>
                <a:gd name="connsiteX90" fmla="*/ 5000878 w 5017062"/>
                <a:gd name="connsiteY90" fmla="*/ 201156 h 1904007"/>
                <a:gd name="connsiteX91" fmla="*/ 4992786 w 5017062"/>
                <a:gd name="connsiteY91" fmla="*/ 334674 h 1904007"/>
                <a:gd name="connsiteX92" fmla="*/ 4988740 w 5017062"/>
                <a:gd name="connsiteY92" fmla="*/ 354905 h 1904007"/>
                <a:gd name="connsiteX93" fmla="*/ 4984694 w 5017062"/>
                <a:gd name="connsiteY93" fmla="*/ 383227 h 1904007"/>
                <a:gd name="connsiteX94" fmla="*/ 4976602 w 5017062"/>
                <a:gd name="connsiteY94" fmla="*/ 403457 h 1904007"/>
                <a:gd name="connsiteX95" fmla="*/ 4960418 w 5017062"/>
                <a:gd name="connsiteY95" fmla="*/ 452009 h 1904007"/>
                <a:gd name="connsiteX96" fmla="*/ 4952326 w 5017062"/>
                <a:gd name="connsiteY96" fmla="*/ 488423 h 1904007"/>
                <a:gd name="connsiteX97" fmla="*/ 4940188 w 5017062"/>
                <a:gd name="connsiteY97" fmla="*/ 557205 h 1904007"/>
                <a:gd name="connsiteX98" fmla="*/ 4944234 w 5017062"/>
                <a:gd name="connsiteY98" fmla="*/ 1006313 h 1904007"/>
                <a:gd name="connsiteX99" fmla="*/ 4948280 w 5017062"/>
                <a:gd name="connsiteY99" fmla="*/ 1022497 h 1904007"/>
                <a:gd name="connsiteX100" fmla="*/ 4952326 w 5017062"/>
                <a:gd name="connsiteY100" fmla="*/ 1143878 h 1904007"/>
                <a:gd name="connsiteX101" fmla="*/ 4968510 w 5017062"/>
                <a:gd name="connsiteY101" fmla="*/ 1188384 h 1904007"/>
                <a:gd name="connsiteX102" fmla="*/ 4976602 w 5017062"/>
                <a:gd name="connsiteY102" fmla="*/ 1216706 h 1904007"/>
                <a:gd name="connsiteX103" fmla="*/ 4984694 w 5017062"/>
                <a:gd name="connsiteY103" fmla="*/ 1236936 h 1904007"/>
                <a:gd name="connsiteX104" fmla="*/ 4988740 w 5017062"/>
                <a:gd name="connsiteY104" fmla="*/ 1257166 h 1904007"/>
                <a:gd name="connsiteX105" fmla="*/ 5000878 w 5017062"/>
                <a:gd name="connsiteY105" fmla="*/ 1273351 h 1904007"/>
                <a:gd name="connsiteX106" fmla="*/ 5004924 w 5017062"/>
                <a:gd name="connsiteY106" fmla="*/ 1293581 h 1904007"/>
                <a:gd name="connsiteX107" fmla="*/ 5013016 w 5017062"/>
                <a:gd name="connsiteY107" fmla="*/ 1309765 h 1904007"/>
                <a:gd name="connsiteX108" fmla="*/ 5017062 w 5017062"/>
                <a:gd name="connsiteY108" fmla="*/ 1325949 h 1904007"/>
                <a:gd name="connsiteX109" fmla="*/ 5000878 w 5017062"/>
                <a:gd name="connsiteY109" fmla="*/ 1382593 h 1904007"/>
                <a:gd name="connsiteX110" fmla="*/ 4972556 w 5017062"/>
                <a:gd name="connsiteY110" fmla="*/ 1455421 h 1904007"/>
                <a:gd name="connsiteX111" fmla="*/ 4952326 w 5017062"/>
                <a:gd name="connsiteY111" fmla="*/ 1516112 h 1904007"/>
                <a:gd name="connsiteX112" fmla="*/ 4928050 w 5017062"/>
                <a:gd name="connsiteY112" fmla="*/ 1588940 h 1904007"/>
                <a:gd name="connsiteX113" fmla="*/ 4924004 w 5017062"/>
                <a:gd name="connsiteY113" fmla="*/ 1609170 h 1904007"/>
                <a:gd name="connsiteX114" fmla="*/ 4907820 w 5017062"/>
                <a:gd name="connsiteY114" fmla="*/ 1657722 h 1904007"/>
                <a:gd name="connsiteX115" fmla="*/ 4899727 w 5017062"/>
                <a:gd name="connsiteY115" fmla="*/ 1677952 h 1904007"/>
                <a:gd name="connsiteX116" fmla="*/ 4887589 w 5017062"/>
                <a:gd name="connsiteY116" fmla="*/ 1686044 h 1904007"/>
                <a:gd name="connsiteX117" fmla="*/ 4883543 w 5017062"/>
                <a:gd name="connsiteY117" fmla="*/ 1698182 h 1904007"/>
                <a:gd name="connsiteX118" fmla="*/ 4859267 w 5017062"/>
                <a:gd name="connsiteY118" fmla="*/ 1750781 h 1904007"/>
                <a:gd name="connsiteX119" fmla="*/ 4855221 w 5017062"/>
                <a:gd name="connsiteY119" fmla="*/ 1771011 h 1904007"/>
                <a:gd name="connsiteX120" fmla="*/ 4843083 w 5017062"/>
                <a:gd name="connsiteY120" fmla="*/ 1799333 h 1904007"/>
                <a:gd name="connsiteX121" fmla="*/ 4839037 w 5017062"/>
                <a:gd name="connsiteY121" fmla="*/ 1811471 h 1904007"/>
                <a:gd name="connsiteX122" fmla="*/ 4834991 w 5017062"/>
                <a:gd name="connsiteY122" fmla="*/ 1827655 h 1904007"/>
                <a:gd name="connsiteX123" fmla="*/ 4778347 w 5017062"/>
                <a:gd name="connsiteY123" fmla="*/ 1839793 h 1904007"/>
                <a:gd name="connsiteX124" fmla="*/ 4673151 w 5017062"/>
                <a:gd name="connsiteY124" fmla="*/ 1860023 h 1904007"/>
                <a:gd name="connsiteX125" fmla="*/ 4511310 w 5017062"/>
                <a:gd name="connsiteY125" fmla="*/ 1864069 h 1904007"/>
                <a:gd name="connsiteX126" fmla="*/ 4389929 w 5017062"/>
                <a:gd name="connsiteY126" fmla="*/ 1876207 h 1904007"/>
                <a:gd name="connsiteX127" fmla="*/ 4187628 w 5017062"/>
                <a:gd name="connsiteY127" fmla="*/ 1884299 h 1904007"/>
                <a:gd name="connsiteX128" fmla="*/ 3969143 w 5017062"/>
                <a:gd name="connsiteY128" fmla="*/ 1888345 h 1904007"/>
                <a:gd name="connsiteX129" fmla="*/ 3912499 w 5017062"/>
                <a:gd name="connsiteY129" fmla="*/ 1884299 h 1904007"/>
                <a:gd name="connsiteX130" fmla="*/ 3859901 w 5017062"/>
                <a:gd name="connsiteY130" fmla="*/ 1876207 h 1904007"/>
                <a:gd name="connsiteX131" fmla="*/ 3827533 w 5017062"/>
                <a:gd name="connsiteY131" fmla="*/ 1868115 h 1904007"/>
                <a:gd name="connsiteX132" fmla="*/ 3791119 w 5017062"/>
                <a:gd name="connsiteY132" fmla="*/ 1860023 h 1904007"/>
                <a:gd name="connsiteX133" fmla="*/ 3762797 w 5017062"/>
                <a:gd name="connsiteY133" fmla="*/ 1855977 h 1904007"/>
                <a:gd name="connsiteX134" fmla="*/ 3726382 w 5017062"/>
                <a:gd name="connsiteY134" fmla="*/ 1847885 h 1904007"/>
                <a:gd name="connsiteX135" fmla="*/ 3702106 w 5017062"/>
                <a:gd name="connsiteY135" fmla="*/ 1843839 h 1904007"/>
                <a:gd name="connsiteX136" fmla="*/ 3681876 w 5017062"/>
                <a:gd name="connsiteY136" fmla="*/ 1839793 h 1904007"/>
                <a:gd name="connsiteX137" fmla="*/ 3596910 w 5017062"/>
                <a:gd name="connsiteY137" fmla="*/ 1827655 h 1904007"/>
                <a:gd name="connsiteX138" fmla="*/ 3511943 w 5017062"/>
                <a:gd name="connsiteY138" fmla="*/ 1819563 h 1904007"/>
                <a:gd name="connsiteX139" fmla="*/ 3451253 w 5017062"/>
                <a:gd name="connsiteY139" fmla="*/ 1811471 h 1904007"/>
                <a:gd name="connsiteX140" fmla="*/ 3431023 w 5017062"/>
                <a:gd name="connsiteY140" fmla="*/ 1803379 h 1904007"/>
                <a:gd name="connsiteX141" fmla="*/ 3394609 w 5017062"/>
                <a:gd name="connsiteY141" fmla="*/ 1779103 h 1904007"/>
                <a:gd name="connsiteX142" fmla="*/ 3382471 w 5017062"/>
                <a:gd name="connsiteY142" fmla="*/ 1762919 h 1904007"/>
                <a:gd name="connsiteX143" fmla="*/ 3337965 w 5017062"/>
                <a:gd name="connsiteY143" fmla="*/ 1738643 h 1904007"/>
                <a:gd name="connsiteX144" fmla="*/ 3297504 w 5017062"/>
                <a:gd name="connsiteY144" fmla="*/ 1714366 h 1904007"/>
                <a:gd name="connsiteX145" fmla="*/ 3269182 w 5017062"/>
                <a:gd name="connsiteY145" fmla="*/ 1702228 h 1904007"/>
                <a:gd name="connsiteX146" fmla="*/ 3228722 w 5017062"/>
                <a:gd name="connsiteY146" fmla="*/ 1677952 h 1904007"/>
                <a:gd name="connsiteX147" fmla="*/ 3204446 w 5017062"/>
                <a:gd name="connsiteY147" fmla="*/ 1669860 h 1904007"/>
                <a:gd name="connsiteX148" fmla="*/ 3155894 w 5017062"/>
                <a:gd name="connsiteY148" fmla="*/ 1649630 h 1904007"/>
                <a:gd name="connsiteX149" fmla="*/ 3135664 w 5017062"/>
                <a:gd name="connsiteY149" fmla="*/ 1641538 h 1904007"/>
                <a:gd name="connsiteX150" fmla="*/ 3115434 w 5017062"/>
                <a:gd name="connsiteY150" fmla="*/ 1637492 h 1904007"/>
                <a:gd name="connsiteX151" fmla="*/ 3034513 w 5017062"/>
                <a:gd name="connsiteY151" fmla="*/ 1625354 h 1904007"/>
                <a:gd name="connsiteX152" fmla="*/ 2985961 w 5017062"/>
                <a:gd name="connsiteY152" fmla="*/ 1621308 h 1904007"/>
                <a:gd name="connsiteX153" fmla="*/ 2945501 w 5017062"/>
                <a:gd name="connsiteY153" fmla="*/ 1597032 h 1904007"/>
                <a:gd name="connsiteX154" fmla="*/ 2913133 w 5017062"/>
                <a:gd name="connsiteY154" fmla="*/ 1576802 h 1904007"/>
                <a:gd name="connsiteX155" fmla="*/ 2892903 w 5017062"/>
                <a:gd name="connsiteY155" fmla="*/ 1548480 h 1904007"/>
                <a:gd name="connsiteX156" fmla="*/ 2876719 w 5017062"/>
                <a:gd name="connsiteY156" fmla="*/ 1544434 h 1904007"/>
                <a:gd name="connsiteX157" fmla="*/ 2864581 w 5017062"/>
                <a:gd name="connsiteY157" fmla="*/ 1540388 h 1904007"/>
                <a:gd name="connsiteX158" fmla="*/ 2844351 w 5017062"/>
                <a:gd name="connsiteY158" fmla="*/ 1536342 h 1904007"/>
                <a:gd name="connsiteX159" fmla="*/ 2807936 w 5017062"/>
                <a:gd name="connsiteY159" fmla="*/ 1524204 h 1904007"/>
                <a:gd name="connsiteX160" fmla="*/ 2767476 w 5017062"/>
                <a:gd name="connsiteY160" fmla="*/ 1516112 h 1904007"/>
                <a:gd name="connsiteX161" fmla="*/ 2710832 w 5017062"/>
                <a:gd name="connsiteY161" fmla="*/ 1499928 h 1904007"/>
                <a:gd name="connsiteX162" fmla="*/ 2674418 w 5017062"/>
                <a:gd name="connsiteY162" fmla="*/ 1487789 h 1904007"/>
                <a:gd name="connsiteX163" fmla="*/ 2605635 w 5017062"/>
                <a:gd name="connsiteY163" fmla="*/ 1475651 h 1904007"/>
                <a:gd name="connsiteX164" fmla="*/ 2459979 w 5017062"/>
                <a:gd name="connsiteY164" fmla="*/ 1459467 h 1904007"/>
                <a:gd name="connsiteX165" fmla="*/ 2431657 w 5017062"/>
                <a:gd name="connsiteY165" fmla="*/ 1455421 h 1904007"/>
                <a:gd name="connsiteX166" fmla="*/ 2326460 w 5017062"/>
                <a:gd name="connsiteY166" fmla="*/ 1427099 h 1904007"/>
                <a:gd name="connsiteX167" fmla="*/ 2257678 w 5017062"/>
                <a:gd name="connsiteY167" fmla="*/ 1414961 h 1904007"/>
                <a:gd name="connsiteX168" fmla="*/ 2079653 w 5017062"/>
                <a:gd name="connsiteY168" fmla="*/ 1362363 h 1904007"/>
                <a:gd name="connsiteX169" fmla="*/ 1885444 w 5017062"/>
                <a:gd name="connsiteY169" fmla="*/ 1289535 h 1904007"/>
                <a:gd name="connsiteX170" fmla="*/ 1755972 w 5017062"/>
                <a:gd name="connsiteY170" fmla="*/ 1265259 h 1904007"/>
                <a:gd name="connsiteX171" fmla="*/ 1650775 w 5017062"/>
                <a:gd name="connsiteY171" fmla="*/ 1240982 h 1904007"/>
                <a:gd name="connsiteX172" fmla="*/ 1460612 w 5017062"/>
                <a:gd name="connsiteY172" fmla="*/ 1224798 h 1904007"/>
                <a:gd name="connsiteX173" fmla="*/ 1416106 w 5017062"/>
                <a:gd name="connsiteY173" fmla="*/ 1216706 h 1904007"/>
                <a:gd name="connsiteX174" fmla="*/ 1355416 w 5017062"/>
                <a:gd name="connsiteY174" fmla="*/ 1200522 h 1904007"/>
                <a:gd name="connsiteX175" fmla="*/ 1234035 w 5017062"/>
                <a:gd name="connsiteY175" fmla="*/ 1196476 h 1904007"/>
                <a:gd name="connsiteX176" fmla="*/ 1177391 w 5017062"/>
                <a:gd name="connsiteY176" fmla="*/ 1184338 h 1904007"/>
                <a:gd name="connsiteX177" fmla="*/ 1100517 w 5017062"/>
                <a:gd name="connsiteY177" fmla="*/ 1164108 h 1904007"/>
                <a:gd name="connsiteX178" fmla="*/ 1080287 w 5017062"/>
                <a:gd name="connsiteY178" fmla="*/ 1160062 h 1904007"/>
                <a:gd name="connsiteX179" fmla="*/ 1035781 w 5017062"/>
                <a:gd name="connsiteY179" fmla="*/ 1147924 h 1904007"/>
                <a:gd name="connsiteX180" fmla="*/ 1015551 w 5017062"/>
                <a:gd name="connsiteY180" fmla="*/ 1135786 h 1904007"/>
                <a:gd name="connsiteX181" fmla="*/ 995320 w 5017062"/>
                <a:gd name="connsiteY181" fmla="*/ 1131740 h 1904007"/>
                <a:gd name="connsiteX182" fmla="*/ 983182 w 5017062"/>
                <a:gd name="connsiteY182" fmla="*/ 1127694 h 1904007"/>
                <a:gd name="connsiteX183" fmla="*/ 934630 w 5017062"/>
                <a:gd name="connsiteY183" fmla="*/ 1103418 h 1904007"/>
                <a:gd name="connsiteX184" fmla="*/ 918446 w 5017062"/>
                <a:gd name="connsiteY184" fmla="*/ 1095326 h 1904007"/>
                <a:gd name="connsiteX185" fmla="*/ 890124 w 5017062"/>
                <a:gd name="connsiteY185" fmla="*/ 1083188 h 1904007"/>
                <a:gd name="connsiteX186" fmla="*/ 877986 w 5017062"/>
                <a:gd name="connsiteY186" fmla="*/ 1075096 h 1904007"/>
                <a:gd name="connsiteX187" fmla="*/ 845618 w 5017062"/>
                <a:gd name="connsiteY187" fmla="*/ 1062958 h 1904007"/>
                <a:gd name="connsiteX188" fmla="*/ 833480 w 5017062"/>
                <a:gd name="connsiteY188" fmla="*/ 1050820 h 1904007"/>
                <a:gd name="connsiteX189" fmla="*/ 788974 w 5017062"/>
                <a:gd name="connsiteY189" fmla="*/ 1030589 h 1904007"/>
                <a:gd name="connsiteX190" fmla="*/ 760651 w 5017062"/>
                <a:gd name="connsiteY190" fmla="*/ 1022497 h 1904007"/>
                <a:gd name="connsiteX191" fmla="*/ 744467 w 5017062"/>
                <a:gd name="connsiteY191" fmla="*/ 1010359 h 1904007"/>
                <a:gd name="connsiteX192" fmla="*/ 695915 w 5017062"/>
                <a:gd name="connsiteY192" fmla="*/ 998221 h 1904007"/>
                <a:gd name="connsiteX193" fmla="*/ 683777 w 5017062"/>
                <a:gd name="connsiteY193" fmla="*/ 990129 h 1904007"/>
                <a:gd name="connsiteX194" fmla="*/ 655455 w 5017062"/>
                <a:gd name="connsiteY194" fmla="*/ 982037 h 1904007"/>
                <a:gd name="connsiteX195" fmla="*/ 619041 w 5017062"/>
                <a:gd name="connsiteY195" fmla="*/ 961807 h 1904007"/>
                <a:gd name="connsiteX196" fmla="*/ 586673 w 5017062"/>
                <a:gd name="connsiteY196" fmla="*/ 929439 h 1904007"/>
                <a:gd name="connsiteX197" fmla="*/ 570489 w 5017062"/>
                <a:gd name="connsiteY197" fmla="*/ 913255 h 1904007"/>
                <a:gd name="connsiteX198" fmla="*/ 550258 w 5017062"/>
                <a:gd name="connsiteY198" fmla="*/ 893025 h 1904007"/>
                <a:gd name="connsiteX199" fmla="*/ 530028 w 5017062"/>
                <a:gd name="connsiteY199" fmla="*/ 872795 h 1904007"/>
                <a:gd name="connsiteX200" fmla="*/ 517890 w 5017062"/>
                <a:gd name="connsiteY200" fmla="*/ 856611 h 1904007"/>
                <a:gd name="connsiteX201" fmla="*/ 485522 w 5017062"/>
                <a:gd name="connsiteY201" fmla="*/ 836381 h 1904007"/>
                <a:gd name="connsiteX202" fmla="*/ 461246 w 5017062"/>
                <a:gd name="connsiteY202" fmla="*/ 812105 h 1904007"/>
                <a:gd name="connsiteX203" fmla="*/ 453154 w 5017062"/>
                <a:gd name="connsiteY203" fmla="*/ 804012 h 1904007"/>
                <a:gd name="connsiteX204" fmla="*/ 428878 w 5017062"/>
                <a:gd name="connsiteY204" fmla="*/ 787828 h 1904007"/>
                <a:gd name="connsiteX205" fmla="*/ 384372 w 5017062"/>
                <a:gd name="connsiteY205" fmla="*/ 751414 h 1904007"/>
                <a:gd name="connsiteX206" fmla="*/ 360096 w 5017062"/>
                <a:gd name="connsiteY206" fmla="*/ 739276 h 1904007"/>
                <a:gd name="connsiteX207" fmla="*/ 198255 w 5017062"/>
                <a:gd name="connsiteY207" fmla="*/ 735230 h 1904007"/>
                <a:gd name="connsiteX208" fmla="*/ 153749 w 5017062"/>
                <a:gd name="connsiteY208" fmla="*/ 727138 h 1904007"/>
                <a:gd name="connsiteX209" fmla="*/ 137565 w 5017062"/>
                <a:gd name="connsiteY209" fmla="*/ 719046 h 1904007"/>
                <a:gd name="connsiteX210" fmla="*/ 105197 w 5017062"/>
                <a:gd name="connsiteY210" fmla="*/ 715000 h 1904007"/>
                <a:gd name="connsiteX211" fmla="*/ 93058 w 5017062"/>
                <a:gd name="connsiteY211" fmla="*/ 710954 h 1904007"/>
                <a:gd name="connsiteX212" fmla="*/ 80920 w 5017062"/>
                <a:gd name="connsiteY212" fmla="*/ 702862 h 1904007"/>
                <a:gd name="connsiteX213" fmla="*/ 64736 w 5017062"/>
                <a:gd name="connsiteY213" fmla="*/ 698816 h 1904007"/>
                <a:gd name="connsiteX214" fmla="*/ 52598 w 5017062"/>
                <a:gd name="connsiteY214" fmla="*/ 686678 h 1904007"/>
                <a:gd name="connsiteX215" fmla="*/ 36414 w 5017062"/>
                <a:gd name="connsiteY215" fmla="*/ 674540 h 1904007"/>
                <a:gd name="connsiteX216" fmla="*/ 28322 w 5017062"/>
                <a:gd name="connsiteY216" fmla="*/ 662402 h 1904007"/>
                <a:gd name="connsiteX217" fmla="*/ 64736 w 5017062"/>
                <a:gd name="connsiteY217" fmla="*/ 702862 h 1904007"/>
                <a:gd name="connsiteX218" fmla="*/ 68782 w 5017062"/>
                <a:gd name="connsiteY218" fmla="*/ 706908 h 1904007"/>
                <a:gd name="connsiteX0" fmla="*/ 0 w 5017062"/>
                <a:gd name="connsiteY0" fmla="*/ 682632 h 1904007"/>
                <a:gd name="connsiteX1" fmla="*/ 0 w 5017062"/>
                <a:gd name="connsiteY1" fmla="*/ 682632 h 1904007"/>
                <a:gd name="connsiteX2" fmla="*/ 64736 w 5017062"/>
                <a:gd name="connsiteY2" fmla="*/ 662402 h 1904007"/>
                <a:gd name="connsiteX3" fmla="*/ 80920 w 5017062"/>
                <a:gd name="connsiteY3" fmla="*/ 654310 h 1904007"/>
                <a:gd name="connsiteX4" fmla="*/ 93058 w 5017062"/>
                <a:gd name="connsiteY4" fmla="*/ 650264 h 1904007"/>
                <a:gd name="connsiteX5" fmla="*/ 105197 w 5017062"/>
                <a:gd name="connsiteY5" fmla="*/ 642172 h 1904007"/>
                <a:gd name="connsiteX6" fmla="*/ 125427 w 5017062"/>
                <a:gd name="connsiteY6" fmla="*/ 634080 h 1904007"/>
                <a:gd name="connsiteX7" fmla="*/ 137565 w 5017062"/>
                <a:gd name="connsiteY7" fmla="*/ 625988 h 1904007"/>
                <a:gd name="connsiteX8" fmla="*/ 157795 w 5017062"/>
                <a:gd name="connsiteY8" fmla="*/ 621942 h 1904007"/>
                <a:gd name="connsiteX9" fmla="*/ 169933 w 5017062"/>
                <a:gd name="connsiteY9" fmla="*/ 613850 h 1904007"/>
                <a:gd name="connsiteX10" fmla="*/ 194209 w 5017062"/>
                <a:gd name="connsiteY10" fmla="*/ 605758 h 1904007"/>
                <a:gd name="connsiteX11" fmla="*/ 230623 w 5017062"/>
                <a:gd name="connsiteY11" fmla="*/ 589574 h 1904007"/>
                <a:gd name="connsiteX12" fmla="*/ 242761 w 5017062"/>
                <a:gd name="connsiteY12" fmla="*/ 577435 h 1904007"/>
                <a:gd name="connsiteX13" fmla="*/ 262991 w 5017062"/>
                <a:gd name="connsiteY13" fmla="*/ 573389 h 1904007"/>
                <a:gd name="connsiteX14" fmla="*/ 295359 w 5017062"/>
                <a:gd name="connsiteY14" fmla="*/ 561251 h 1904007"/>
                <a:gd name="connsiteX15" fmla="*/ 307497 w 5017062"/>
                <a:gd name="connsiteY15" fmla="*/ 557205 h 1904007"/>
                <a:gd name="connsiteX16" fmla="*/ 327727 w 5017062"/>
                <a:gd name="connsiteY16" fmla="*/ 545067 h 1904007"/>
                <a:gd name="connsiteX17" fmla="*/ 360096 w 5017062"/>
                <a:gd name="connsiteY17" fmla="*/ 536975 h 1904007"/>
                <a:gd name="connsiteX18" fmla="*/ 400556 w 5017062"/>
                <a:gd name="connsiteY18" fmla="*/ 516745 h 1904007"/>
                <a:gd name="connsiteX19" fmla="*/ 436970 w 5017062"/>
                <a:gd name="connsiteY19" fmla="*/ 508653 h 1904007"/>
                <a:gd name="connsiteX20" fmla="*/ 449108 w 5017062"/>
                <a:gd name="connsiteY20" fmla="*/ 500561 h 1904007"/>
                <a:gd name="connsiteX21" fmla="*/ 465292 w 5017062"/>
                <a:gd name="connsiteY21" fmla="*/ 496515 h 1904007"/>
                <a:gd name="connsiteX22" fmla="*/ 517890 w 5017062"/>
                <a:gd name="connsiteY22" fmla="*/ 488423 h 1904007"/>
                <a:gd name="connsiteX23" fmla="*/ 558351 w 5017062"/>
                <a:gd name="connsiteY23" fmla="*/ 472239 h 1904007"/>
                <a:gd name="connsiteX24" fmla="*/ 602857 w 5017062"/>
                <a:gd name="connsiteY24" fmla="*/ 464147 h 1904007"/>
                <a:gd name="connsiteX25" fmla="*/ 623087 w 5017062"/>
                <a:gd name="connsiteY25" fmla="*/ 460101 h 1904007"/>
                <a:gd name="connsiteX26" fmla="*/ 663547 w 5017062"/>
                <a:gd name="connsiteY26" fmla="*/ 456055 h 1904007"/>
                <a:gd name="connsiteX27" fmla="*/ 712099 w 5017062"/>
                <a:gd name="connsiteY27" fmla="*/ 443917 h 1904007"/>
                <a:gd name="connsiteX28" fmla="*/ 732329 w 5017062"/>
                <a:gd name="connsiteY28" fmla="*/ 435825 h 1904007"/>
                <a:gd name="connsiteX29" fmla="*/ 748513 w 5017062"/>
                <a:gd name="connsiteY29" fmla="*/ 431779 h 1904007"/>
                <a:gd name="connsiteX30" fmla="*/ 760651 w 5017062"/>
                <a:gd name="connsiteY30" fmla="*/ 427733 h 1904007"/>
                <a:gd name="connsiteX31" fmla="*/ 793020 w 5017062"/>
                <a:gd name="connsiteY31" fmla="*/ 419641 h 1904007"/>
                <a:gd name="connsiteX32" fmla="*/ 817296 w 5017062"/>
                <a:gd name="connsiteY32" fmla="*/ 411549 h 1904007"/>
                <a:gd name="connsiteX33" fmla="*/ 829434 w 5017062"/>
                <a:gd name="connsiteY33" fmla="*/ 403457 h 1904007"/>
                <a:gd name="connsiteX34" fmla="*/ 869894 w 5017062"/>
                <a:gd name="connsiteY34" fmla="*/ 395365 h 1904007"/>
                <a:gd name="connsiteX35" fmla="*/ 902262 w 5017062"/>
                <a:gd name="connsiteY35" fmla="*/ 383227 h 1904007"/>
                <a:gd name="connsiteX36" fmla="*/ 918446 w 5017062"/>
                <a:gd name="connsiteY36" fmla="*/ 379181 h 1904007"/>
                <a:gd name="connsiteX37" fmla="*/ 930584 w 5017062"/>
                <a:gd name="connsiteY37" fmla="*/ 375135 h 1904007"/>
                <a:gd name="connsiteX38" fmla="*/ 979136 w 5017062"/>
                <a:gd name="connsiteY38" fmla="*/ 371089 h 1904007"/>
                <a:gd name="connsiteX39" fmla="*/ 999366 w 5017062"/>
                <a:gd name="connsiteY39" fmla="*/ 362997 h 1904007"/>
                <a:gd name="connsiteX40" fmla="*/ 1019597 w 5017062"/>
                <a:gd name="connsiteY40" fmla="*/ 358951 h 1904007"/>
                <a:gd name="connsiteX41" fmla="*/ 1031735 w 5017062"/>
                <a:gd name="connsiteY41" fmla="*/ 350859 h 1904007"/>
                <a:gd name="connsiteX42" fmla="*/ 1076241 w 5017062"/>
                <a:gd name="connsiteY42" fmla="*/ 346812 h 1904007"/>
                <a:gd name="connsiteX43" fmla="*/ 1088379 w 5017062"/>
                <a:gd name="connsiteY43" fmla="*/ 342766 h 1904007"/>
                <a:gd name="connsiteX44" fmla="*/ 1120747 w 5017062"/>
                <a:gd name="connsiteY44" fmla="*/ 338720 h 1904007"/>
                <a:gd name="connsiteX45" fmla="*/ 1132885 w 5017062"/>
                <a:gd name="connsiteY45" fmla="*/ 330628 h 1904007"/>
                <a:gd name="connsiteX46" fmla="*/ 1165253 w 5017062"/>
                <a:gd name="connsiteY46" fmla="*/ 326582 h 1904007"/>
                <a:gd name="connsiteX47" fmla="*/ 1177391 w 5017062"/>
                <a:gd name="connsiteY47" fmla="*/ 322536 h 1904007"/>
                <a:gd name="connsiteX48" fmla="*/ 1213805 w 5017062"/>
                <a:gd name="connsiteY48" fmla="*/ 314444 h 1904007"/>
                <a:gd name="connsiteX49" fmla="*/ 1242127 w 5017062"/>
                <a:gd name="connsiteY49" fmla="*/ 302306 h 1904007"/>
                <a:gd name="connsiteX50" fmla="*/ 1258312 w 5017062"/>
                <a:gd name="connsiteY50" fmla="*/ 298260 h 1904007"/>
                <a:gd name="connsiteX51" fmla="*/ 1270450 w 5017062"/>
                <a:gd name="connsiteY51" fmla="*/ 290168 h 1904007"/>
                <a:gd name="connsiteX52" fmla="*/ 1314956 w 5017062"/>
                <a:gd name="connsiteY52" fmla="*/ 282076 h 1904007"/>
                <a:gd name="connsiteX53" fmla="*/ 1347324 w 5017062"/>
                <a:gd name="connsiteY53" fmla="*/ 269938 h 1904007"/>
                <a:gd name="connsiteX54" fmla="*/ 1379692 w 5017062"/>
                <a:gd name="connsiteY54" fmla="*/ 257800 h 1904007"/>
                <a:gd name="connsiteX55" fmla="*/ 1395876 w 5017062"/>
                <a:gd name="connsiteY55" fmla="*/ 253754 h 1904007"/>
                <a:gd name="connsiteX56" fmla="*/ 1756687 w 5017062"/>
                <a:gd name="connsiteY56" fmla="*/ 155115 h 1904007"/>
                <a:gd name="connsiteX57" fmla="*/ 2570960 w 5017062"/>
                <a:gd name="connsiteY57" fmla="*/ 36 h 1904007"/>
                <a:gd name="connsiteX58" fmla="*/ 2107975 w 5017062"/>
                <a:gd name="connsiteY58" fmla="*/ 140466 h 1904007"/>
                <a:gd name="connsiteX59" fmla="*/ 2180804 w 5017062"/>
                <a:gd name="connsiteY59" fmla="*/ 116189 h 1904007"/>
                <a:gd name="connsiteX60" fmla="*/ 2209126 w 5017062"/>
                <a:gd name="connsiteY60" fmla="*/ 104051 h 1904007"/>
                <a:gd name="connsiteX61" fmla="*/ 2277908 w 5017062"/>
                <a:gd name="connsiteY61" fmla="*/ 91913 h 1904007"/>
                <a:gd name="connsiteX62" fmla="*/ 2427611 w 5017062"/>
                <a:gd name="connsiteY62" fmla="*/ 100005 h 1904007"/>
                <a:gd name="connsiteX63" fmla="*/ 2476163 w 5017062"/>
                <a:gd name="connsiteY63" fmla="*/ 108097 h 1904007"/>
                <a:gd name="connsiteX64" fmla="*/ 2504485 w 5017062"/>
                <a:gd name="connsiteY64" fmla="*/ 112143 h 1904007"/>
                <a:gd name="connsiteX65" fmla="*/ 2544945 w 5017062"/>
                <a:gd name="connsiteY65" fmla="*/ 120235 h 1904007"/>
                <a:gd name="connsiteX66" fmla="*/ 2585405 w 5017062"/>
                <a:gd name="connsiteY66" fmla="*/ 124282 h 1904007"/>
                <a:gd name="connsiteX67" fmla="*/ 2868627 w 5017062"/>
                <a:gd name="connsiteY67" fmla="*/ 112143 h 1904007"/>
                <a:gd name="connsiteX68" fmla="*/ 2892903 w 5017062"/>
                <a:gd name="connsiteY68" fmla="*/ 104051 h 1904007"/>
                <a:gd name="connsiteX69" fmla="*/ 3002145 w 5017062"/>
                <a:gd name="connsiteY69" fmla="*/ 100005 h 1904007"/>
                <a:gd name="connsiteX70" fmla="*/ 3180170 w 5017062"/>
                <a:gd name="connsiteY70" fmla="*/ 108097 h 1904007"/>
                <a:gd name="connsiteX71" fmla="*/ 3261090 w 5017062"/>
                <a:gd name="connsiteY71" fmla="*/ 116189 h 1904007"/>
                <a:gd name="connsiteX72" fmla="*/ 3374379 w 5017062"/>
                <a:gd name="connsiteY72" fmla="*/ 120235 h 1904007"/>
                <a:gd name="connsiteX73" fmla="*/ 3394609 w 5017062"/>
                <a:gd name="connsiteY73" fmla="*/ 128328 h 1904007"/>
                <a:gd name="connsiteX74" fmla="*/ 3487667 w 5017062"/>
                <a:gd name="connsiteY74" fmla="*/ 136420 h 1904007"/>
                <a:gd name="connsiteX75" fmla="*/ 3532174 w 5017062"/>
                <a:gd name="connsiteY75" fmla="*/ 148558 h 1904007"/>
                <a:gd name="connsiteX76" fmla="*/ 3742566 w 5017062"/>
                <a:gd name="connsiteY76" fmla="*/ 144512 h 1904007"/>
                <a:gd name="connsiteX77" fmla="*/ 3774935 w 5017062"/>
                <a:gd name="connsiteY77" fmla="*/ 136420 h 1904007"/>
                <a:gd name="connsiteX78" fmla="*/ 3811349 w 5017062"/>
                <a:gd name="connsiteY78" fmla="*/ 132374 h 1904007"/>
                <a:gd name="connsiteX79" fmla="*/ 4017696 w 5017062"/>
                <a:gd name="connsiteY79" fmla="*/ 128328 h 1904007"/>
                <a:gd name="connsiteX80" fmla="*/ 4037926 w 5017062"/>
                <a:gd name="connsiteY80" fmla="*/ 116189 h 1904007"/>
                <a:gd name="connsiteX81" fmla="*/ 4050064 w 5017062"/>
                <a:gd name="connsiteY81" fmla="*/ 112143 h 1904007"/>
                <a:gd name="connsiteX82" fmla="*/ 4082432 w 5017062"/>
                <a:gd name="connsiteY82" fmla="*/ 95959 h 1904007"/>
                <a:gd name="connsiteX83" fmla="*/ 4377791 w 5017062"/>
                <a:gd name="connsiteY83" fmla="*/ 87867 h 1904007"/>
                <a:gd name="connsiteX84" fmla="*/ 4446574 w 5017062"/>
                <a:gd name="connsiteY84" fmla="*/ 104051 h 1904007"/>
                <a:gd name="connsiteX85" fmla="*/ 4584138 w 5017062"/>
                <a:gd name="connsiteY85" fmla="*/ 128328 h 1904007"/>
                <a:gd name="connsiteX86" fmla="*/ 4976602 w 5017062"/>
                <a:gd name="connsiteY86" fmla="*/ 132374 h 1904007"/>
                <a:gd name="connsiteX87" fmla="*/ 4980648 w 5017062"/>
                <a:gd name="connsiteY87" fmla="*/ 144512 h 1904007"/>
                <a:gd name="connsiteX88" fmla="*/ 4992786 w 5017062"/>
                <a:gd name="connsiteY88" fmla="*/ 152604 h 1904007"/>
                <a:gd name="connsiteX89" fmla="*/ 5000878 w 5017062"/>
                <a:gd name="connsiteY89" fmla="*/ 201156 h 1904007"/>
                <a:gd name="connsiteX90" fmla="*/ 4992786 w 5017062"/>
                <a:gd name="connsiteY90" fmla="*/ 334674 h 1904007"/>
                <a:gd name="connsiteX91" fmla="*/ 4988740 w 5017062"/>
                <a:gd name="connsiteY91" fmla="*/ 354905 h 1904007"/>
                <a:gd name="connsiteX92" fmla="*/ 4984694 w 5017062"/>
                <a:gd name="connsiteY92" fmla="*/ 383227 h 1904007"/>
                <a:gd name="connsiteX93" fmla="*/ 4976602 w 5017062"/>
                <a:gd name="connsiteY93" fmla="*/ 403457 h 1904007"/>
                <a:gd name="connsiteX94" fmla="*/ 4960418 w 5017062"/>
                <a:gd name="connsiteY94" fmla="*/ 452009 h 1904007"/>
                <a:gd name="connsiteX95" fmla="*/ 4952326 w 5017062"/>
                <a:gd name="connsiteY95" fmla="*/ 488423 h 1904007"/>
                <a:gd name="connsiteX96" fmla="*/ 4940188 w 5017062"/>
                <a:gd name="connsiteY96" fmla="*/ 557205 h 1904007"/>
                <a:gd name="connsiteX97" fmla="*/ 4944234 w 5017062"/>
                <a:gd name="connsiteY97" fmla="*/ 1006313 h 1904007"/>
                <a:gd name="connsiteX98" fmla="*/ 4948280 w 5017062"/>
                <a:gd name="connsiteY98" fmla="*/ 1022497 h 1904007"/>
                <a:gd name="connsiteX99" fmla="*/ 4952326 w 5017062"/>
                <a:gd name="connsiteY99" fmla="*/ 1143878 h 1904007"/>
                <a:gd name="connsiteX100" fmla="*/ 4968510 w 5017062"/>
                <a:gd name="connsiteY100" fmla="*/ 1188384 h 1904007"/>
                <a:gd name="connsiteX101" fmla="*/ 4976602 w 5017062"/>
                <a:gd name="connsiteY101" fmla="*/ 1216706 h 1904007"/>
                <a:gd name="connsiteX102" fmla="*/ 4984694 w 5017062"/>
                <a:gd name="connsiteY102" fmla="*/ 1236936 h 1904007"/>
                <a:gd name="connsiteX103" fmla="*/ 4988740 w 5017062"/>
                <a:gd name="connsiteY103" fmla="*/ 1257166 h 1904007"/>
                <a:gd name="connsiteX104" fmla="*/ 5000878 w 5017062"/>
                <a:gd name="connsiteY104" fmla="*/ 1273351 h 1904007"/>
                <a:gd name="connsiteX105" fmla="*/ 5004924 w 5017062"/>
                <a:gd name="connsiteY105" fmla="*/ 1293581 h 1904007"/>
                <a:gd name="connsiteX106" fmla="*/ 5013016 w 5017062"/>
                <a:gd name="connsiteY106" fmla="*/ 1309765 h 1904007"/>
                <a:gd name="connsiteX107" fmla="*/ 5017062 w 5017062"/>
                <a:gd name="connsiteY107" fmla="*/ 1325949 h 1904007"/>
                <a:gd name="connsiteX108" fmla="*/ 5000878 w 5017062"/>
                <a:gd name="connsiteY108" fmla="*/ 1382593 h 1904007"/>
                <a:gd name="connsiteX109" fmla="*/ 4972556 w 5017062"/>
                <a:gd name="connsiteY109" fmla="*/ 1455421 h 1904007"/>
                <a:gd name="connsiteX110" fmla="*/ 4952326 w 5017062"/>
                <a:gd name="connsiteY110" fmla="*/ 1516112 h 1904007"/>
                <a:gd name="connsiteX111" fmla="*/ 4928050 w 5017062"/>
                <a:gd name="connsiteY111" fmla="*/ 1588940 h 1904007"/>
                <a:gd name="connsiteX112" fmla="*/ 4924004 w 5017062"/>
                <a:gd name="connsiteY112" fmla="*/ 1609170 h 1904007"/>
                <a:gd name="connsiteX113" fmla="*/ 4907820 w 5017062"/>
                <a:gd name="connsiteY113" fmla="*/ 1657722 h 1904007"/>
                <a:gd name="connsiteX114" fmla="*/ 4899727 w 5017062"/>
                <a:gd name="connsiteY114" fmla="*/ 1677952 h 1904007"/>
                <a:gd name="connsiteX115" fmla="*/ 4887589 w 5017062"/>
                <a:gd name="connsiteY115" fmla="*/ 1686044 h 1904007"/>
                <a:gd name="connsiteX116" fmla="*/ 4883543 w 5017062"/>
                <a:gd name="connsiteY116" fmla="*/ 1698182 h 1904007"/>
                <a:gd name="connsiteX117" fmla="*/ 4859267 w 5017062"/>
                <a:gd name="connsiteY117" fmla="*/ 1750781 h 1904007"/>
                <a:gd name="connsiteX118" fmla="*/ 4855221 w 5017062"/>
                <a:gd name="connsiteY118" fmla="*/ 1771011 h 1904007"/>
                <a:gd name="connsiteX119" fmla="*/ 4843083 w 5017062"/>
                <a:gd name="connsiteY119" fmla="*/ 1799333 h 1904007"/>
                <a:gd name="connsiteX120" fmla="*/ 4839037 w 5017062"/>
                <a:gd name="connsiteY120" fmla="*/ 1811471 h 1904007"/>
                <a:gd name="connsiteX121" fmla="*/ 4834991 w 5017062"/>
                <a:gd name="connsiteY121" fmla="*/ 1827655 h 1904007"/>
                <a:gd name="connsiteX122" fmla="*/ 4778347 w 5017062"/>
                <a:gd name="connsiteY122" fmla="*/ 1839793 h 1904007"/>
                <a:gd name="connsiteX123" fmla="*/ 4673151 w 5017062"/>
                <a:gd name="connsiteY123" fmla="*/ 1860023 h 1904007"/>
                <a:gd name="connsiteX124" fmla="*/ 4511310 w 5017062"/>
                <a:gd name="connsiteY124" fmla="*/ 1864069 h 1904007"/>
                <a:gd name="connsiteX125" fmla="*/ 4389929 w 5017062"/>
                <a:gd name="connsiteY125" fmla="*/ 1876207 h 1904007"/>
                <a:gd name="connsiteX126" fmla="*/ 4187628 w 5017062"/>
                <a:gd name="connsiteY126" fmla="*/ 1884299 h 1904007"/>
                <a:gd name="connsiteX127" fmla="*/ 3969143 w 5017062"/>
                <a:gd name="connsiteY127" fmla="*/ 1888345 h 1904007"/>
                <a:gd name="connsiteX128" fmla="*/ 3912499 w 5017062"/>
                <a:gd name="connsiteY128" fmla="*/ 1884299 h 1904007"/>
                <a:gd name="connsiteX129" fmla="*/ 3859901 w 5017062"/>
                <a:gd name="connsiteY129" fmla="*/ 1876207 h 1904007"/>
                <a:gd name="connsiteX130" fmla="*/ 3827533 w 5017062"/>
                <a:gd name="connsiteY130" fmla="*/ 1868115 h 1904007"/>
                <a:gd name="connsiteX131" fmla="*/ 3791119 w 5017062"/>
                <a:gd name="connsiteY131" fmla="*/ 1860023 h 1904007"/>
                <a:gd name="connsiteX132" fmla="*/ 3762797 w 5017062"/>
                <a:gd name="connsiteY132" fmla="*/ 1855977 h 1904007"/>
                <a:gd name="connsiteX133" fmla="*/ 3726382 w 5017062"/>
                <a:gd name="connsiteY133" fmla="*/ 1847885 h 1904007"/>
                <a:gd name="connsiteX134" fmla="*/ 3702106 w 5017062"/>
                <a:gd name="connsiteY134" fmla="*/ 1843839 h 1904007"/>
                <a:gd name="connsiteX135" fmla="*/ 3681876 w 5017062"/>
                <a:gd name="connsiteY135" fmla="*/ 1839793 h 1904007"/>
                <a:gd name="connsiteX136" fmla="*/ 3596910 w 5017062"/>
                <a:gd name="connsiteY136" fmla="*/ 1827655 h 1904007"/>
                <a:gd name="connsiteX137" fmla="*/ 3511943 w 5017062"/>
                <a:gd name="connsiteY137" fmla="*/ 1819563 h 1904007"/>
                <a:gd name="connsiteX138" fmla="*/ 3451253 w 5017062"/>
                <a:gd name="connsiteY138" fmla="*/ 1811471 h 1904007"/>
                <a:gd name="connsiteX139" fmla="*/ 3431023 w 5017062"/>
                <a:gd name="connsiteY139" fmla="*/ 1803379 h 1904007"/>
                <a:gd name="connsiteX140" fmla="*/ 3394609 w 5017062"/>
                <a:gd name="connsiteY140" fmla="*/ 1779103 h 1904007"/>
                <a:gd name="connsiteX141" fmla="*/ 3382471 w 5017062"/>
                <a:gd name="connsiteY141" fmla="*/ 1762919 h 1904007"/>
                <a:gd name="connsiteX142" fmla="*/ 3337965 w 5017062"/>
                <a:gd name="connsiteY142" fmla="*/ 1738643 h 1904007"/>
                <a:gd name="connsiteX143" fmla="*/ 3297504 w 5017062"/>
                <a:gd name="connsiteY143" fmla="*/ 1714366 h 1904007"/>
                <a:gd name="connsiteX144" fmla="*/ 3269182 w 5017062"/>
                <a:gd name="connsiteY144" fmla="*/ 1702228 h 1904007"/>
                <a:gd name="connsiteX145" fmla="*/ 3228722 w 5017062"/>
                <a:gd name="connsiteY145" fmla="*/ 1677952 h 1904007"/>
                <a:gd name="connsiteX146" fmla="*/ 3204446 w 5017062"/>
                <a:gd name="connsiteY146" fmla="*/ 1669860 h 1904007"/>
                <a:gd name="connsiteX147" fmla="*/ 3155894 w 5017062"/>
                <a:gd name="connsiteY147" fmla="*/ 1649630 h 1904007"/>
                <a:gd name="connsiteX148" fmla="*/ 3135664 w 5017062"/>
                <a:gd name="connsiteY148" fmla="*/ 1641538 h 1904007"/>
                <a:gd name="connsiteX149" fmla="*/ 3115434 w 5017062"/>
                <a:gd name="connsiteY149" fmla="*/ 1637492 h 1904007"/>
                <a:gd name="connsiteX150" fmla="*/ 3034513 w 5017062"/>
                <a:gd name="connsiteY150" fmla="*/ 1625354 h 1904007"/>
                <a:gd name="connsiteX151" fmla="*/ 2985961 w 5017062"/>
                <a:gd name="connsiteY151" fmla="*/ 1621308 h 1904007"/>
                <a:gd name="connsiteX152" fmla="*/ 2945501 w 5017062"/>
                <a:gd name="connsiteY152" fmla="*/ 1597032 h 1904007"/>
                <a:gd name="connsiteX153" fmla="*/ 2913133 w 5017062"/>
                <a:gd name="connsiteY153" fmla="*/ 1576802 h 1904007"/>
                <a:gd name="connsiteX154" fmla="*/ 2892903 w 5017062"/>
                <a:gd name="connsiteY154" fmla="*/ 1548480 h 1904007"/>
                <a:gd name="connsiteX155" fmla="*/ 2876719 w 5017062"/>
                <a:gd name="connsiteY155" fmla="*/ 1544434 h 1904007"/>
                <a:gd name="connsiteX156" fmla="*/ 2864581 w 5017062"/>
                <a:gd name="connsiteY156" fmla="*/ 1540388 h 1904007"/>
                <a:gd name="connsiteX157" fmla="*/ 2844351 w 5017062"/>
                <a:gd name="connsiteY157" fmla="*/ 1536342 h 1904007"/>
                <a:gd name="connsiteX158" fmla="*/ 2807936 w 5017062"/>
                <a:gd name="connsiteY158" fmla="*/ 1524204 h 1904007"/>
                <a:gd name="connsiteX159" fmla="*/ 2767476 w 5017062"/>
                <a:gd name="connsiteY159" fmla="*/ 1516112 h 1904007"/>
                <a:gd name="connsiteX160" fmla="*/ 2710832 w 5017062"/>
                <a:gd name="connsiteY160" fmla="*/ 1499928 h 1904007"/>
                <a:gd name="connsiteX161" fmla="*/ 2674418 w 5017062"/>
                <a:gd name="connsiteY161" fmla="*/ 1487789 h 1904007"/>
                <a:gd name="connsiteX162" fmla="*/ 2605635 w 5017062"/>
                <a:gd name="connsiteY162" fmla="*/ 1475651 h 1904007"/>
                <a:gd name="connsiteX163" fmla="*/ 2459979 w 5017062"/>
                <a:gd name="connsiteY163" fmla="*/ 1459467 h 1904007"/>
                <a:gd name="connsiteX164" fmla="*/ 2431657 w 5017062"/>
                <a:gd name="connsiteY164" fmla="*/ 1455421 h 1904007"/>
                <a:gd name="connsiteX165" fmla="*/ 2326460 w 5017062"/>
                <a:gd name="connsiteY165" fmla="*/ 1427099 h 1904007"/>
                <a:gd name="connsiteX166" fmla="*/ 2257678 w 5017062"/>
                <a:gd name="connsiteY166" fmla="*/ 1414961 h 1904007"/>
                <a:gd name="connsiteX167" fmla="*/ 2079653 w 5017062"/>
                <a:gd name="connsiteY167" fmla="*/ 1362363 h 1904007"/>
                <a:gd name="connsiteX168" fmla="*/ 1885444 w 5017062"/>
                <a:gd name="connsiteY168" fmla="*/ 1289535 h 1904007"/>
                <a:gd name="connsiteX169" fmla="*/ 1755972 w 5017062"/>
                <a:gd name="connsiteY169" fmla="*/ 1265259 h 1904007"/>
                <a:gd name="connsiteX170" fmla="*/ 1650775 w 5017062"/>
                <a:gd name="connsiteY170" fmla="*/ 1240982 h 1904007"/>
                <a:gd name="connsiteX171" fmla="*/ 1460612 w 5017062"/>
                <a:gd name="connsiteY171" fmla="*/ 1224798 h 1904007"/>
                <a:gd name="connsiteX172" fmla="*/ 1416106 w 5017062"/>
                <a:gd name="connsiteY172" fmla="*/ 1216706 h 1904007"/>
                <a:gd name="connsiteX173" fmla="*/ 1355416 w 5017062"/>
                <a:gd name="connsiteY173" fmla="*/ 1200522 h 1904007"/>
                <a:gd name="connsiteX174" fmla="*/ 1234035 w 5017062"/>
                <a:gd name="connsiteY174" fmla="*/ 1196476 h 1904007"/>
                <a:gd name="connsiteX175" fmla="*/ 1177391 w 5017062"/>
                <a:gd name="connsiteY175" fmla="*/ 1184338 h 1904007"/>
                <a:gd name="connsiteX176" fmla="*/ 1100517 w 5017062"/>
                <a:gd name="connsiteY176" fmla="*/ 1164108 h 1904007"/>
                <a:gd name="connsiteX177" fmla="*/ 1080287 w 5017062"/>
                <a:gd name="connsiteY177" fmla="*/ 1160062 h 1904007"/>
                <a:gd name="connsiteX178" fmla="*/ 1035781 w 5017062"/>
                <a:gd name="connsiteY178" fmla="*/ 1147924 h 1904007"/>
                <a:gd name="connsiteX179" fmla="*/ 1015551 w 5017062"/>
                <a:gd name="connsiteY179" fmla="*/ 1135786 h 1904007"/>
                <a:gd name="connsiteX180" fmla="*/ 995320 w 5017062"/>
                <a:gd name="connsiteY180" fmla="*/ 1131740 h 1904007"/>
                <a:gd name="connsiteX181" fmla="*/ 983182 w 5017062"/>
                <a:gd name="connsiteY181" fmla="*/ 1127694 h 1904007"/>
                <a:gd name="connsiteX182" fmla="*/ 934630 w 5017062"/>
                <a:gd name="connsiteY182" fmla="*/ 1103418 h 1904007"/>
                <a:gd name="connsiteX183" fmla="*/ 918446 w 5017062"/>
                <a:gd name="connsiteY183" fmla="*/ 1095326 h 1904007"/>
                <a:gd name="connsiteX184" fmla="*/ 890124 w 5017062"/>
                <a:gd name="connsiteY184" fmla="*/ 1083188 h 1904007"/>
                <a:gd name="connsiteX185" fmla="*/ 877986 w 5017062"/>
                <a:gd name="connsiteY185" fmla="*/ 1075096 h 1904007"/>
                <a:gd name="connsiteX186" fmla="*/ 845618 w 5017062"/>
                <a:gd name="connsiteY186" fmla="*/ 1062958 h 1904007"/>
                <a:gd name="connsiteX187" fmla="*/ 833480 w 5017062"/>
                <a:gd name="connsiteY187" fmla="*/ 1050820 h 1904007"/>
                <a:gd name="connsiteX188" fmla="*/ 788974 w 5017062"/>
                <a:gd name="connsiteY188" fmla="*/ 1030589 h 1904007"/>
                <a:gd name="connsiteX189" fmla="*/ 760651 w 5017062"/>
                <a:gd name="connsiteY189" fmla="*/ 1022497 h 1904007"/>
                <a:gd name="connsiteX190" fmla="*/ 744467 w 5017062"/>
                <a:gd name="connsiteY190" fmla="*/ 1010359 h 1904007"/>
                <a:gd name="connsiteX191" fmla="*/ 695915 w 5017062"/>
                <a:gd name="connsiteY191" fmla="*/ 998221 h 1904007"/>
                <a:gd name="connsiteX192" fmla="*/ 683777 w 5017062"/>
                <a:gd name="connsiteY192" fmla="*/ 990129 h 1904007"/>
                <a:gd name="connsiteX193" fmla="*/ 655455 w 5017062"/>
                <a:gd name="connsiteY193" fmla="*/ 982037 h 1904007"/>
                <a:gd name="connsiteX194" fmla="*/ 619041 w 5017062"/>
                <a:gd name="connsiteY194" fmla="*/ 961807 h 1904007"/>
                <a:gd name="connsiteX195" fmla="*/ 586673 w 5017062"/>
                <a:gd name="connsiteY195" fmla="*/ 929439 h 1904007"/>
                <a:gd name="connsiteX196" fmla="*/ 570489 w 5017062"/>
                <a:gd name="connsiteY196" fmla="*/ 913255 h 1904007"/>
                <a:gd name="connsiteX197" fmla="*/ 550258 w 5017062"/>
                <a:gd name="connsiteY197" fmla="*/ 893025 h 1904007"/>
                <a:gd name="connsiteX198" fmla="*/ 530028 w 5017062"/>
                <a:gd name="connsiteY198" fmla="*/ 872795 h 1904007"/>
                <a:gd name="connsiteX199" fmla="*/ 517890 w 5017062"/>
                <a:gd name="connsiteY199" fmla="*/ 856611 h 1904007"/>
                <a:gd name="connsiteX200" fmla="*/ 485522 w 5017062"/>
                <a:gd name="connsiteY200" fmla="*/ 836381 h 1904007"/>
                <a:gd name="connsiteX201" fmla="*/ 461246 w 5017062"/>
                <a:gd name="connsiteY201" fmla="*/ 812105 h 1904007"/>
                <a:gd name="connsiteX202" fmla="*/ 453154 w 5017062"/>
                <a:gd name="connsiteY202" fmla="*/ 804012 h 1904007"/>
                <a:gd name="connsiteX203" fmla="*/ 428878 w 5017062"/>
                <a:gd name="connsiteY203" fmla="*/ 787828 h 1904007"/>
                <a:gd name="connsiteX204" fmla="*/ 384372 w 5017062"/>
                <a:gd name="connsiteY204" fmla="*/ 751414 h 1904007"/>
                <a:gd name="connsiteX205" fmla="*/ 360096 w 5017062"/>
                <a:gd name="connsiteY205" fmla="*/ 739276 h 1904007"/>
                <a:gd name="connsiteX206" fmla="*/ 198255 w 5017062"/>
                <a:gd name="connsiteY206" fmla="*/ 735230 h 1904007"/>
                <a:gd name="connsiteX207" fmla="*/ 153749 w 5017062"/>
                <a:gd name="connsiteY207" fmla="*/ 727138 h 1904007"/>
                <a:gd name="connsiteX208" fmla="*/ 137565 w 5017062"/>
                <a:gd name="connsiteY208" fmla="*/ 719046 h 1904007"/>
                <a:gd name="connsiteX209" fmla="*/ 105197 w 5017062"/>
                <a:gd name="connsiteY209" fmla="*/ 715000 h 1904007"/>
                <a:gd name="connsiteX210" fmla="*/ 93058 w 5017062"/>
                <a:gd name="connsiteY210" fmla="*/ 710954 h 1904007"/>
                <a:gd name="connsiteX211" fmla="*/ 80920 w 5017062"/>
                <a:gd name="connsiteY211" fmla="*/ 702862 h 1904007"/>
                <a:gd name="connsiteX212" fmla="*/ 64736 w 5017062"/>
                <a:gd name="connsiteY212" fmla="*/ 698816 h 1904007"/>
                <a:gd name="connsiteX213" fmla="*/ 52598 w 5017062"/>
                <a:gd name="connsiteY213" fmla="*/ 686678 h 1904007"/>
                <a:gd name="connsiteX214" fmla="*/ 36414 w 5017062"/>
                <a:gd name="connsiteY214" fmla="*/ 674540 h 1904007"/>
                <a:gd name="connsiteX215" fmla="*/ 28322 w 5017062"/>
                <a:gd name="connsiteY215" fmla="*/ 662402 h 1904007"/>
                <a:gd name="connsiteX216" fmla="*/ 64736 w 5017062"/>
                <a:gd name="connsiteY216" fmla="*/ 702862 h 1904007"/>
                <a:gd name="connsiteX217" fmla="*/ 68782 w 5017062"/>
                <a:gd name="connsiteY217" fmla="*/ 706908 h 1904007"/>
                <a:gd name="connsiteX0" fmla="*/ 0 w 5017062"/>
                <a:gd name="connsiteY0" fmla="*/ 682883 h 1904258"/>
                <a:gd name="connsiteX1" fmla="*/ 0 w 5017062"/>
                <a:gd name="connsiteY1" fmla="*/ 682883 h 1904258"/>
                <a:gd name="connsiteX2" fmla="*/ 64736 w 5017062"/>
                <a:gd name="connsiteY2" fmla="*/ 662653 h 1904258"/>
                <a:gd name="connsiteX3" fmla="*/ 80920 w 5017062"/>
                <a:gd name="connsiteY3" fmla="*/ 654561 h 1904258"/>
                <a:gd name="connsiteX4" fmla="*/ 93058 w 5017062"/>
                <a:gd name="connsiteY4" fmla="*/ 650515 h 1904258"/>
                <a:gd name="connsiteX5" fmla="*/ 105197 w 5017062"/>
                <a:gd name="connsiteY5" fmla="*/ 642423 h 1904258"/>
                <a:gd name="connsiteX6" fmla="*/ 125427 w 5017062"/>
                <a:gd name="connsiteY6" fmla="*/ 634331 h 1904258"/>
                <a:gd name="connsiteX7" fmla="*/ 137565 w 5017062"/>
                <a:gd name="connsiteY7" fmla="*/ 626239 h 1904258"/>
                <a:gd name="connsiteX8" fmla="*/ 157795 w 5017062"/>
                <a:gd name="connsiteY8" fmla="*/ 622193 h 1904258"/>
                <a:gd name="connsiteX9" fmla="*/ 169933 w 5017062"/>
                <a:gd name="connsiteY9" fmla="*/ 614101 h 1904258"/>
                <a:gd name="connsiteX10" fmla="*/ 194209 w 5017062"/>
                <a:gd name="connsiteY10" fmla="*/ 606009 h 1904258"/>
                <a:gd name="connsiteX11" fmla="*/ 230623 w 5017062"/>
                <a:gd name="connsiteY11" fmla="*/ 589825 h 1904258"/>
                <a:gd name="connsiteX12" fmla="*/ 242761 w 5017062"/>
                <a:gd name="connsiteY12" fmla="*/ 577686 h 1904258"/>
                <a:gd name="connsiteX13" fmla="*/ 262991 w 5017062"/>
                <a:gd name="connsiteY13" fmla="*/ 573640 h 1904258"/>
                <a:gd name="connsiteX14" fmla="*/ 295359 w 5017062"/>
                <a:gd name="connsiteY14" fmla="*/ 561502 h 1904258"/>
                <a:gd name="connsiteX15" fmla="*/ 307497 w 5017062"/>
                <a:gd name="connsiteY15" fmla="*/ 557456 h 1904258"/>
                <a:gd name="connsiteX16" fmla="*/ 327727 w 5017062"/>
                <a:gd name="connsiteY16" fmla="*/ 545318 h 1904258"/>
                <a:gd name="connsiteX17" fmla="*/ 360096 w 5017062"/>
                <a:gd name="connsiteY17" fmla="*/ 537226 h 1904258"/>
                <a:gd name="connsiteX18" fmla="*/ 400556 w 5017062"/>
                <a:gd name="connsiteY18" fmla="*/ 516996 h 1904258"/>
                <a:gd name="connsiteX19" fmla="*/ 436970 w 5017062"/>
                <a:gd name="connsiteY19" fmla="*/ 508904 h 1904258"/>
                <a:gd name="connsiteX20" fmla="*/ 449108 w 5017062"/>
                <a:gd name="connsiteY20" fmla="*/ 500812 h 1904258"/>
                <a:gd name="connsiteX21" fmla="*/ 465292 w 5017062"/>
                <a:gd name="connsiteY21" fmla="*/ 496766 h 1904258"/>
                <a:gd name="connsiteX22" fmla="*/ 517890 w 5017062"/>
                <a:gd name="connsiteY22" fmla="*/ 488674 h 1904258"/>
                <a:gd name="connsiteX23" fmla="*/ 558351 w 5017062"/>
                <a:gd name="connsiteY23" fmla="*/ 472490 h 1904258"/>
                <a:gd name="connsiteX24" fmla="*/ 602857 w 5017062"/>
                <a:gd name="connsiteY24" fmla="*/ 464398 h 1904258"/>
                <a:gd name="connsiteX25" fmla="*/ 623087 w 5017062"/>
                <a:gd name="connsiteY25" fmla="*/ 460352 h 1904258"/>
                <a:gd name="connsiteX26" fmla="*/ 663547 w 5017062"/>
                <a:gd name="connsiteY26" fmla="*/ 456306 h 1904258"/>
                <a:gd name="connsiteX27" fmla="*/ 712099 w 5017062"/>
                <a:gd name="connsiteY27" fmla="*/ 444168 h 1904258"/>
                <a:gd name="connsiteX28" fmla="*/ 732329 w 5017062"/>
                <a:gd name="connsiteY28" fmla="*/ 436076 h 1904258"/>
                <a:gd name="connsiteX29" fmla="*/ 748513 w 5017062"/>
                <a:gd name="connsiteY29" fmla="*/ 432030 h 1904258"/>
                <a:gd name="connsiteX30" fmla="*/ 760651 w 5017062"/>
                <a:gd name="connsiteY30" fmla="*/ 427984 h 1904258"/>
                <a:gd name="connsiteX31" fmla="*/ 793020 w 5017062"/>
                <a:gd name="connsiteY31" fmla="*/ 419892 h 1904258"/>
                <a:gd name="connsiteX32" fmla="*/ 817296 w 5017062"/>
                <a:gd name="connsiteY32" fmla="*/ 411800 h 1904258"/>
                <a:gd name="connsiteX33" fmla="*/ 829434 w 5017062"/>
                <a:gd name="connsiteY33" fmla="*/ 403708 h 1904258"/>
                <a:gd name="connsiteX34" fmla="*/ 869894 w 5017062"/>
                <a:gd name="connsiteY34" fmla="*/ 395616 h 1904258"/>
                <a:gd name="connsiteX35" fmla="*/ 902262 w 5017062"/>
                <a:gd name="connsiteY35" fmla="*/ 383478 h 1904258"/>
                <a:gd name="connsiteX36" fmla="*/ 918446 w 5017062"/>
                <a:gd name="connsiteY36" fmla="*/ 379432 h 1904258"/>
                <a:gd name="connsiteX37" fmla="*/ 930584 w 5017062"/>
                <a:gd name="connsiteY37" fmla="*/ 375386 h 1904258"/>
                <a:gd name="connsiteX38" fmla="*/ 979136 w 5017062"/>
                <a:gd name="connsiteY38" fmla="*/ 371340 h 1904258"/>
                <a:gd name="connsiteX39" fmla="*/ 999366 w 5017062"/>
                <a:gd name="connsiteY39" fmla="*/ 363248 h 1904258"/>
                <a:gd name="connsiteX40" fmla="*/ 1019597 w 5017062"/>
                <a:gd name="connsiteY40" fmla="*/ 359202 h 1904258"/>
                <a:gd name="connsiteX41" fmla="*/ 1031735 w 5017062"/>
                <a:gd name="connsiteY41" fmla="*/ 351110 h 1904258"/>
                <a:gd name="connsiteX42" fmla="*/ 1076241 w 5017062"/>
                <a:gd name="connsiteY42" fmla="*/ 347063 h 1904258"/>
                <a:gd name="connsiteX43" fmla="*/ 1088379 w 5017062"/>
                <a:gd name="connsiteY43" fmla="*/ 343017 h 1904258"/>
                <a:gd name="connsiteX44" fmla="*/ 1120747 w 5017062"/>
                <a:gd name="connsiteY44" fmla="*/ 338971 h 1904258"/>
                <a:gd name="connsiteX45" fmla="*/ 1132885 w 5017062"/>
                <a:gd name="connsiteY45" fmla="*/ 330879 h 1904258"/>
                <a:gd name="connsiteX46" fmla="*/ 1165253 w 5017062"/>
                <a:gd name="connsiteY46" fmla="*/ 326833 h 1904258"/>
                <a:gd name="connsiteX47" fmla="*/ 1177391 w 5017062"/>
                <a:gd name="connsiteY47" fmla="*/ 322787 h 1904258"/>
                <a:gd name="connsiteX48" fmla="*/ 1213805 w 5017062"/>
                <a:gd name="connsiteY48" fmla="*/ 314695 h 1904258"/>
                <a:gd name="connsiteX49" fmla="*/ 1242127 w 5017062"/>
                <a:gd name="connsiteY49" fmla="*/ 302557 h 1904258"/>
                <a:gd name="connsiteX50" fmla="*/ 1258312 w 5017062"/>
                <a:gd name="connsiteY50" fmla="*/ 298511 h 1904258"/>
                <a:gd name="connsiteX51" fmla="*/ 1270450 w 5017062"/>
                <a:gd name="connsiteY51" fmla="*/ 290419 h 1904258"/>
                <a:gd name="connsiteX52" fmla="*/ 1314956 w 5017062"/>
                <a:gd name="connsiteY52" fmla="*/ 282327 h 1904258"/>
                <a:gd name="connsiteX53" fmla="*/ 1347324 w 5017062"/>
                <a:gd name="connsiteY53" fmla="*/ 270189 h 1904258"/>
                <a:gd name="connsiteX54" fmla="*/ 1379692 w 5017062"/>
                <a:gd name="connsiteY54" fmla="*/ 258051 h 1904258"/>
                <a:gd name="connsiteX55" fmla="*/ 1395876 w 5017062"/>
                <a:gd name="connsiteY55" fmla="*/ 254005 h 1904258"/>
                <a:gd name="connsiteX56" fmla="*/ 1756687 w 5017062"/>
                <a:gd name="connsiteY56" fmla="*/ 155366 h 1904258"/>
                <a:gd name="connsiteX57" fmla="*/ 2570960 w 5017062"/>
                <a:gd name="connsiteY57" fmla="*/ 287 h 1904258"/>
                <a:gd name="connsiteX58" fmla="*/ 2180804 w 5017062"/>
                <a:gd name="connsiteY58" fmla="*/ 116440 h 1904258"/>
                <a:gd name="connsiteX59" fmla="*/ 2209126 w 5017062"/>
                <a:gd name="connsiteY59" fmla="*/ 104302 h 1904258"/>
                <a:gd name="connsiteX60" fmla="*/ 2277908 w 5017062"/>
                <a:gd name="connsiteY60" fmla="*/ 92164 h 1904258"/>
                <a:gd name="connsiteX61" fmla="*/ 2427611 w 5017062"/>
                <a:gd name="connsiteY61" fmla="*/ 100256 h 1904258"/>
                <a:gd name="connsiteX62" fmla="*/ 2476163 w 5017062"/>
                <a:gd name="connsiteY62" fmla="*/ 108348 h 1904258"/>
                <a:gd name="connsiteX63" fmla="*/ 2504485 w 5017062"/>
                <a:gd name="connsiteY63" fmla="*/ 112394 h 1904258"/>
                <a:gd name="connsiteX64" fmla="*/ 2544945 w 5017062"/>
                <a:gd name="connsiteY64" fmla="*/ 120486 h 1904258"/>
                <a:gd name="connsiteX65" fmla="*/ 2585405 w 5017062"/>
                <a:gd name="connsiteY65" fmla="*/ 124533 h 1904258"/>
                <a:gd name="connsiteX66" fmla="*/ 2868627 w 5017062"/>
                <a:gd name="connsiteY66" fmla="*/ 112394 h 1904258"/>
                <a:gd name="connsiteX67" fmla="*/ 2892903 w 5017062"/>
                <a:gd name="connsiteY67" fmla="*/ 104302 h 1904258"/>
                <a:gd name="connsiteX68" fmla="*/ 3002145 w 5017062"/>
                <a:gd name="connsiteY68" fmla="*/ 100256 h 1904258"/>
                <a:gd name="connsiteX69" fmla="*/ 3180170 w 5017062"/>
                <a:gd name="connsiteY69" fmla="*/ 108348 h 1904258"/>
                <a:gd name="connsiteX70" fmla="*/ 3261090 w 5017062"/>
                <a:gd name="connsiteY70" fmla="*/ 116440 h 1904258"/>
                <a:gd name="connsiteX71" fmla="*/ 3374379 w 5017062"/>
                <a:gd name="connsiteY71" fmla="*/ 120486 h 1904258"/>
                <a:gd name="connsiteX72" fmla="*/ 3394609 w 5017062"/>
                <a:gd name="connsiteY72" fmla="*/ 128579 h 1904258"/>
                <a:gd name="connsiteX73" fmla="*/ 3487667 w 5017062"/>
                <a:gd name="connsiteY73" fmla="*/ 136671 h 1904258"/>
                <a:gd name="connsiteX74" fmla="*/ 3532174 w 5017062"/>
                <a:gd name="connsiteY74" fmla="*/ 148809 h 1904258"/>
                <a:gd name="connsiteX75" fmla="*/ 3742566 w 5017062"/>
                <a:gd name="connsiteY75" fmla="*/ 144763 h 1904258"/>
                <a:gd name="connsiteX76" fmla="*/ 3774935 w 5017062"/>
                <a:gd name="connsiteY76" fmla="*/ 136671 h 1904258"/>
                <a:gd name="connsiteX77" fmla="*/ 3811349 w 5017062"/>
                <a:gd name="connsiteY77" fmla="*/ 132625 h 1904258"/>
                <a:gd name="connsiteX78" fmla="*/ 4017696 w 5017062"/>
                <a:gd name="connsiteY78" fmla="*/ 128579 h 1904258"/>
                <a:gd name="connsiteX79" fmla="*/ 4037926 w 5017062"/>
                <a:gd name="connsiteY79" fmla="*/ 116440 h 1904258"/>
                <a:gd name="connsiteX80" fmla="*/ 4050064 w 5017062"/>
                <a:gd name="connsiteY80" fmla="*/ 112394 h 1904258"/>
                <a:gd name="connsiteX81" fmla="*/ 4082432 w 5017062"/>
                <a:gd name="connsiteY81" fmla="*/ 96210 h 1904258"/>
                <a:gd name="connsiteX82" fmla="*/ 4377791 w 5017062"/>
                <a:gd name="connsiteY82" fmla="*/ 88118 h 1904258"/>
                <a:gd name="connsiteX83" fmla="*/ 4446574 w 5017062"/>
                <a:gd name="connsiteY83" fmla="*/ 104302 h 1904258"/>
                <a:gd name="connsiteX84" fmla="*/ 4584138 w 5017062"/>
                <a:gd name="connsiteY84" fmla="*/ 128579 h 1904258"/>
                <a:gd name="connsiteX85" fmla="*/ 4976602 w 5017062"/>
                <a:gd name="connsiteY85" fmla="*/ 132625 h 1904258"/>
                <a:gd name="connsiteX86" fmla="*/ 4980648 w 5017062"/>
                <a:gd name="connsiteY86" fmla="*/ 144763 h 1904258"/>
                <a:gd name="connsiteX87" fmla="*/ 4992786 w 5017062"/>
                <a:gd name="connsiteY87" fmla="*/ 152855 h 1904258"/>
                <a:gd name="connsiteX88" fmla="*/ 5000878 w 5017062"/>
                <a:gd name="connsiteY88" fmla="*/ 201407 h 1904258"/>
                <a:gd name="connsiteX89" fmla="*/ 4992786 w 5017062"/>
                <a:gd name="connsiteY89" fmla="*/ 334925 h 1904258"/>
                <a:gd name="connsiteX90" fmla="*/ 4988740 w 5017062"/>
                <a:gd name="connsiteY90" fmla="*/ 355156 h 1904258"/>
                <a:gd name="connsiteX91" fmla="*/ 4984694 w 5017062"/>
                <a:gd name="connsiteY91" fmla="*/ 383478 h 1904258"/>
                <a:gd name="connsiteX92" fmla="*/ 4976602 w 5017062"/>
                <a:gd name="connsiteY92" fmla="*/ 403708 h 1904258"/>
                <a:gd name="connsiteX93" fmla="*/ 4960418 w 5017062"/>
                <a:gd name="connsiteY93" fmla="*/ 452260 h 1904258"/>
                <a:gd name="connsiteX94" fmla="*/ 4952326 w 5017062"/>
                <a:gd name="connsiteY94" fmla="*/ 488674 h 1904258"/>
                <a:gd name="connsiteX95" fmla="*/ 4940188 w 5017062"/>
                <a:gd name="connsiteY95" fmla="*/ 557456 h 1904258"/>
                <a:gd name="connsiteX96" fmla="*/ 4944234 w 5017062"/>
                <a:gd name="connsiteY96" fmla="*/ 1006564 h 1904258"/>
                <a:gd name="connsiteX97" fmla="*/ 4948280 w 5017062"/>
                <a:gd name="connsiteY97" fmla="*/ 1022748 h 1904258"/>
                <a:gd name="connsiteX98" fmla="*/ 4952326 w 5017062"/>
                <a:gd name="connsiteY98" fmla="*/ 1144129 h 1904258"/>
                <a:gd name="connsiteX99" fmla="*/ 4968510 w 5017062"/>
                <a:gd name="connsiteY99" fmla="*/ 1188635 h 1904258"/>
                <a:gd name="connsiteX100" fmla="*/ 4976602 w 5017062"/>
                <a:gd name="connsiteY100" fmla="*/ 1216957 h 1904258"/>
                <a:gd name="connsiteX101" fmla="*/ 4984694 w 5017062"/>
                <a:gd name="connsiteY101" fmla="*/ 1237187 h 1904258"/>
                <a:gd name="connsiteX102" fmla="*/ 4988740 w 5017062"/>
                <a:gd name="connsiteY102" fmla="*/ 1257417 h 1904258"/>
                <a:gd name="connsiteX103" fmla="*/ 5000878 w 5017062"/>
                <a:gd name="connsiteY103" fmla="*/ 1273602 h 1904258"/>
                <a:gd name="connsiteX104" fmla="*/ 5004924 w 5017062"/>
                <a:gd name="connsiteY104" fmla="*/ 1293832 h 1904258"/>
                <a:gd name="connsiteX105" fmla="*/ 5013016 w 5017062"/>
                <a:gd name="connsiteY105" fmla="*/ 1310016 h 1904258"/>
                <a:gd name="connsiteX106" fmla="*/ 5017062 w 5017062"/>
                <a:gd name="connsiteY106" fmla="*/ 1326200 h 1904258"/>
                <a:gd name="connsiteX107" fmla="*/ 5000878 w 5017062"/>
                <a:gd name="connsiteY107" fmla="*/ 1382844 h 1904258"/>
                <a:gd name="connsiteX108" fmla="*/ 4972556 w 5017062"/>
                <a:gd name="connsiteY108" fmla="*/ 1455672 h 1904258"/>
                <a:gd name="connsiteX109" fmla="*/ 4952326 w 5017062"/>
                <a:gd name="connsiteY109" fmla="*/ 1516363 h 1904258"/>
                <a:gd name="connsiteX110" fmla="*/ 4928050 w 5017062"/>
                <a:gd name="connsiteY110" fmla="*/ 1589191 h 1904258"/>
                <a:gd name="connsiteX111" fmla="*/ 4924004 w 5017062"/>
                <a:gd name="connsiteY111" fmla="*/ 1609421 h 1904258"/>
                <a:gd name="connsiteX112" fmla="*/ 4907820 w 5017062"/>
                <a:gd name="connsiteY112" fmla="*/ 1657973 h 1904258"/>
                <a:gd name="connsiteX113" fmla="*/ 4899727 w 5017062"/>
                <a:gd name="connsiteY113" fmla="*/ 1678203 h 1904258"/>
                <a:gd name="connsiteX114" fmla="*/ 4887589 w 5017062"/>
                <a:gd name="connsiteY114" fmla="*/ 1686295 h 1904258"/>
                <a:gd name="connsiteX115" fmla="*/ 4883543 w 5017062"/>
                <a:gd name="connsiteY115" fmla="*/ 1698433 h 1904258"/>
                <a:gd name="connsiteX116" fmla="*/ 4859267 w 5017062"/>
                <a:gd name="connsiteY116" fmla="*/ 1751032 h 1904258"/>
                <a:gd name="connsiteX117" fmla="*/ 4855221 w 5017062"/>
                <a:gd name="connsiteY117" fmla="*/ 1771262 h 1904258"/>
                <a:gd name="connsiteX118" fmla="*/ 4843083 w 5017062"/>
                <a:gd name="connsiteY118" fmla="*/ 1799584 h 1904258"/>
                <a:gd name="connsiteX119" fmla="*/ 4839037 w 5017062"/>
                <a:gd name="connsiteY119" fmla="*/ 1811722 h 1904258"/>
                <a:gd name="connsiteX120" fmla="*/ 4834991 w 5017062"/>
                <a:gd name="connsiteY120" fmla="*/ 1827906 h 1904258"/>
                <a:gd name="connsiteX121" fmla="*/ 4778347 w 5017062"/>
                <a:gd name="connsiteY121" fmla="*/ 1840044 h 1904258"/>
                <a:gd name="connsiteX122" fmla="*/ 4673151 w 5017062"/>
                <a:gd name="connsiteY122" fmla="*/ 1860274 h 1904258"/>
                <a:gd name="connsiteX123" fmla="*/ 4511310 w 5017062"/>
                <a:gd name="connsiteY123" fmla="*/ 1864320 h 1904258"/>
                <a:gd name="connsiteX124" fmla="*/ 4389929 w 5017062"/>
                <a:gd name="connsiteY124" fmla="*/ 1876458 h 1904258"/>
                <a:gd name="connsiteX125" fmla="*/ 4187628 w 5017062"/>
                <a:gd name="connsiteY125" fmla="*/ 1884550 h 1904258"/>
                <a:gd name="connsiteX126" fmla="*/ 3969143 w 5017062"/>
                <a:gd name="connsiteY126" fmla="*/ 1888596 h 1904258"/>
                <a:gd name="connsiteX127" fmla="*/ 3912499 w 5017062"/>
                <a:gd name="connsiteY127" fmla="*/ 1884550 h 1904258"/>
                <a:gd name="connsiteX128" fmla="*/ 3859901 w 5017062"/>
                <a:gd name="connsiteY128" fmla="*/ 1876458 h 1904258"/>
                <a:gd name="connsiteX129" fmla="*/ 3827533 w 5017062"/>
                <a:gd name="connsiteY129" fmla="*/ 1868366 h 1904258"/>
                <a:gd name="connsiteX130" fmla="*/ 3791119 w 5017062"/>
                <a:gd name="connsiteY130" fmla="*/ 1860274 h 1904258"/>
                <a:gd name="connsiteX131" fmla="*/ 3762797 w 5017062"/>
                <a:gd name="connsiteY131" fmla="*/ 1856228 h 1904258"/>
                <a:gd name="connsiteX132" fmla="*/ 3726382 w 5017062"/>
                <a:gd name="connsiteY132" fmla="*/ 1848136 h 1904258"/>
                <a:gd name="connsiteX133" fmla="*/ 3702106 w 5017062"/>
                <a:gd name="connsiteY133" fmla="*/ 1844090 h 1904258"/>
                <a:gd name="connsiteX134" fmla="*/ 3681876 w 5017062"/>
                <a:gd name="connsiteY134" fmla="*/ 1840044 h 1904258"/>
                <a:gd name="connsiteX135" fmla="*/ 3596910 w 5017062"/>
                <a:gd name="connsiteY135" fmla="*/ 1827906 h 1904258"/>
                <a:gd name="connsiteX136" fmla="*/ 3511943 w 5017062"/>
                <a:gd name="connsiteY136" fmla="*/ 1819814 h 1904258"/>
                <a:gd name="connsiteX137" fmla="*/ 3451253 w 5017062"/>
                <a:gd name="connsiteY137" fmla="*/ 1811722 h 1904258"/>
                <a:gd name="connsiteX138" fmla="*/ 3431023 w 5017062"/>
                <a:gd name="connsiteY138" fmla="*/ 1803630 h 1904258"/>
                <a:gd name="connsiteX139" fmla="*/ 3394609 w 5017062"/>
                <a:gd name="connsiteY139" fmla="*/ 1779354 h 1904258"/>
                <a:gd name="connsiteX140" fmla="*/ 3382471 w 5017062"/>
                <a:gd name="connsiteY140" fmla="*/ 1763170 h 1904258"/>
                <a:gd name="connsiteX141" fmla="*/ 3337965 w 5017062"/>
                <a:gd name="connsiteY141" fmla="*/ 1738894 h 1904258"/>
                <a:gd name="connsiteX142" fmla="*/ 3297504 w 5017062"/>
                <a:gd name="connsiteY142" fmla="*/ 1714617 h 1904258"/>
                <a:gd name="connsiteX143" fmla="*/ 3269182 w 5017062"/>
                <a:gd name="connsiteY143" fmla="*/ 1702479 h 1904258"/>
                <a:gd name="connsiteX144" fmla="*/ 3228722 w 5017062"/>
                <a:gd name="connsiteY144" fmla="*/ 1678203 h 1904258"/>
                <a:gd name="connsiteX145" fmla="*/ 3204446 w 5017062"/>
                <a:gd name="connsiteY145" fmla="*/ 1670111 h 1904258"/>
                <a:gd name="connsiteX146" fmla="*/ 3155894 w 5017062"/>
                <a:gd name="connsiteY146" fmla="*/ 1649881 h 1904258"/>
                <a:gd name="connsiteX147" fmla="*/ 3135664 w 5017062"/>
                <a:gd name="connsiteY147" fmla="*/ 1641789 h 1904258"/>
                <a:gd name="connsiteX148" fmla="*/ 3115434 w 5017062"/>
                <a:gd name="connsiteY148" fmla="*/ 1637743 h 1904258"/>
                <a:gd name="connsiteX149" fmla="*/ 3034513 w 5017062"/>
                <a:gd name="connsiteY149" fmla="*/ 1625605 h 1904258"/>
                <a:gd name="connsiteX150" fmla="*/ 2985961 w 5017062"/>
                <a:gd name="connsiteY150" fmla="*/ 1621559 h 1904258"/>
                <a:gd name="connsiteX151" fmla="*/ 2945501 w 5017062"/>
                <a:gd name="connsiteY151" fmla="*/ 1597283 h 1904258"/>
                <a:gd name="connsiteX152" fmla="*/ 2913133 w 5017062"/>
                <a:gd name="connsiteY152" fmla="*/ 1577053 h 1904258"/>
                <a:gd name="connsiteX153" fmla="*/ 2892903 w 5017062"/>
                <a:gd name="connsiteY153" fmla="*/ 1548731 h 1904258"/>
                <a:gd name="connsiteX154" fmla="*/ 2876719 w 5017062"/>
                <a:gd name="connsiteY154" fmla="*/ 1544685 h 1904258"/>
                <a:gd name="connsiteX155" fmla="*/ 2864581 w 5017062"/>
                <a:gd name="connsiteY155" fmla="*/ 1540639 h 1904258"/>
                <a:gd name="connsiteX156" fmla="*/ 2844351 w 5017062"/>
                <a:gd name="connsiteY156" fmla="*/ 1536593 h 1904258"/>
                <a:gd name="connsiteX157" fmla="*/ 2807936 w 5017062"/>
                <a:gd name="connsiteY157" fmla="*/ 1524455 h 1904258"/>
                <a:gd name="connsiteX158" fmla="*/ 2767476 w 5017062"/>
                <a:gd name="connsiteY158" fmla="*/ 1516363 h 1904258"/>
                <a:gd name="connsiteX159" fmla="*/ 2710832 w 5017062"/>
                <a:gd name="connsiteY159" fmla="*/ 1500179 h 1904258"/>
                <a:gd name="connsiteX160" fmla="*/ 2674418 w 5017062"/>
                <a:gd name="connsiteY160" fmla="*/ 1488040 h 1904258"/>
                <a:gd name="connsiteX161" fmla="*/ 2605635 w 5017062"/>
                <a:gd name="connsiteY161" fmla="*/ 1475902 h 1904258"/>
                <a:gd name="connsiteX162" fmla="*/ 2459979 w 5017062"/>
                <a:gd name="connsiteY162" fmla="*/ 1459718 h 1904258"/>
                <a:gd name="connsiteX163" fmla="*/ 2431657 w 5017062"/>
                <a:gd name="connsiteY163" fmla="*/ 1455672 h 1904258"/>
                <a:gd name="connsiteX164" fmla="*/ 2326460 w 5017062"/>
                <a:gd name="connsiteY164" fmla="*/ 1427350 h 1904258"/>
                <a:gd name="connsiteX165" fmla="*/ 2257678 w 5017062"/>
                <a:gd name="connsiteY165" fmla="*/ 1415212 h 1904258"/>
                <a:gd name="connsiteX166" fmla="*/ 2079653 w 5017062"/>
                <a:gd name="connsiteY166" fmla="*/ 1362614 h 1904258"/>
                <a:gd name="connsiteX167" fmla="*/ 1885444 w 5017062"/>
                <a:gd name="connsiteY167" fmla="*/ 1289786 h 1904258"/>
                <a:gd name="connsiteX168" fmla="*/ 1755972 w 5017062"/>
                <a:gd name="connsiteY168" fmla="*/ 1265510 h 1904258"/>
                <a:gd name="connsiteX169" fmla="*/ 1650775 w 5017062"/>
                <a:gd name="connsiteY169" fmla="*/ 1241233 h 1904258"/>
                <a:gd name="connsiteX170" fmla="*/ 1460612 w 5017062"/>
                <a:gd name="connsiteY170" fmla="*/ 1225049 h 1904258"/>
                <a:gd name="connsiteX171" fmla="*/ 1416106 w 5017062"/>
                <a:gd name="connsiteY171" fmla="*/ 1216957 h 1904258"/>
                <a:gd name="connsiteX172" fmla="*/ 1355416 w 5017062"/>
                <a:gd name="connsiteY172" fmla="*/ 1200773 h 1904258"/>
                <a:gd name="connsiteX173" fmla="*/ 1234035 w 5017062"/>
                <a:gd name="connsiteY173" fmla="*/ 1196727 h 1904258"/>
                <a:gd name="connsiteX174" fmla="*/ 1177391 w 5017062"/>
                <a:gd name="connsiteY174" fmla="*/ 1184589 h 1904258"/>
                <a:gd name="connsiteX175" fmla="*/ 1100517 w 5017062"/>
                <a:gd name="connsiteY175" fmla="*/ 1164359 h 1904258"/>
                <a:gd name="connsiteX176" fmla="*/ 1080287 w 5017062"/>
                <a:gd name="connsiteY176" fmla="*/ 1160313 h 1904258"/>
                <a:gd name="connsiteX177" fmla="*/ 1035781 w 5017062"/>
                <a:gd name="connsiteY177" fmla="*/ 1148175 h 1904258"/>
                <a:gd name="connsiteX178" fmla="*/ 1015551 w 5017062"/>
                <a:gd name="connsiteY178" fmla="*/ 1136037 h 1904258"/>
                <a:gd name="connsiteX179" fmla="*/ 995320 w 5017062"/>
                <a:gd name="connsiteY179" fmla="*/ 1131991 h 1904258"/>
                <a:gd name="connsiteX180" fmla="*/ 983182 w 5017062"/>
                <a:gd name="connsiteY180" fmla="*/ 1127945 h 1904258"/>
                <a:gd name="connsiteX181" fmla="*/ 934630 w 5017062"/>
                <a:gd name="connsiteY181" fmla="*/ 1103669 h 1904258"/>
                <a:gd name="connsiteX182" fmla="*/ 918446 w 5017062"/>
                <a:gd name="connsiteY182" fmla="*/ 1095577 h 1904258"/>
                <a:gd name="connsiteX183" fmla="*/ 890124 w 5017062"/>
                <a:gd name="connsiteY183" fmla="*/ 1083439 h 1904258"/>
                <a:gd name="connsiteX184" fmla="*/ 877986 w 5017062"/>
                <a:gd name="connsiteY184" fmla="*/ 1075347 h 1904258"/>
                <a:gd name="connsiteX185" fmla="*/ 845618 w 5017062"/>
                <a:gd name="connsiteY185" fmla="*/ 1063209 h 1904258"/>
                <a:gd name="connsiteX186" fmla="*/ 833480 w 5017062"/>
                <a:gd name="connsiteY186" fmla="*/ 1051071 h 1904258"/>
                <a:gd name="connsiteX187" fmla="*/ 788974 w 5017062"/>
                <a:gd name="connsiteY187" fmla="*/ 1030840 h 1904258"/>
                <a:gd name="connsiteX188" fmla="*/ 760651 w 5017062"/>
                <a:gd name="connsiteY188" fmla="*/ 1022748 h 1904258"/>
                <a:gd name="connsiteX189" fmla="*/ 744467 w 5017062"/>
                <a:gd name="connsiteY189" fmla="*/ 1010610 h 1904258"/>
                <a:gd name="connsiteX190" fmla="*/ 695915 w 5017062"/>
                <a:gd name="connsiteY190" fmla="*/ 998472 h 1904258"/>
                <a:gd name="connsiteX191" fmla="*/ 683777 w 5017062"/>
                <a:gd name="connsiteY191" fmla="*/ 990380 h 1904258"/>
                <a:gd name="connsiteX192" fmla="*/ 655455 w 5017062"/>
                <a:gd name="connsiteY192" fmla="*/ 982288 h 1904258"/>
                <a:gd name="connsiteX193" fmla="*/ 619041 w 5017062"/>
                <a:gd name="connsiteY193" fmla="*/ 962058 h 1904258"/>
                <a:gd name="connsiteX194" fmla="*/ 586673 w 5017062"/>
                <a:gd name="connsiteY194" fmla="*/ 929690 h 1904258"/>
                <a:gd name="connsiteX195" fmla="*/ 570489 w 5017062"/>
                <a:gd name="connsiteY195" fmla="*/ 913506 h 1904258"/>
                <a:gd name="connsiteX196" fmla="*/ 550258 w 5017062"/>
                <a:gd name="connsiteY196" fmla="*/ 893276 h 1904258"/>
                <a:gd name="connsiteX197" fmla="*/ 530028 w 5017062"/>
                <a:gd name="connsiteY197" fmla="*/ 873046 h 1904258"/>
                <a:gd name="connsiteX198" fmla="*/ 517890 w 5017062"/>
                <a:gd name="connsiteY198" fmla="*/ 856862 h 1904258"/>
                <a:gd name="connsiteX199" fmla="*/ 485522 w 5017062"/>
                <a:gd name="connsiteY199" fmla="*/ 836632 h 1904258"/>
                <a:gd name="connsiteX200" fmla="*/ 461246 w 5017062"/>
                <a:gd name="connsiteY200" fmla="*/ 812356 h 1904258"/>
                <a:gd name="connsiteX201" fmla="*/ 453154 w 5017062"/>
                <a:gd name="connsiteY201" fmla="*/ 804263 h 1904258"/>
                <a:gd name="connsiteX202" fmla="*/ 428878 w 5017062"/>
                <a:gd name="connsiteY202" fmla="*/ 788079 h 1904258"/>
                <a:gd name="connsiteX203" fmla="*/ 384372 w 5017062"/>
                <a:gd name="connsiteY203" fmla="*/ 751665 h 1904258"/>
                <a:gd name="connsiteX204" fmla="*/ 360096 w 5017062"/>
                <a:gd name="connsiteY204" fmla="*/ 739527 h 1904258"/>
                <a:gd name="connsiteX205" fmla="*/ 198255 w 5017062"/>
                <a:gd name="connsiteY205" fmla="*/ 735481 h 1904258"/>
                <a:gd name="connsiteX206" fmla="*/ 153749 w 5017062"/>
                <a:gd name="connsiteY206" fmla="*/ 727389 h 1904258"/>
                <a:gd name="connsiteX207" fmla="*/ 137565 w 5017062"/>
                <a:gd name="connsiteY207" fmla="*/ 719297 h 1904258"/>
                <a:gd name="connsiteX208" fmla="*/ 105197 w 5017062"/>
                <a:gd name="connsiteY208" fmla="*/ 715251 h 1904258"/>
                <a:gd name="connsiteX209" fmla="*/ 93058 w 5017062"/>
                <a:gd name="connsiteY209" fmla="*/ 711205 h 1904258"/>
                <a:gd name="connsiteX210" fmla="*/ 80920 w 5017062"/>
                <a:gd name="connsiteY210" fmla="*/ 703113 h 1904258"/>
                <a:gd name="connsiteX211" fmla="*/ 64736 w 5017062"/>
                <a:gd name="connsiteY211" fmla="*/ 699067 h 1904258"/>
                <a:gd name="connsiteX212" fmla="*/ 52598 w 5017062"/>
                <a:gd name="connsiteY212" fmla="*/ 686929 h 1904258"/>
                <a:gd name="connsiteX213" fmla="*/ 36414 w 5017062"/>
                <a:gd name="connsiteY213" fmla="*/ 674791 h 1904258"/>
                <a:gd name="connsiteX214" fmla="*/ 28322 w 5017062"/>
                <a:gd name="connsiteY214" fmla="*/ 662653 h 1904258"/>
                <a:gd name="connsiteX215" fmla="*/ 64736 w 5017062"/>
                <a:gd name="connsiteY215" fmla="*/ 703113 h 1904258"/>
                <a:gd name="connsiteX216" fmla="*/ 68782 w 5017062"/>
                <a:gd name="connsiteY216" fmla="*/ 707159 h 1904258"/>
                <a:gd name="connsiteX0" fmla="*/ 0 w 5017062"/>
                <a:gd name="connsiteY0" fmla="*/ 683122 h 1904497"/>
                <a:gd name="connsiteX1" fmla="*/ 0 w 5017062"/>
                <a:gd name="connsiteY1" fmla="*/ 683122 h 1904497"/>
                <a:gd name="connsiteX2" fmla="*/ 64736 w 5017062"/>
                <a:gd name="connsiteY2" fmla="*/ 662892 h 1904497"/>
                <a:gd name="connsiteX3" fmla="*/ 80920 w 5017062"/>
                <a:gd name="connsiteY3" fmla="*/ 654800 h 1904497"/>
                <a:gd name="connsiteX4" fmla="*/ 93058 w 5017062"/>
                <a:gd name="connsiteY4" fmla="*/ 650754 h 1904497"/>
                <a:gd name="connsiteX5" fmla="*/ 105197 w 5017062"/>
                <a:gd name="connsiteY5" fmla="*/ 642662 h 1904497"/>
                <a:gd name="connsiteX6" fmla="*/ 125427 w 5017062"/>
                <a:gd name="connsiteY6" fmla="*/ 634570 h 1904497"/>
                <a:gd name="connsiteX7" fmla="*/ 137565 w 5017062"/>
                <a:gd name="connsiteY7" fmla="*/ 626478 h 1904497"/>
                <a:gd name="connsiteX8" fmla="*/ 157795 w 5017062"/>
                <a:gd name="connsiteY8" fmla="*/ 622432 h 1904497"/>
                <a:gd name="connsiteX9" fmla="*/ 169933 w 5017062"/>
                <a:gd name="connsiteY9" fmla="*/ 614340 h 1904497"/>
                <a:gd name="connsiteX10" fmla="*/ 194209 w 5017062"/>
                <a:gd name="connsiteY10" fmla="*/ 606248 h 1904497"/>
                <a:gd name="connsiteX11" fmla="*/ 230623 w 5017062"/>
                <a:gd name="connsiteY11" fmla="*/ 590064 h 1904497"/>
                <a:gd name="connsiteX12" fmla="*/ 242761 w 5017062"/>
                <a:gd name="connsiteY12" fmla="*/ 577925 h 1904497"/>
                <a:gd name="connsiteX13" fmla="*/ 262991 w 5017062"/>
                <a:gd name="connsiteY13" fmla="*/ 573879 h 1904497"/>
                <a:gd name="connsiteX14" fmla="*/ 295359 w 5017062"/>
                <a:gd name="connsiteY14" fmla="*/ 561741 h 1904497"/>
                <a:gd name="connsiteX15" fmla="*/ 307497 w 5017062"/>
                <a:gd name="connsiteY15" fmla="*/ 557695 h 1904497"/>
                <a:gd name="connsiteX16" fmla="*/ 327727 w 5017062"/>
                <a:gd name="connsiteY16" fmla="*/ 545557 h 1904497"/>
                <a:gd name="connsiteX17" fmla="*/ 360096 w 5017062"/>
                <a:gd name="connsiteY17" fmla="*/ 537465 h 1904497"/>
                <a:gd name="connsiteX18" fmla="*/ 400556 w 5017062"/>
                <a:gd name="connsiteY18" fmla="*/ 517235 h 1904497"/>
                <a:gd name="connsiteX19" fmla="*/ 436970 w 5017062"/>
                <a:gd name="connsiteY19" fmla="*/ 509143 h 1904497"/>
                <a:gd name="connsiteX20" fmla="*/ 449108 w 5017062"/>
                <a:gd name="connsiteY20" fmla="*/ 501051 h 1904497"/>
                <a:gd name="connsiteX21" fmla="*/ 465292 w 5017062"/>
                <a:gd name="connsiteY21" fmla="*/ 497005 h 1904497"/>
                <a:gd name="connsiteX22" fmla="*/ 517890 w 5017062"/>
                <a:gd name="connsiteY22" fmla="*/ 488913 h 1904497"/>
                <a:gd name="connsiteX23" fmla="*/ 558351 w 5017062"/>
                <a:gd name="connsiteY23" fmla="*/ 472729 h 1904497"/>
                <a:gd name="connsiteX24" fmla="*/ 602857 w 5017062"/>
                <a:gd name="connsiteY24" fmla="*/ 464637 h 1904497"/>
                <a:gd name="connsiteX25" fmla="*/ 623087 w 5017062"/>
                <a:gd name="connsiteY25" fmla="*/ 460591 h 1904497"/>
                <a:gd name="connsiteX26" fmla="*/ 663547 w 5017062"/>
                <a:gd name="connsiteY26" fmla="*/ 456545 h 1904497"/>
                <a:gd name="connsiteX27" fmla="*/ 712099 w 5017062"/>
                <a:gd name="connsiteY27" fmla="*/ 444407 h 1904497"/>
                <a:gd name="connsiteX28" fmla="*/ 732329 w 5017062"/>
                <a:gd name="connsiteY28" fmla="*/ 436315 h 1904497"/>
                <a:gd name="connsiteX29" fmla="*/ 748513 w 5017062"/>
                <a:gd name="connsiteY29" fmla="*/ 432269 h 1904497"/>
                <a:gd name="connsiteX30" fmla="*/ 760651 w 5017062"/>
                <a:gd name="connsiteY30" fmla="*/ 428223 h 1904497"/>
                <a:gd name="connsiteX31" fmla="*/ 793020 w 5017062"/>
                <a:gd name="connsiteY31" fmla="*/ 420131 h 1904497"/>
                <a:gd name="connsiteX32" fmla="*/ 817296 w 5017062"/>
                <a:gd name="connsiteY32" fmla="*/ 412039 h 1904497"/>
                <a:gd name="connsiteX33" fmla="*/ 829434 w 5017062"/>
                <a:gd name="connsiteY33" fmla="*/ 403947 h 1904497"/>
                <a:gd name="connsiteX34" fmla="*/ 869894 w 5017062"/>
                <a:gd name="connsiteY34" fmla="*/ 395855 h 1904497"/>
                <a:gd name="connsiteX35" fmla="*/ 902262 w 5017062"/>
                <a:gd name="connsiteY35" fmla="*/ 383717 h 1904497"/>
                <a:gd name="connsiteX36" fmla="*/ 918446 w 5017062"/>
                <a:gd name="connsiteY36" fmla="*/ 379671 h 1904497"/>
                <a:gd name="connsiteX37" fmla="*/ 930584 w 5017062"/>
                <a:gd name="connsiteY37" fmla="*/ 375625 h 1904497"/>
                <a:gd name="connsiteX38" fmla="*/ 979136 w 5017062"/>
                <a:gd name="connsiteY38" fmla="*/ 371579 h 1904497"/>
                <a:gd name="connsiteX39" fmla="*/ 999366 w 5017062"/>
                <a:gd name="connsiteY39" fmla="*/ 363487 h 1904497"/>
                <a:gd name="connsiteX40" fmla="*/ 1019597 w 5017062"/>
                <a:gd name="connsiteY40" fmla="*/ 359441 h 1904497"/>
                <a:gd name="connsiteX41" fmla="*/ 1031735 w 5017062"/>
                <a:gd name="connsiteY41" fmla="*/ 351349 h 1904497"/>
                <a:gd name="connsiteX42" fmla="*/ 1076241 w 5017062"/>
                <a:gd name="connsiteY42" fmla="*/ 347302 h 1904497"/>
                <a:gd name="connsiteX43" fmla="*/ 1088379 w 5017062"/>
                <a:gd name="connsiteY43" fmla="*/ 343256 h 1904497"/>
                <a:gd name="connsiteX44" fmla="*/ 1120747 w 5017062"/>
                <a:gd name="connsiteY44" fmla="*/ 339210 h 1904497"/>
                <a:gd name="connsiteX45" fmla="*/ 1132885 w 5017062"/>
                <a:gd name="connsiteY45" fmla="*/ 331118 h 1904497"/>
                <a:gd name="connsiteX46" fmla="*/ 1165253 w 5017062"/>
                <a:gd name="connsiteY46" fmla="*/ 327072 h 1904497"/>
                <a:gd name="connsiteX47" fmla="*/ 1177391 w 5017062"/>
                <a:gd name="connsiteY47" fmla="*/ 323026 h 1904497"/>
                <a:gd name="connsiteX48" fmla="*/ 1213805 w 5017062"/>
                <a:gd name="connsiteY48" fmla="*/ 314934 h 1904497"/>
                <a:gd name="connsiteX49" fmla="*/ 1242127 w 5017062"/>
                <a:gd name="connsiteY49" fmla="*/ 302796 h 1904497"/>
                <a:gd name="connsiteX50" fmla="*/ 1258312 w 5017062"/>
                <a:gd name="connsiteY50" fmla="*/ 298750 h 1904497"/>
                <a:gd name="connsiteX51" fmla="*/ 1270450 w 5017062"/>
                <a:gd name="connsiteY51" fmla="*/ 290658 h 1904497"/>
                <a:gd name="connsiteX52" fmla="*/ 1314956 w 5017062"/>
                <a:gd name="connsiteY52" fmla="*/ 282566 h 1904497"/>
                <a:gd name="connsiteX53" fmla="*/ 1347324 w 5017062"/>
                <a:gd name="connsiteY53" fmla="*/ 270428 h 1904497"/>
                <a:gd name="connsiteX54" fmla="*/ 1379692 w 5017062"/>
                <a:gd name="connsiteY54" fmla="*/ 258290 h 1904497"/>
                <a:gd name="connsiteX55" fmla="*/ 1395876 w 5017062"/>
                <a:gd name="connsiteY55" fmla="*/ 254244 h 1904497"/>
                <a:gd name="connsiteX56" fmla="*/ 1756687 w 5017062"/>
                <a:gd name="connsiteY56" fmla="*/ 155605 h 1904497"/>
                <a:gd name="connsiteX57" fmla="*/ 2570960 w 5017062"/>
                <a:gd name="connsiteY57" fmla="*/ 526 h 1904497"/>
                <a:gd name="connsiteX58" fmla="*/ 2209126 w 5017062"/>
                <a:gd name="connsiteY58" fmla="*/ 104541 h 1904497"/>
                <a:gd name="connsiteX59" fmla="*/ 2277908 w 5017062"/>
                <a:gd name="connsiteY59" fmla="*/ 92403 h 1904497"/>
                <a:gd name="connsiteX60" fmla="*/ 2427611 w 5017062"/>
                <a:gd name="connsiteY60" fmla="*/ 100495 h 1904497"/>
                <a:gd name="connsiteX61" fmla="*/ 2476163 w 5017062"/>
                <a:gd name="connsiteY61" fmla="*/ 108587 h 1904497"/>
                <a:gd name="connsiteX62" fmla="*/ 2504485 w 5017062"/>
                <a:gd name="connsiteY62" fmla="*/ 112633 h 1904497"/>
                <a:gd name="connsiteX63" fmla="*/ 2544945 w 5017062"/>
                <a:gd name="connsiteY63" fmla="*/ 120725 h 1904497"/>
                <a:gd name="connsiteX64" fmla="*/ 2585405 w 5017062"/>
                <a:gd name="connsiteY64" fmla="*/ 124772 h 1904497"/>
                <a:gd name="connsiteX65" fmla="*/ 2868627 w 5017062"/>
                <a:gd name="connsiteY65" fmla="*/ 112633 h 1904497"/>
                <a:gd name="connsiteX66" fmla="*/ 2892903 w 5017062"/>
                <a:gd name="connsiteY66" fmla="*/ 104541 h 1904497"/>
                <a:gd name="connsiteX67" fmla="*/ 3002145 w 5017062"/>
                <a:gd name="connsiteY67" fmla="*/ 100495 h 1904497"/>
                <a:gd name="connsiteX68" fmla="*/ 3180170 w 5017062"/>
                <a:gd name="connsiteY68" fmla="*/ 108587 h 1904497"/>
                <a:gd name="connsiteX69" fmla="*/ 3261090 w 5017062"/>
                <a:gd name="connsiteY69" fmla="*/ 116679 h 1904497"/>
                <a:gd name="connsiteX70" fmla="*/ 3374379 w 5017062"/>
                <a:gd name="connsiteY70" fmla="*/ 120725 h 1904497"/>
                <a:gd name="connsiteX71" fmla="*/ 3394609 w 5017062"/>
                <a:gd name="connsiteY71" fmla="*/ 128818 h 1904497"/>
                <a:gd name="connsiteX72" fmla="*/ 3487667 w 5017062"/>
                <a:gd name="connsiteY72" fmla="*/ 136910 h 1904497"/>
                <a:gd name="connsiteX73" fmla="*/ 3532174 w 5017062"/>
                <a:gd name="connsiteY73" fmla="*/ 149048 h 1904497"/>
                <a:gd name="connsiteX74" fmla="*/ 3742566 w 5017062"/>
                <a:gd name="connsiteY74" fmla="*/ 145002 h 1904497"/>
                <a:gd name="connsiteX75" fmla="*/ 3774935 w 5017062"/>
                <a:gd name="connsiteY75" fmla="*/ 136910 h 1904497"/>
                <a:gd name="connsiteX76" fmla="*/ 3811349 w 5017062"/>
                <a:gd name="connsiteY76" fmla="*/ 132864 h 1904497"/>
                <a:gd name="connsiteX77" fmla="*/ 4017696 w 5017062"/>
                <a:gd name="connsiteY77" fmla="*/ 128818 h 1904497"/>
                <a:gd name="connsiteX78" fmla="*/ 4037926 w 5017062"/>
                <a:gd name="connsiteY78" fmla="*/ 116679 h 1904497"/>
                <a:gd name="connsiteX79" fmla="*/ 4050064 w 5017062"/>
                <a:gd name="connsiteY79" fmla="*/ 112633 h 1904497"/>
                <a:gd name="connsiteX80" fmla="*/ 4082432 w 5017062"/>
                <a:gd name="connsiteY80" fmla="*/ 96449 h 1904497"/>
                <a:gd name="connsiteX81" fmla="*/ 4377791 w 5017062"/>
                <a:gd name="connsiteY81" fmla="*/ 88357 h 1904497"/>
                <a:gd name="connsiteX82" fmla="*/ 4446574 w 5017062"/>
                <a:gd name="connsiteY82" fmla="*/ 104541 h 1904497"/>
                <a:gd name="connsiteX83" fmla="*/ 4584138 w 5017062"/>
                <a:gd name="connsiteY83" fmla="*/ 128818 h 1904497"/>
                <a:gd name="connsiteX84" fmla="*/ 4976602 w 5017062"/>
                <a:gd name="connsiteY84" fmla="*/ 132864 h 1904497"/>
                <a:gd name="connsiteX85" fmla="*/ 4980648 w 5017062"/>
                <a:gd name="connsiteY85" fmla="*/ 145002 h 1904497"/>
                <a:gd name="connsiteX86" fmla="*/ 4992786 w 5017062"/>
                <a:gd name="connsiteY86" fmla="*/ 153094 h 1904497"/>
                <a:gd name="connsiteX87" fmla="*/ 5000878 w 5017062"/>
                <a:gd name="connsiteY87" fmla="*/ 201646 h 1904497"/>
                <a:gd name="connsiteX88" fmla="*/ 4992786 w 5017062"/>
                <a:gd name="connsiteY88" fmla="*/ 335164 h 1904497"/>
                <a:gd name="connsiteX89" fmla="*/ 4988740 w 5017062"/>
                <a:gd name="connsiteY89" fmla="*/ 355395 h 1904497"/>
                <a:gd name="connsiteX90" fmla="*/ 4984694 w 5017062"/>
                <a:gd name="connsiteY90" fmla="*/ 383717 h 1904497"/>
                <a:gd name="connsiteX91" fmla="*/ 4976602 w 5017062"/>
                <a:gd name="connsiteY91" fmla="*/ 403947 h 1904497"/>
                <a:gd name="connsiteX92" fmla="*/ 4960418 w 5017062"/>
                <a:gd name="connsiteY92" fmla="*/ 452499 h 1904497"/>
                <a:gd name="connsiteX93" fmla="*/ 4952326 w 5017062"/>
                <a:gd name="connsiteY93" fmla="*/ 488913 h 1904497"/>
                <a:gd name="connsiteX94" fmla="*/ 4940188 w 5017062"/>
                <a:gd name="connsiteY94" fmla="*/ 557695 h 1904497"/>
                <a:gd name="connsiteX95" fmla="*/ 4944234 w 5017062"/>
                <a:gd name="connsiteY95" fmla="*/ 1006803 h 1904497"/>
                <a:gd name="connsiteX96" fmla="*/ 4948280 w 5017062"/>
                <a:gd name="connsiteY96" fmla="*/ 1022987 h 1904497"/>
                <a:gd name="connsiteX97" fmla="*/ 4952326 w 5017062"/>
                <a:gd name="connsiteY97" fmla="*/ 1144368 h 1904497"/>
                <a:gd name="connsiteX98" fmla="*/ 4968510 w 5017062"/>
                <a:gd name="connsiteY98" fmla="*/ 1188874 h 1904497"/>
                <a:gd name="connsiteX99" fmla="*/ 4976602 w 5017062"/>
                <a:gd name="connsiteY99" fmla="*/ 1217196 h 1904497"/>
                <a:gd name="connsiteX100" fmla="*/ 4984694 w 5017062"/>
                <a:gd name="connsiteY100" fmla="*/ 1237426 h 1904497"/>
                <a:gd name="connsiteX101" fmla="*/ 4988740 w 5017062"/>
                <a:gd name="connsiteY101" fmla="*/ 1257656 h 1904497"/>
                <a:gd name="connsiteX102" fmla="*/ 5000878 w 5017062"/>
                <a:gd name="connsiteY102" fmla="*/ 1273841 h 1904497"/>
                <a:gd name="connsiteX103" fmla="*/ 5004924 w 5017062"/>
                <a:gd name="connsiteY103" fmla="*/ 1294071 h 1904497"/>
                <a:gd name="connsiteX104" fmla="*/ 5013016 w 5017062"/>
                <a:gd name="connsiteY104" fmla="*/ 1310255 h 1904497"/>
                <a:gd name="connsiteX105" fmla="*/ 5017062 w 5017062"/>
                <a:gd name="connsiteY105" fmla="*/ 1326439 h 1904497"/>
                <a:gd name="connsiteX106" fmla="*/ 5000878 w 5017062"/>
                <a:gd name="connsiteY106" fmla="*/ 1383083 h 1904497"/>
                <a:gd name="connsiteX107" fmla="*/ 4972556 w 5017062"/>
                <a:gd name="connsiteY107" fmla="*/ 1455911 h 1904497"/>
                <a:gd name="connsiteX108" fmla="*/ 4952326 w 5017062"/>
                <a:gd name="connsiteY108" fmla="*/ 1516602 h 1904497"/>
                <a:gd name="connsiteX109" fmla="*/ 4928050 w 5017062"/>
                <a:gd name="connsiteY109" fmla="*/ 1589430 h 1904497"/>
                <a:gd name="connsiteX110" fmla="*/ 4924004 w 5017062"/>
                <a:gd name="connsiteY110" fmla="*/ 1609660 h 1904497"/>
                <a:gd name="connsiteX111" fmla="*/ 4907820 w 5017062"/>
                <a:gd name="connsiteY111" fmla="*/ 1658212 h 1904497"/>
                <a:gd name="connsiteX112" fmla="*/ 4899727 w 5017062"/>
                <a:gd name="connsiteY112" fmla="*/ 1678442 h 1904497"/>
                <a:gd name="connsiteX113" fmla="*/ 4887589 w 5017062"/>
                <a:gd name="connsiteY113" fmla="*/ 1686534 h 1904497"/>
                <a:gd name="connsiteX114" fmla="*/ 4883543 w 5017062"/>
                <a:gd name="connsiteY114" fmla="*/ 1698672 h 1904497"/>
                <a:gd name="connsiteX115" fmla="*/ 4859267 w 5017062"/>
                <a:gd name="connsiteY115" fmla="*/ 1751271 h 1904497"/>
                <a:gd name="connsiteX116" fmla="*/ 4855221 w 5017062"/>
                <a:gd name="connsiteY116" fmla="*/ 1771501 h 1904497"/>
                <a:gd name="connsiteX117" fmla="*/ 4843083 w 5017062"/>
                <a:gd name="connsiteY117" fmla="*/ 1799823 h 1904497"/>
                <a:gd name="connsiteX118" fmla="*/ 4839037 w 5017062"/>
                <a:gd name="connsiteY118" fmla="*/ 1811961 h 1904497"/>
                <a:gd name="connsiteX119" fmla="*/ 4834991 w 5017062"/>
                <a:gd name="connsiteY119" fmla="*/ 1828145 h 1904497"/>
                <a:gd name="connsiteX120" fmla="*/ 4778347 w 5017062"/>
                <a:gd name="connsiteY120" fmla="*/ 1840283 h 1904497"/>
                <a:gd name="connsiteX121" fmla="*/ 4673151 w 5017062"/>
                <a:gd name="connsiteY121" fmla="*/ 1860513 h 1904497"/>
                <a:gd name="connsiteX122" fmla="*/ 4511310 w 5017062"/>
                <a:gd name="connsiteY122" fmla="*/ 1864559 h 1904497"/>
                <a:gd name="connsiteX123" fmla="*/ 4389929 w 5017062"/>
                <a:gd name="connsiteY123" fmla="*/ 1876697 h 1904497"/>
                <a:gd name="connsiteX124" fmla="*/ 4187628 w 5017062"/>
                <a:gd name="connsiteY124" fmla="*/ 1884789 h 1904497"/>
                <a:gd name="connsiteX125" fmla="*/ 3969143 w 5017062"/>
                <a:gd name="connsiteY125" fmla="*/ 1888835 h 1904497"/>
                <a:gd name="connsiteX126" fmla="*/ 3912499 w 5017062"/>
                <a:gd name="connsiteY126" fmla="*/ 1884789 h 1904497"/>
                <a:gd name="connsiteX127" fmla="*/ 3859901 w 5017062"/>
                <a:gd name="connsiteY127" fmla="*/ 1876697 h 1904497"/>
                <a:gd name="connsiteX128" fmla="*/ 3827533 w 5017062"/>
                <a:gd name="connsiteY128" fmla="*/ 1868605 h 1904497"/>
                <a:gd name="connsiteX129" fmla="*/ 3791119 w 5017062"/>
                <a:gd name="connsiteY129" fmla="*/ 1860513 h 1904497"/>
                <a:gd name="connsiteX130" fmla="*/ 3762797 w 5017062"/>
                <a:gd name="connsiteY130" fmla="*/ 1856467 h 1904497"/>
                <a:gd name="connsiteX131" fmla="*/ 3726382 w 5017062"/>
                <a:gd name="connsiteY131" fmla="*/ 1848375 h 1904497"/>
                <a:gd name="connsiteX132" fmla="*/ 3702106 w 5017062"/>
                <a:gd name="connsiteY132" fmla="*/ 1844329 h 1904497"/>
                <a:gd name="connsiteX133" fmla="*/ 3681876 w 5017062"/>
                <a:gd name="connsiteY133" fmla="*/ 1840283 h 1904497"/>
                <a:gd name="connsiteX134" fmla="*/ 3596910 w 5017062"/>
                <a:gd name="connsiteY134" fmla="*/ 1828145 h 1904497"/>
                <a:gd name="connsiteX135" fmla="*/ 3511943 w 5017062"/>
                <a:gd name="connsiteY135" fmla="*/ 1820053 h 1904497"/>
                <a:gd name="connsiteX136" fmla="*/ 3451253 w 5017062"/>
                <a:gd name="connsiteY136" fmla="*/ 1811961 h 1904497"/>
                <a:gd name="connsiteX137" fmla="*/ 3431023 w 5017062"/>
                <a:gd name="connsiteY137" fmla="*/ 1803869 h 1904497"/>
                <a:gd name="connsiteX138" fmla="*/ 3394609 w 5017062"/>
                <a:gd name="connsiteY138" fmla="*/ 1779593 h 1904497"/>
                <a:gd name="connsiteX139" fmla="*/ 3382471 w 5017062"/>
                <a:gd name="connsiteY139" fmla="*/ 1763409 h 1904497"/>
                <a:gd name="connsiteX140" fmla="*/ 3337965 w 5017062"/>
                <a:gd name="connsiteY140" fmla="*/ 1739133 h 1904497"/>
                <a:gd name="connsiteX141" fmla="*/ 3297504 w 5017062"/>
                <a:gd name="connsiteY141" fmla="*/ 1714856 h 1904497"/>
                <a:gd name="connsiteX142" fmla="*/ 3269182 w 5017062"/>
                <a:gd name="connsiteY142" fmla="*/ 1702718 h 1904497"/>
                <a:gd name="connsiteX143" fmla="*/ 3228722 w 5017062"/>
                <a:gd name="connsiteY143" fmla="*/ 1678442 h 1904497"/>
                <a:gd name="connsiteX144" fmla="*/ 3204446 w 5017062"/>
                <a:gd name="connsiteY144" fmla="*/ 1670350 h 1904497"/>
                <a:gd name="connsiteX145" fmla="*/ 3155894 w 5017062"/>
                <a:gd name="connsiteY145" fmla="*/ 1650120 h 1904497"/>
                <a:gd name="connsiteX146" fmla="*/ 3135664 w 5017062"/>
                <a:gd name="connsiteY146" fmla="*/ 1642028 h 1904497"/>
                <a:gd name="connsiteX147" fmla="*/ 3115434 w 5017062"/>
                <a:gd name="connsiteY147" fmla="*/ 1637982 h 1904497"/>
                <a:gd name="connsiteX148" fmla="*/ 3034513 w 5017062"/>
                <a:gd name="connsiteY148" fmla="*/ 1625844 h 1904497"/>
                <a:gd name="connsiteX149" fmla="*/ 2985961 w 5017062"/>
                <a:gd name="connsiteY149" fmla="*/ 1621798 h 1904497"/>
                <a:gd name="connsiteX150" fmla="*/ 2945501 w 5017062"/>
                <a:gd name="connsiteY150" fmla="*/ 1597522 h 1904497"/>
                <a:gd name="connsiteX151" fmla="*/ 2913133 w 5017062"/>
                <a:gd name="connsiteY151" fmla="*/ 1577292 h 1904497"/>
                <a:gd name="connsiteX152" fmla="*/ 2892903 w 5017062"/>
                <a:gd name="connsiteY152" fmla="*/ 1548970 h 1904497"/>
                <a:gd name="connsiteX153" fmla="*/ 2876719 w 5017062"/>
                <a:gd name="connsiteY153" fmla="*/ 1544924 h 1904497"/>
                <a:gd name="connsiteX154" fmla="*/ 2864581 w 5017062"/>
                <a:gd name="connsiteY154" fmla="*/ 1540878 h 1904497"/>
                <a:gd name="connsiteX155" fmla="*/ 2844351 w 5017062"/>
                <a:gd name="connsiteY155" fmla="*/ 1536832 h 1904497"/>
                <a:gd name="connsiteX156" fmla="*/ 2807936 w 5017062"/>
                <a:gd name="connsiteY156" fmla="*/ 1524694 h 1904497"/>
                <a:gd name="connsiteX157" fmla="*/ 2767476 w 5017062"/>
                <a:gd name="connsiteY157" fmla="*/ 1516602 h 1904497"/>
                <a:gd name="connsiteX158" fmla="*/ 2710832 w 5017062"/>
                <a:gd name="connsiteY158" fmla="*/ 1500418 h 1904497"/>
                <a:gd name="connsiteX159" fmla="*/ 2674418 w 5017062"/>
                <a:gd name="connsiteY159" fmla="*/ 1488279 h 1904497"/>
                <a:gd name="connsiteX160" fmla="*/ 2605635 w 5017062"/>
                <a:gd name="connsiteY160" fmla="*/ 1476141 h 1904497"/>
                <a:gd name="connsiteX161" fmla="*/ 2459979 w 5017062"/>
                <a:gd name="connsiteY161" fmla="*/ 1459957 h 1904497"/>
                <a:gd name="connsiteX162" fmla="*/ 2431657 w 5017062"/>
                <a:gd name="connsiteY162" fmla="*/ 1455911 h 1904497"/>
                <a:gd name="connsiteX163" fmla="*/ 2326460 w 5017062"/>
                <a:gd name="connsiteY163" fmla="*/ 1427589 h 1904497"/>
                <a:gd name="connsiteX164" fmla="*/ 2257678 w 5017062"/>
                <a:gd name="connsiteY164" fmla="*/ 1415451 h 1904497"/>
                <a:gd name="connsiteX165" fmla="*/ 2079653 w 5017062"/>
                <a:gd name="connsiteY165" fmla="*/ 1362853 h 1904497"/>
                <a:gd name="connsiteX166" fmla="*/ 1885444 w 5017062"/>
                <a:gd name="connsiteY166" fmla="*/ 1290025 h 1904497"/>
                <a:gd name="connsiteX167" fmla="*/ 1755972 w 5017062"/>
                <a:gd name="connsiteY167" fmla="*/ 1265749 h 1904497"/>
                <a:gd name="connsiteX168" fmla="*/ 1650775 w 5017062"/>
                <a:gd name="connsiteY168" fmla="*/ 1241472 h 1904497"/>
                <a:gd name="connsiteX169" fmla="*/ 1460612 w 5017062"/>
                <a:gd name="connsiteY169" fmla="*/ 1225288 h 1904497"/>
                <a:gd name="connsiteX170" fmla="*/ 1416106 w 5017062"/>
                <a:gd name="connsiteY170" fmla="*/ 1217196 h 1904497"/>
                <a:gd name="connsiteX171" fmla="*/ 1355416 w 5017062"/>
                <a:gd name="connsiteY171" fmla="*/ 1201012 h 1904497"/>
                <a:gd name="connsiteX172" fmla="*/ 1234035 w 5017062"/>
                <a:gd name="connsiteY172" fmla="*/ 1196966 h 1904497"/>
                <a:gd name="connsiteX173" fmla="*/ 1177391 w 5017062"/>
                <a:gd name="connsiteY173" fmla="*/ 1184828 h 1904497"/>
                <a:gd name="connsiteX174" fmla="*/ 1100517 w 5017062"/>
                <a:gd name="connsiteY174" fmla="*/ 1164598 h 1904497"/>
                <a:gd name="connsiteX175" fmla="*/ 1080287 w 5017062"/>
                <a:gd name="connsiteY175" fmla="*/ 1160552 h 1904497"/>
                <a:gd name="connsiteX176" fmla="*/ 1035781 w 5017062"/>
                <a:gd name="connsiteY176" fmla="*/ 1148414 h 1904497"/>
                <a:gd name="connsiteX177" fmla="*/ 1015551 w 5017062"/>
                <a:gd name="connsiteY177" fmla="*/ 1136276 h 1904497"/>
                <a:gd name="connsiteX178" fmla="*/ 995320 w 5017062"/>
                <a:gd name="connsiteY178" fmla="*/ 1132230 h 1904497"/>
                <a:gd name="connsiteX179" fmla="*/ 983182 w 5017062"/>
                <a:gd name="connsiteY179" fmla="*/ 1128184 h 1904497"/>
                <a:gd name="connsiteX180" fmla="*/ 934630 w 5017062"/>
                <a:gd name="connsiteY180" fmla="*/ 1103908 h 1904497"/>
                <a:gd name="connsiteX181" fmla="*/ 918446 w 5017062"/>
                <a:gd name="connsiteY181" fmla="*/ 1095816 h 1904497"/>
                <a:gd name="connsiteX182" fmla="*/ 890124 w 5017062"/>
                <a:gd name="connsiteY182" fmla="*/ 1083678 h 1904497"/>
                <a:gd name="connsiteX183" fmla="*/ 877986 w 5017062"/>
                <a:gd name="connsiteY183" fmla="*/ 1075586 h 1904497"/>
                <a:gd name="connsiteX184" fmla="*/ 845618 w 5017062"/>
                <a:gd name="connsiteY184" fmla="*/ 1063448 h 1904497"/>
                <a:gd name="connsiteX185" fmla="*/ 833480 w 5017062"/>
                <a:gd name="connsiteY185" fmla="*/ 1051310 h 1904497"/>
                <a:gd name="connsiteX186" fmla="*/ 788974 w 5017062"/>
                <a:gd name="connsiteY186" fmla="*/ 1031079 h 1904497"/>
                <a:gd name="connsiteX187" fmla="*/ 760651 w 5017062"/>
                <a:gd name="connsiteY187" fmla="*/ 1022987 h 1904497"/>
                <a:gd name="connsiteX188" fmla="*/ 744467 w 5017062"/>
                <a:gd name="connsiteY188" fmla="*/ 1010849 h 1904497"/>
                <a:gd name="connsiteX189" fmla="*/ 695915 w 5017062"/>
                <a:gd name="connsiteY189" fmla="*/ 998711 h 1904497"/>
                <a:gd name="connsiteX190" fmla="*/ 683777 w 5017062"/>
                <a:gd name="connsiteY190" fmla="*/ 990619 h 1904497"/>
                <a:gd name="connsiteX191" fmla="*/ 655455 w 5017062"/>
                <a:gd name="connsiteY191" fmla="*/ 982527 h 1904497"/>
                <a:gd name="connsiteX192" fmla="*/ 619041 w 5017062"/>
                <a:gd name="connsiteY192" fmla="*/ 962297 h 1904497"/>
                <a:gd name="connsiteX193" fmla="*/ 586673 w 5017062"/>
                <a:gd name="connsiteY193" fmla="*/ 929929 h 1904497"/>
                <a:gd name="connsiteX194" fmla="*/ 570489 w 5017062"/>
                <a:gd name="connsiteY194" fmla="*/ 913745 h 1904497"/>
                <a:gd name="connsiteX195" fmla="*/ 550258 w 5017062"/>
                <a:gd name="connsiteY195" fmla="*/ 893515 h 1904497"/>
                <a:gd name="connsiteX196" fmla="*/ 530028 w 5017062"/>
                <a:gd name="connsiteY196" fmla="*/ 873285 h 1904497"/>
                <a:gd name="connsiteX197" fmla="*/ 517890 w 5017062"/>
                <a:gd name="connsiteY197" fmla="*/ 857101 h 1904497"/>
                <a:gd name="connsiteX198" fmla="*/ 485522 w 5017062"/>
                <a:gd name="connsiteY198" fmla="*/ 836871 h 1904497"/>
                <a:gd name="connsiteX199" fmla="*/ 461246 w 5017062"/>
                <a:gd name="connsiteY199" fmla="*/ 812595 h 1904497"/>
                <a:gd name="connsiteX200" fmla="*/ 453154 w 5017062"/>
                <a:gd name="connsiteY200" fmla="*/ 804502 h 1904497"/>
                <a:gd name="connsiteX201" fmla="*/ 428878 w 5017062"/>
                <a:gd name="connsiteY201" fmla="*/ 788318 h 1904497"/>
                <a:gd name="connsiteX202" fmla="*/ 384372 w 5017062"/>
                <a:gd name="connsiteY202" fmla="*/ 751904 h 1904497"/>
                <a:gd name="connsiteX203" fmla="*/ 360096 w 5017062"/>
                <a:gd name="connsiteY203" fmla="*/ 739766 h 1904497"/>
                <a:gd name="connsiteX204" fmla="*/ 198255 w 5017062"/>
                <a:gd name="connsiteY204" fmla="*/ 735720 h 1904497"/>
                <a:gd name="connsiteX205" fmla="*/ 153749 w 5017062"/>
                <a:gd name="connsiteY205" fmla="*/ 727628 h 1904497"/>
                <a:gd name="connsiteX206" fmla="*/ 137565 w 5017062"/>
                <a:gd name="connsiteY206" fmla="*/ 719536 h 1904497"/>
                <a:gd name="connsiteX207" fmla="*/ 105197 w 5017062"/>
                <a:gd name="connsiteY207" fmla="*/ 715490 h 1904497"/>
                <a:gd name="connsiteX208" fmla="*/ 93058 w 5017062"/>
                <a:gd name="connsiteY208" fmla="*/ 711444 h 1904497"/>
                <a:gd name="connsiteX209" fmla="*/ 80920 w 5017062"/>
                <a:gd name="connsiteY209" fmla="*/ 703352 h 1904497"/>
                <a:gd name="connsiteX210" fmla="*/ 64736 w 5017062"/>
                <a:gd name="connsiteY210" fmla="*/ 699306 h 1904497"/>
                <a:gd name="connsiteX211" fmla="*/ 52598 w 5017062"/>
                <a:gd name="connsiteY211" fmla="*/ 687168 h 1904497"/>
                <a:gd name="connsiteX212" fmla="*/ 36414 w 5017062"/>
                <a:gd name="connsiteY212" fmla="*/ 675030 h 1904497"/>
                <a:gd name="connsiteX213" fmla="*/ 28322 w 5017062"/>
                <a:gd name="connsiteY213" fmla="*/ 662892 h 1904497"/>
                <a:gd name="connsiteX214" fmla="*/ 64736 w 5017062"/>
                <a:gd name="connsiteY214" fmla="*/ 703352 h 1904497"/>
                <a:gd name="connsiteX215" fmla="*/ 68782 w 5017062"/>
                <a:gd name="connsiteY215" fmla="*/ 707398 h 1904497"/>
                <a:gd name="connsiteX0" fmla="*/ 0 w 5017062"/>
                <a:gd name="connsiteY0" fmla="*/ 683129 h 1904504"/>
                <a:gd name="connsiteX1" fmla="*/ 0 w 5017062"/>
                <a:gd name="connsiteY1" fmla="*/ 683129 h 1904504"/>
                <a:gd name="connsiteX2" fmla="*/ 64736 w 5017062"/>
                <a:gd name="connsiteY2" fmla="*/ 662899 h 1904504"/>
                <a:gd name="connsiteX3" fmla="*/ 80920 w 5017062"/>
                <a:gd name="connsiteY3" fmla="*/ 654807 h 1904504"/>
                <a:gd name="connsiteX4" fmla="*/ 93058 w 5017062"/>
                <a:gd name="connsiteY4" fmla="*/ 650761 h 1904504"/>
                <a:gd name="connsiteX5" fmla="*/ 105197 w 5017062"/>
                <a:gd name="connsiteY5" fmla="*/ 642669 h 1904504"/>
                <a:gd name="connsiteX6" fmla="*/ 125427 w 5017062"/>
                <a:gd name="connsiteY6" fmla="*/ 634577 h 1904504"/>
                <a:gd name="connsiteX7" fmla="*/ 137565 w 5017062"/>
                <a:gd name="connsiteY7" fmla="*/ 626485 h 1904504"/>
                <a:gd name="connsiteX8" fmla="*/ 157795 w 5017062"/>
                <a:gd name="connsiteY8" fmla="*/ 622439 h 1904504"/>
                <a:gd name="connsiteX9" fmla="*/ 169933 w 5017062"/>
                <a:gd name="connsiteY9" fmla="*/ 614347 h 1904504"/>
                <a:gd name="connsiteX10" fmla="*/ 194209 w 5017062"/>
                <a:gd name="connsiteY10" fmla="*/ 606255 h 1904504"/>
                <a:gd name="connsiteX11" fmla="*/ 230623 w 5017062"/>
                <a:gd name="connsiteY11" fmla="*/ 590071 h 1904504"/>
                <a:gd name="connsiteX12" fmla="*/ 242761 w 5017062"/>
                <a:gd name="connsiteY12" fmla="*/ 577932 h 1904504"/>
                <a:gd name="connsiteX13" fmla="*/ 262991 w 5017062"/>
                <a:gd name="connsiteY13" fmla="*/ 573886 h 1904504"/>
                <a:gd name="connsiteX14" fmla="*/ 295359 w 5017062"/>
                <a:gd name="connsiteY14" fmla="*/ 561748 h 1904504"/>
                <a:gd name="connsiteX15" fmla="*/ 307497 w 5017062"/>
                <a:gd name="connsiteY15" fmla="*/ 557702 h 1904504"/>
                <a:gd name="connsiteX16" fmla="*/ 327727 w 5017062"/>
                <a:gd name="connsiteY16" fmla="*/ 545564 h 1904504"/>
                <a:gd name="connsiteX17" fmla="*/ 360096 w 5017062"/>
                <a:gd name="connsiteY17" fmla="*/ 537472 h 1904504"/>
                <a:gd name="connsiteX18" fmla="*/ 400556 w 5017062"/>
                <a:gd name="connsiteY18" fmla="*/ 517242 h 1904504"/>
                <a:gd name="connsiteX19" fmla="*/ 436970 w 5017062"/>
                <a:gd name="connsiteY19" fmla="*/ 509150 h 1904504"/>
                <a:gd name="connsiteX20" fmla="*/ 449108 w 5017062"/>
                <a:gd name="connsiteY20" fmla="*/ 501058 h 1904504"/>
                <a:gd name="connsiteX21" fmla="*/ 465292 w 5017062"/>
                <a:gd name="connsiteY21" fmla="*/ 497012 h 1904504"/>
                <a:gd name="connsiteX22" fmla="*/ 517890 w 5017062"/>
                <a:gd name="connsiteY22" fmla="*/ 488920 h 1904504"/>
                <a:gd name="connsiteX23" fmla="*/ 558351 w 5017062"/>
                <a:gd name="connsiteY23" fmla="*/ 472736 h 1904504"/>
                <a:gd name="connsiteX24" fmla="*/ 602857 w 5017062"/>
                <a:gd name="connsiteY24" fmla="*/ 464644 h 1904504"/>
                <a:gd name="connsiteX25" fmla="*/ 623087 w 5017062"/>
                <a:gd name="connsiteY25" fmla="*/ 460598 h 1904504"/>
                <a:gd name="connsiteX26" fmla="*/ 663547 w 5017062"/>
                <a:gd name="connsiteY26" fmla="*/ 456552 h 1904504"/>
                <a:gd name="connsiteX27" fmla="*/ 712099 w 5017062"/>
                <a:gd name="connsiteY27" fmla="*/ 444414 h 1904504"/>
                <a:gd name="connsiteX28" fmla="*/ 732329 w 5017062"/>
                <a:gd name="connsiteY28" fmla="*/ 436322 h 1904504"/>
                <a:gd name="connsiteX29" fmla="*/ 748513 w 5017062"/>
                <a:gd name="connsiteY29" fmla="*/ 432276 h 1904504"/>
                <a:gd name="connsiteX30" fmla="*/ 760651 w 5017062"/>
                <a:gd name="connsiteY30" fmla="*/ 428230 h 1904504"/>
                <a:gd name="connsiteX31" fmla="*/ 793020 w 5017062"/>
                <a:gd name="connsiteY31" fmla="*/ 420138 h 1904504"/>
                <a:gd name="connsiteX32" fmla="*/ 817296 w 5017062"/>
                <a:gd name="connsiteY32" fmla="*/ 412046 h 1904504"/>
                <a:gd name="connsiteX33" fmla="*/ 829434 w 5017062"/>
                <a:gd name="connsiteY33" fmla="*/ 403954 h 1904504"/>
                <a:gd name="connsiteX34" fmla="*/ 869894 w 5017062"/>
                <a:gd name="connsiteY34" fmla="*/ 395862 h 1904504"/>
                <a:gd name="connsiteX35" fmla="*/ 902262 w 5017062"/>
                <a:gd name="connsiteY35" fmla="*/ 383724 h 1904504"/>
                <a:gd name="connsiteX36" fmla="*/ 918446 w 5017062"/>
                <a:gd name="connsiteY36" fmla="*/ 379678 h 1904504"/>
                <a:gd name="connsiteX37" fmla="*/ 930584 w 5017062"/>
                <a:gd name="connsiteY37" fmla="*/ 375632 h 1904504"/>
                <a:gd name="connsiteX38" fmla="*/ 979136 w 5017062"/>
                <a:gd name="connsiteY38" fmla="*/ 371586 h 1904504"/>
                <a:gd name="connsiteX39" fmla="*/ 999366 w 5017062"/>
                <a:gd name="connsiteY39" fmla="*/ 363494 h 1904504"/>
                <a:gd name="connsiteX40" fmla="*/ 1019597 w 5017062"/>
                <a:gd name="connsiteY40" fmla="*/ 359448 h 1904504"/>
                <a:gd name="connsiteX41" fmla="*/ 1031735 w 5017062"/>
                <a:gd name="connsiteY41" fmla="*/ 351356 h 1904504"/>
                <a:gd name="connsiteX42" fmla="*/ 1076241 w 5017062"/>
                <a:gd name="connsiteY42" fmla="*/ 347309 h 1904504"/>
                <a:gd name="connsiteX43" fmla="*/ 1088379 w 5017062"/>
                <a:gd name="connsiteY43" fmla="*/ 343263 h 1904504"/>
                <a:gd name="connsiteX44" fmla="*/ 1120747 w 5017062"/>
                <a:gd name="connsiteY44" fmla="*/ 339217 h 1904504"/>
                <a:gd name="connsiteX45" fmla="*/ 1132885 w 5017062"/>
                <a:gd name="connsiteY45" fmla="*/ 331125 h 1904504"/>
                <a:gd name="connsiteX46" fmla="*/ 1165253 w 5017062"/>
                <a:gd name="connsiteY46" fmla="*/ 327079 h 1904504"/>
                <a:gd name="connsiteX47" fmla="*/ 1177391 w 5017062"/>
                <a:gd name="connsiteY47" fmla="*/ 323033 h 1904504"/>
                <a:gd name="connsiteX48" fmla="*/ 1213805 w 5017062"/>
                <a:gd name="connsiteY48" fmla="*/ 314941 h 1904504"/>
                <a:gd name="connsiteX49" fmla="*/ 1242127 w 5017062"/>
                <a:gd name="connsiteY49" fmla="*/ 302803 h 1904504"/>
                <a:gd name="connsiteX50" fmla="*/ 1258312 w 5017062"/>
                <a:gd name="connsiteY50" fmla="*/ 298757 h 1904504"/>
                <a:gd name="connsiteX51" fmla="*/ 1270450 w 5017062"/>
                <a:gd name="connsiteY51" fmla="*/ 290665 h 1904504"/>
                <a:gd name="connsiteX52" fmla="*/ 1314956 w 5017062"/>
                <a:gd name="connsiteY52" fmla="*/ 282573 h 1904504"/>
                <a:gd name="connsiteX53" fmla="*/ 1347324 w 5017062"/>
                <a:gd name="connsiteY53" fmla="*/ 270435 h 1904504"/>
                <a:gd name="connsiteX54" fmla="*/ 1379692 w 5017062"/>
                <a:gd name="connsiteY54" fmla="*/ 258297 h 1904504"/>
                <a:gd name="connsiteX55" fmla="*/ 1395876 w 5017062"/>
                <a:gd name="connsiteY55" fmla="*/ 254251 h 1904504"/>
                <a:gd name="connsiteX56" fmla="*/ 1756687 w 5017062"/>
                <a:gd name="connsiteY56" fmla="*/ 155612 h 1904504"/>
                <a:gd name="connsiteX57" fmla="*/ 2570960 w 5017062"/>
                <a:gd name="connsiteY57" fmla="*/ 533 h 1904504"/>
                <a:gd name="connsiteX58" fmla="*/ 2209126 w 5017062"/>
                <a:gd name="connsiteY58" fmla="*/ 104548 h 1904504"/>
                <a:gd name="connsiteX59" fmla="*/ 2427611 w 5017062"/>
                <a:gd name="connsiteY59" fmla="*/ 100502 h 1904504"/>
                <a:gd name="connsiteX60" fmla="*/ 2476163 w 5017062"/>
                <a:gd name="connsiteY60" fmla="*/ 108594 h 1904504"/>
                <a:gd name="connsiteX61" fmla="*/ 2504485 w 5017062"/>
                <a:gd name="connsiteY61" fmla="*/ 112640 h 1904504"/>
                <a:gd name="connsiteX62" fmla="*/ 2544945 w 5017062"/>
                <a:gd name="connsiteY62" fmla="*/ 120732 h 1904504"/>
                <a:gd name="connsiteX63" fmla="*/ 2585405 w 5017062"/>
                <a:gd name="connsiteY63" fmla="*/ 124779 h 1904504"/>
                <a:gd name="connsiteX64" fmla="*/ 2868627 w 5017062"/>
                <a:gd name="connsiteY64" fmla="*/ 112640 h 1904504"/>
                <a:gd name="connsiteX65" fmla="*/ 2892903 w 5017062"/>
                <a:gd name="connsiteY65" fmla="*/ 104548 h 1904504"/>
                <a:gd name="connsiteX66" fmla="*/ 3002145 w 5017062"/>
                <a:gd name="connsiteY66" fmla="*/ 100502 h 1904504"/>
                <a:gd name="connsiteX67" fmla="*/ 3180170 w 5017062"/>
                <a:gd name="connsiteY67" fmla="*/ 108594 h 1904504"/>
                <a:gd name="connsiteX68" fmla="*/ 3261090 w 5017062"/>
                <a:gd name="connsiteY68" fmla="*/ 116686 h 1904504"/>
                <a:gd name="connsiteX69" fmla="*/ 3374379 w 5017062"/>
                <a:gd name="connsiteY69" fmla="*/ 120732 h 1904504"/>
                <a:gd name="connsiteX70" fmla="*/ 3394609 w 5017062"/>
                <a:gd name="connsiteY70" fmla="*/ 128825 h 1904504"/>
                <a:gd name="connsiteX71" fmla="*/ 3487667 w 5017062"/>
                <a:gd name="connsiteY71" fmla="*/ 136917 h 1904504"/>
                <a:gd name="connsiteX72" fmla="*/ 3532174 w 5017062"/>
                <a:gd name="connsiteY72" fmla="*/ 149055 h 1904504"/>
                <a:gd name="connsiteX73" fmla="*/ 3742566 w 5017062"/>
                <a:gd name="connsiteY73" fmla="*/ 145009 h 1904504"/>
                <a:gd name="connsiteX74" fmla="*/ 3774935 w 5017062"/>
                <a:gd name="connsiteY74" fmla="*/ 136917 h 1904504"/>
                <a:gd name="connsiteX75" fmla="*/ 3811349 w 5017062"/>
                <a:gd name="connsiteY75" fmla="*/ 132871 h 1904504"/>
                <a:gd name="connsiteX76" fmla="*/ 4017696 w 5017062"/>
                <a:gd name="connsiteY76" fmla="*/ 128825 h 1904504"/>
                <a:gd name="connsiteX77" fmla="*/ 4037926 w 5017062"/>
                <a:gd name="connsiteY77" fmla="*/ 116686 h 1904504"/>
                <a:gd name="connsiteX78" fmla="*/ 4050064 w 5017062"/>
                <a:gd name="connsiteY78" fmla="*/ 112640 h 1904504"/>
                <a:gd name="connsiteX79" fmla="*/ 4082432 w 5017062"/>
                <a:gd name="connsiteY79" fmla="*/ 96456 h 1904504"/>
                <a:gd name="connsiteX80" fmla="*/ 4377791 w 5017062"/>
                <a:gd name="connsiteY80" fmla="*/ 88364 h 1904504"/>
                <a:gd name="connsiteX81" fmla="*/ 4446574 w 5017062"/>
                <a:gd name="connsiteY81" fmla="*/ 104548 h 1904504"/>
                <a:gd name="connsiteX82" fmla="*/ 4584138 w 5017062"/>
                <a:gd name="connsiteY82" fmla="*/ 128825 h 1904504"/>
                <a:gd name="connsiteX83" fmla="*/ 4976602 w 5017062"/>
                <a:gd name="connsiteY83" fmla="*/ 132871 h 1904504"/>
                <a:gd name="connsiteX84" fmla="*/ 4980648 w 5017062"/>
                <a:gd name="connsiteY84" fmla="*/ 145009 h 1904504"/>
                <a:gd name="connsiteX85" fmla="*/ 4992786 w 5017062"/>
                <a:gd name="connsiteY85" fmla="*/ 153101 h 1904504"/>
                <a:gd name="connsiteX86" fmla="*/ 5000878 w 5017062"/>
                <a:gd name="connsiteY86" fmla="*/ 201653 h 1904504"/>
                <a:gd name="connsiteX87" fmla="*/ 4992786 w 5017062"/>
                <a:gd name="connsiteY87" fmla="*/ 335171 h 1904504"/>
                <a:gd name="connsiteX88" fmla="*/ 4988740 w 5017062"/>
                <a:gd name="connsiteY88" fmla="*/ 355402 h 1904504"/>
                <a:gd name="connsiteX89" fmla="*/ 4984694 w 5017062"/>
                <a:gd name="connsiteY89" fmla="*/ 383724 h 1904504"/>
                <a:gd name="connsiteX90" fmla="*/ 4976602 w 5017062"/>
                <a:gd name="connsiteY90" fmla="*/ 403954 h 1904504"/>
                <a:gd name="connsiteX91" fmla="*/ 4960418 w 5017062"/>
                <a:gd name="connsiteY91" fmla="*/ 452506 h 1904504"/>
                <a:gd name="connsiteX92" fmla="*/ 4952326 w 5017062"/>
                <a:gd name="connsiteY92" fmla="*/ 488920 h 1904504"/>
                <a:gd name="connsiteX93" fmla="*/ 4940188 w 5017062"/>
                <a:gd name="connsiteY93" fmla="*/ 557702 h 1904504"/>
                <a:gd name="connsiteX94" fmla="*/ 4944234 w 5017062"/>
                <a:gd name="connsiteY94" fmla="*/ 1006810 h 1904504"/>
                <a:gd name="connsiteX95" fmla="*/ 4948280 w 5017062"/>
                <a:gd name="connsiteY95" fmla="*/ 1022994 h 1904504"/>
                <a:gd name="connsiteX96" fmla="*/ 4952326 w 5017062"/>
                <a:gd name="connsiteY96" fmla="*/ 1144375 h 1904504"/>
                <a:gd name="connsiteX97" fmla="*/ 4968510 w 5017062"/>
                <a:gd name="connsiteY97" fmla="*/ 1188881 h 1904504"/>
                <a:gd name="connsiteX98" fmla="*/ 4976602 w 5017062"/>
                <a:gd name="connsiteY98" fmla="*/ 1217203 h 1904504"/>
                <a:gd name="connsiteX99" fmla="*/ 4984694 w 5017062"/>
                <a:gd name="connsiteY99" fmla="*/ 1237433 h 1904504"/>
                <a:gd name="connsiteX100" fmla="*/ 4988740 w 5017062"/>
                <a:gd name="connsiteY100" fmla="*/ 1257663 h 1904504"/>
                <a:gd name="connsiteX101" fmla="*/ 5000878 w 5017062"/>
                <a:gd name="connsiteY101" fmla="*/ 1273848 h 1904504"/>
                <a:gd name="connsiteX102" fmla="*/ 5004924 w 5017062"/>
                <a:gd name="connsiteY102" fmla="*/ 1294078 h 1904504"/>
                <a:gd name="connsiteX103" fmla="*/ 5013016 w 5017062"/>
                <a:gd name="connsiteY103" fmla="*/ 1310262 h 1904504"/>
                <a:gd name="connsiteX104" fmla="*/ 5017062 w 5017062"/>
                <a:gd name="connsiteY104" fmla="*/ 1326446 h 1904504"/>
                <a:gd name="connsiteX105" fmla="*/ 5000878 w 5017062"/>
                <a:gd name="connsiteY105" fmla="*/ 1383090 h 1904504"/>
                <a:gd name="connsiteX106" fmla="*/ 4972556 w 5017062"/>
                <a:gd name="connsiteY106" fmla="*/ 1455918 h 1904504"/>
                <a:gd name="connsiteX107" fmla="*/ 4952326 w 5017062"/>
                <a:gd name="connsiteY107" fmla="*/ 1516609 h 1904504"/>
                <a:gd name="connsiteX108" fmla="*/ 4928050 w 5017062"/>
                <a:gd name="connsiteY108" fmla="*/ 1589437 h 1904504"/>
                <a:gd name="connsiteX109" fmla="*/ 4924004 w 5017062"/>
                <a:gd name="connsiteY109" fmla="*/ 1609667 h 1904504"/>
                <a:gd name="connsiteX110" fmla="*/ 4907820 w 5017062"/>
                <a:gd name="connsiteY110" fmla="*/ 1658219 h 1904504"/>
                <a:gd name="connsiteX111" fmla="*/ 4899727 w 5017062"/>
                <a:gd name="connsiteY111" fmla="*/ 1678449 h 1904504"/>
                <a:gd name="connsiteX112" fmla="*/ 4887589 w 5017062"/>
                <a:gd name="connsiteY112" fmla="*/ 1686541 h 1904504"/>
                <a:gd name="connsiteX113" fmla="*/ 4883543 w 5017062"/>
                <a:gd name="connsiteY113" fmla="*/ 1698679 h 1904504"/>
                <a:gd name="connsiteX114" fmla="*/ 4859267 w 5017062"/>
                <a:gd name="connsiteY114" fmla="*/ 1751278 h 1904504"/>
                <a:gd name="connsiteX115" fmla="*/ 4855221 w 5017062"/>
                <a:gd name="connsiteY115" fmla="*/ 1771508 h 1904504"/>
                <a:gd name="connsiteX116" fmla="*/ 4843083 w 5017062"/>
                <a:gd name="connsiteY116" fmla="*/ 1799830 h 1904504"/>
                <a:gd name="connsiteX117" fmla="*/ 4839037 w 5017062"/>
                <a:gd name="connsiteY117" fmla="*/ 1811968 h 1904504"/>
                <a:gd name="connsiteX118" fmla="*/ 4834991 w 5017062"/>
                <a:gd name="connsiteY118" fmla="*/ 1828152 h 1904504"/>
                <a:gd name="connsiteX119" fmla="*/ 4778347 w 5017062"/>
                <a:gd name="connsiteY119" fmla="*/ 1840290 h 1904504"/>
                <a:gd name="connsiteX120" fmla="*/ 4673151 w 5017062"/>
                <a:gd name="connsiteY120" fmla="*/ 1860520 h 1904504"/>
                <a:gd name="connsiteX121" fmla="*/ 4511310 w 5017062"/>
                <a:gd name="connsiteY121" fmla="*/ 1864566 h 1904504"/>
                <a:gd name="connsiteX122" fmla="*/ 4389929 w 5017062"/>
                <a:gd name="connsiteY122" fmla="*/ 1876704 h 1904504"/>
                <a:gd name="connsiteX123" fmla="*/ 4187628 w 5017062"/>
                <a:gd name="connsiteY123" fmla="*/ 1884796 h 1904504"/>
                <a:gd name="connsiteX124" fmla="*/ 3969143 w 5017062"/>
                <a:gd name="connsiteY124" fmla="*/ 1888842 h 1904504"/>
                <a:gd name="connsiteX125" fmla="*/ 3912499 w 5017062"/>
                <a:gd name="connsiteY125" fmla="*/ 1884796 h 1904504"/>
                <a:gd name="connsiteX126" fmla="*/ 3859901 w 5017062"/>
                <a:gd name="connsiteY126" fmla="*/ 1876704 h 1904504"/>
                <a:gd name="connsiteX127" fmla="*/ 3827533 w 5017062"/>
                <a:gd name="connsiteY127" fmla="*/ 1868612 h 1904504"/>
                <a:gd name="connsiteX128" fmla="*/ 3791119 w 5017062"/>
                <a:gd name="connsiteY128" fmla="*/ 1860520 h 1904504"/>
                <a:gd name="connsiteX129" fmla="*/ 3762797 w 5017062"/>
                <a:gd name="connsiteY129" fmla="*/ 1856474 h 1904504"/>
                <a:gd name="connsiteX130" fmla="*/ 3726382 w 5017062"/>
                <a:gd name="connsiteY130" fmla="*/ 1848382 h 1904504"/>
                <a:gd name="connsiteX131" fmla="*/ 3702106 w 5017062"/>
                <a:gd name="connsiteY131" fmla="*/ 1844336 h 1904504"/>
                <a:gd name="connsiteX132" fmla="*/ 3681876 w 5017062"/>
                <a:gd name="connsiteY132" fmla="*/ 1840290 h 1904504"/>
                <a:gd name="connsiteX133" fmla="*/ 3596910 w 5017062"/>
                <a:gd name="connsiteY133" fmla="*/ 1828152 h 1904504"/>
                <a:gd name="connsiteX134" fmla="*/ 3511943 w 5017062"/>
                <a:gd name="connsiteY134" fmla="*/ 1820060 h 1904504"/>
                <a:gd name="connsiteX135" fmla="*/ 3451253 w 5017062"/>
                <a:gd name="connsiteY135" fmla="*/ 1811968 h 1904504"/>
                <a:gd name="connsiteX136" fmla="*/ 3431023 w 5017062"/>
                <a:gd name="connsiteY136" fmla="*/ 1803876 h 1904504"/>
                <a:gd name="connsiteX137" fmla="*/ 3394609 w 5017062"/>
                <a:gd name="connsiteY137" fmla="*/ 1779600 h 1904504"/>
                <a:gd name="connsiteX138" fmla="*/ 3382471 w 5017062"/>
                <a:gd name="connsiteY138" fmla="*/ 1763416 h 1904504"/>
                <a:gd name="connsiteX139" fmla="*/ 3337965 w 5017062"/>
                <a:gd name="connsiteY139" fmla="*/ 1739140 h 1904504"/>
                <a:gd name="connsiteX140" fmla="*/ 3297504 w 5017062"/>
                <a:gd name="connsiteY140" fmla="*/ 1714863 h 1904504"/>
                <a:gd name="connsiteX141" fmla="*/ 3269182 w 5017062"/>
                <a:gd name="connsiteY141" fmla="*/ 1702725 h 1904504"/>
                <a:gd name="connsiteX142" fmla="*/ 3228722 w 5017062"/>
                <a:gd name="connsiteY142" fmla="*/ 1678449 h 1904504"/>
                <a:gd name="connsiteX143" fmla="*/ 3204446 w 5017062"/>
                <a:gd name="connsiteY143" fmla="*/ 1670357 h 1904504"/>
                <a:gd name="connsiteX144" fmla="*/ 3155894 w 5017062"/>
                <a:gd name="connsiteY144" fmla="*/ 1650127 h 1904504"/>
                <a:gd name="connsiteX145" fmla="*/ 3135664 w 5017062"/>
                <a:gd name="connsiteY145" fmla="*/ 1642035 h 1904504"/>
                <a:gd name="connsiteX146" fmla="*/ 3115434 w 5017062"/>
                <a:gd name="connsiteY146" fmla="*/ 1637989 h 1904504"/>
                <a:gd name="connsiteX147" fmla="*/ 3034513 w 5017062"/>
                <a:gd name="connsiteY147" fmla="*/ 1625851 h 1904504"/>
                <a:gd name="connsiteX148" fmla="*/ 2985961 w 5017062"/>
                <a:gd name="connsiteY148" fmla="*/ 1621805 h 1904504"/>
                <a:gd name="connsiteX149" fmla="*/ 2945501 w 5017062"/>
                <a:gd name="connsiteY149" fmla="*/ 1597529 h 1904504"/>
                <a:gd name="connsiteX150" fmla="*/ 2913133 w 5017062"/>
                <a:gd name="connsiteY150" fmla="*/ 1577299 h 1904504"/>
                <a:gd name="connsiteX151" fmla="*/ 2892903 w 5017062"/>
                <a:gd name="connsiteY151" fmla="*/ 1548977 h 1904504"/>
                <a:gd name="connsiteX152" fmla="*/ 2876719 w 5017062"/>
                <a:gd name="connsiteY152" fmla="*/ 1544931 h 1904504"/>
                <a:gd name="connsiteX153" fmla="*/ 2864581 w 5017062"/>
                <a:gd name="connsiteY153" fmla="*/ 1540885 h 1904504"/>
                <a:gd name="connsiteX154" fmla="*/ 2844351 w 5017062"/>
                <a:gd name="connsiteY154" fmla="*/ 1536839 h 1904504"/>
                <a:gd name="connsiteX155" fmla="*/ 2807936 w 5017062"/>
                <a:gd name="connsiteY155" fmla="*/ 1524701 h 1904504"/>
                <a:gd name="connsiteX156" fmla="*/ 2767476 w 5017062"/>
                <a:gd name="connsiteY156" fmla="*/ 1516609 h 1904504"/>
                <a:gd name="connsiteX157" fmla="*/ 2710832 w 5017062"/>
                <a:gd name="connsiteY157" fmla="*/ 1500425 h 1904504"/>
                <a:gd name="connsiteX158" fmla="*/ 2674418 w 5017062"/>
                <a:gd name="connsiteY158" fmla="*/ 1488286 h 1904504"/>
                <a:gd name="connsiteX159" fmla="*/ 2605635 w 5017062"/>
                <a:gd name="connsiteY159" fmla="*/ 1476148 h 1904504"/>
                <a:gd name="connsiteX160" fmla="*/ 2459979 w 5017062"/>
                <a:gd name="connsiteY160" fmla="*/ 1459964 h 1904504"/>
                <a:gd name="connsiteX161" fmla="*/ 2431657 w 5017062"/>
                <a:gd name="connsiteY161" fmla="*/ 1455918 h 1904504"/>
                <a:gd name="connsiteX162" fmla="*/ 2326460 w 5017062"/>
                <a:gd name="connsiteY162" fmla="*/ 1427596 h 1904504"/>
                <a:gd name="connsiteX163" fmla="*/ 2257678 w 5017062"/>
                <a:gd name="connsiteY163" fmla="*/ 1415458 h 1904504"/>
                <a:gd name="connsiteX164" fmla="*/ 2079653 w 5017062"/>
                <a:gd name="connsiteY164" fmla="*/ 1362860 h 1904504"/>
                <a:gd name="connsiteX165" fmla="*/ 1885444 w 5017062"/>
                <a:gd name="connsiteY165" fmla="*/ 1290032 h 1904504"/>
                <a:gd name="connsiteX166" fmla="*/ 1755972 w 5017062"/>
                <a:gd name="connsiteY166" fmla="*/ 1265756 h 1904504"/>
                <a:gd name="connsiteX167" fmla="*/ 1650775 w 5017062"/>
                <a:gd name="connsiteY167" fmla="*/ 1241479 h 1904504"/>
                <a:gd name="connsiteX168" fmla="*/ 1460612 w 5017062"/>
                <a:gd name="connsiteY168" fmla="*/ 1225295 h 1904504"/>
                <a:gd name="connsiteX169" fmla="*/ 1416106 w 5017062"/>
                <a:gd name="connsiteY169" fmla="*/ 1217203 h 1904504"/>
                <a:gd name="connsiteX170" fmla="*/ 1355416 w 5017062"/>
                <a:gd name="connsiteY170" fmla="*/ 1201019 h 1904504"/>
                <a:gd name="connsiteX171" fmla="*/ 1234035 w 5017062"/>
                <a:gd name="connsiteY171" fmla="*/ 1196973 h 1904504"/>
                <a:gd name="connsiteX172" fmla="*/ 1177391 w 5017062"/>
                <a:gd name="connsiteY172" fmla="*/ 1184835 h 1904504"/>
                <a:gd name="connsiteX173" fmla="*/ 1100517 w 5017062"/>
                <a:gd name="connsiteY173" fmla="*/ 1164605 h 1904504"/>
                <a:gd name="connsiteX174" fmla="*/ 1080287 w 5017062"/>
                <a:gd name="connsiteY174" fmla="*/ 1160559 h 1904504"/>
                <a:gd name="connsiteX175" fmla="*/ 1035781 w 5017062"/>
                <a:gd name="connsiteY175" fmla="*/ 1148421 h 1904504"/>
                <a:gd name="connsiteX176" fmla="*/ 1015551 w 5017062"/>
                <a:gd name="connsiteY176" fmla="*/ 1136283 h 1904504"/>
                <a:gd name="connsiteX177" fmla="*/ 995320 w 5017062"/>
                <a:gd name="connsiteY177" fmla="*/ 1132237 h 1904504"/>
                <a:gd name="connsiteX178" fmla="*/ 983182 w 5017062"/>
                <a:gd name="connsiteY178" fmla="*/ 1128191 h 1904504"/>
                <a:gd name="connsiteX179" fmla="*/ 934630 w 5017062"/>
                <a:gd name="connsiteY179" fmla="*/ 1103915 h 1904504"/>
                <a:gd name="connsiteX180" fmla="*/ 918446 w 5017062"/>
                <a:gd name="connsiteY180" fmla="*/ 1095823 h 1904504"/>
                <a:gd name="connsiteX181" fmla="*/ 890124 w 5017062"/>
                <a:gd name="connsiteY181" fmla="*/ 1083685 h 1904504"/>
                <a:gd name="connsiteX182" fmla="*/ 877986 w 5017062"/>
                <a:gd name="connsiteY182" fmla="*/ 1075593 h 1904504"/>
                <a:gd name="connsiteX183" fmla="*/ 845618 w 5017062"/>
                <a:gd name="connsiteY183" fmla="*/ 1063455 h 1904504"/>
                <a:gd name="connsiteX184" fmla="*/ 833480 w 5017062"/>
                <a:gd name="connsiteY184" fmla="*/ 1051317 h 1904504"/>
                <a:gd name="connsiteX185" fmla="*/ 788974 w 5017062"/>
                <a:gd name="connsiteY185" fmla="*/ 1031086 h 1904504"/>
                <a:gd name="connsiteX186" fmla="*/ 760651 w 5017062"/>
                <a:gd name="connsiteY186" fmla="*/ 1022994 h 1904504"/>
                <a:gd name="connsiteX187" fmla="*/ 744467 w 5017062"/>
                <a:gd name="connsiteY187" fmla="*/ 1010856 h 1904504"/>
                <a:gd name="connsiteX188" fmla="*/ 695915 w 5017062"/>
                <a:gd name="connsiteY188" fmla="*/ 998718 h 1904504"/>
                <a:gd name="connsiteX189" fmla="*/ 683777 w 5017062"/>
                <a:gd name="connsiteY189" fmla="*/ 990626 h 1904504"/>
                <a:gd name="connsiteX190" fmla="*/ 655455 w 5017062"/>
                <a:gd name="connsiteY190" fmla="*/ 982534 h 1904504"/>
                <a:gd name="connsiteX191" fmla="*/ 619041 w 5017062"/>
                <a:gd name="connsiteY191" fmla="*/ 962304 h 1904504"/>
                <a:gd name="connsiteX192" fmla="*/ 586673 w 5017062"/>
                <a:gd name="connsiteY192" fmla="*/ 929936 h 1904504"/>
                <a:gd name="connsiteX193" fmla="*/ 570489 w 5017062"/>
                <a:gd name="connsiteY193" fmla="*/ 913752 h 1904504"/>
                <a:gd name="connsiteX194" fmla="*/ 550258 w 5017062"/>
                <a:gd name="connsiteY194" fmla="*/ 893522 h 1904504"/>
                <a:gd name="connsiteX195" fmla="*/ 530028 w 5017062"/>
                <a:gd name="connsiteY195" fmla="*/ 873292 h 1904504"/>
                <a:gd name="connsiteX196" fmla="*/ 517890 w 5017062"/>
                <a:gd name="connsiteY196" fmla="*/ 857108 h 1904504"/>
                <a:gd name="connsiteX197" fmla="*/ 485522 w 5017062"/>
                <a:gd name="connsiteY197" fmla="*/ 836878 h 1904504"/>
                <a:gd name="connsiteX198" fmla="*/ 461246 w 5017062"/>
                <a:gd name="connsiteY198" fmla="*/ 812602 h 1904504"/>
                <a:gd name="connsiteX199" fmla="*/ 453154 w 5017062"/>
                <a:gd name="connsiteY199" fmla="*/ 804509 h 1904504"/>
                <a:gd name="connsiteX200" fmla="*/ 428878 w 5017062"/>
                <a:gd name="connsiteY200" fmla="*/ 788325 h 1904504"/>
                <a:gd name="connsiteX201" fmla="*/ 384372 w 5017062"/>
                <a:gd name="connsiteY201" fmla="*/ 751911 h 1904504"/>
                <a:gd name="connsiteX202" fmla="*/ 360096 w 5017062"/>
                <a:gd name="connsiteY202" fmla="*/ 739773 h 1904504"/>
                <a:gd name="connsiteX203" fmla="*/ 198255 w 5017062"/>
                <a:gd name="connsiteY203" fmla="*/ 735727 h 1904504"/>
                <a:gd name="connsiteX204" fmla="*/ 153749 w 5017062"/>
                <a:gd name="connsiteY204" fmla="*/ 727635 h 1904504"/>
                <a:gd name="connsiteX205" fmla="*/ 137565 w 5017062"/>
                <a:gd name="connsiteY205" fmla="*/ 719543 h 1904504"/>
                <a:gd name="connsiteX206" fmla="*/ 105197 w 5017062"/>
                <a:gd name="connsiteY206" fmla="*/ 715497 h 1904504"/>
                <a:gd name="connsiteX207" fmla="*/ 93058 w 5017062"/>
                <a:gd name="connsiteY207" fmla="*/ 711451 h 1904504"/>
                <a:gd name="connsiteX208" fmla="*/ 80920 w 5017062"/>
                <a:gd name="connsiteY208" fmla="*/ 703359 h 1904504"/>
                <a:gd name="connsiteX209" fmla="*/ 64736 w 5017062"/>
                <a:gd name="connsiteY209" fmla="*/ 699313 h 1904504"/>
                <a:gd name="connsiteX210" fmla="*/ 52598 w 5017062"/>
                <a:gd name="connsiteY210" fmla="*/ 687175 h 1904504"/>
                <a:gd name="connsiteX211" fmla="*/ 36414 w 5017062"/>
                <a:gd name="connsiteY211" fmla="*/ 675037 h 1904504"/>
                <a:gd name="connsiteX212" fmla="*/ 28322 w 5017062"/>
                <a:gd name="connsiteY212" fmla="*/ 662899 h 1904504"/>
                <a:gd name="connsiteX213" fmla="*/ 64736 w 5017062"/>
                <a:gd name="connsiteY213" fmla="*/ 703359 h 1904504"/>
                <a:gd name="connsiteX214" fmla="*/ 68782 w 5017062"/>
                <a:gd name="connsiteY214" fmla="*/ 707405 h 1904504"/>
                <a:gd name="connsiteX0" fmla="*/ 0 w 5017062"/>
                <a:gd name="connsiteY0" fmla="*/ 683244 h 1904619"/>
                <a:gd name="connsiteX1" fmla="*/ 0 w 5017062"/>
                <a:gd name="connsiteY1" fmla="*/ 683244 h 1904619"/>
                <a:gd name="connsiteX2" fmla="*/ 64736 w 5017062"/>
                <a:gd name="connsiteY2" fmla="*/ 663014 h 1904619"/>
                <a:gd name="connsiteX3" fmla="*/ 80920 w 5017062"/>
                <a:gd name="connsiteY3" fmla="*/ 654922 h 1904619"/>
                <a:gd name="connsiteX4" fmla="*/ 93058 w 5017062"/>
                <a:gd name="connsiteY4" fmla="*/ 650876 h 1904619"/>
                <a:gd name="connsiteX5" fmla="*/ 105197 w 5017062"/>
                <a:gd name="connsiteY5" fmla="*/ 642784 h 1904619"/>
                <a:gd name="connsiteX6" fmla="*/ 125427 w 5017062"/>
                <a:gd name="connsiteY6" fmla="*/ 634692 h 1904619"/>
                <a:gd name="connsiteX7" fmla="*/ 137565 w 5017062"/>
                <a:gd name="connsiteY7" fmla="*/ 626600 h 1904619"/>
                <a:gd name="connsiteX8" fmla="*/ 157795 w 5017062"/>
                <a:gd name="connsiteY8" fmla="*/ 622554 h 1904619"/>
                <a:gd name="connsiteX9" fmla="*/ 169933 w 5017062"/>
                <a:gd name="connsiteY9" fmla="*/ 614462 h 1904619"/>
                <a:gd name="connsiteX10" fmla="*/ 194209 w 5017062"/>
                <a:gd name="connsiteY10" fmla="*/ 606370 h 1904619"/>
                <a:gd name="connsiteX11" fmla="*/ 230623 w 5017062"/>
                <a:gd name="connsiteY11" fmla="*/ 590186 h 1904619"/>
                <a:gd name="connsiteX12" fmla="*/ 242761 w 5017062"/>
                <a:gd name="connsiteY12" fmla="*/ 578047 h 1904619"/>
                <a:gd name="connsiteX13" fmla="*/ 262991 w 5017062"/>
                <a:gd name="connsiteY13" fmla="*/ 574001 h 1904619"/>
                <a:gd name="connsiteX14" fmla="*/ 295359 w 5017062"/>
                <a:gd name="connsiteY14" fmla="*/ 561863 h 1904619"/>
                <a:gd name="connsiteX15" fmla="*/ 307497 w 5017062"/>
                <a:gd name="connsiteY15" fmla="*/ 557817 h 1904619"/>
                <a:gd name="connsiteX16" fmla="*/ 327727 w 5017062"/>
                <a:gd name="connsiteY16" fmla="*/ 545679 h 1904619"/>
                <a:gd name="connsiteX17" fmla="*/ 360096 w 5017062"/>
                <a:gd name="connsiteY17" fmla="*/ 537587 h 1904619"/>
                <a:gd name="connsiteX18" fmla="*/ 400556 w 5017062"/>
                <a:gd name="connsiteY18" fmla="*/ 517357 h 1904619"/>
                <a:gd name="connsiteX19" fmla="*/ 436970 w 5017062"/>
                <a:gd name="connsiteY19" fmla="*/ 509265 h 1904619"/>
                <a:gd name="connsiteX20" fmla="*/ 449108 w 5017062"/>
                <a:gd name="connsiteY20" fmla="*/ 501173 h 1904619"/>
                <a:gd name="connsiteX21" fmla="*/ 465292 w 5017062"/>
                <a:gd name="connsiteY21" fmla="*/ 497127 h 1904619"/>
                <a:gd name="connsiteX22" fmla="*/ 517890 w 5017062"/>
                <a:gd name="connsiteY22" fmla="*/ 489035 h 1904619"/>
                <a:gd name="connsiteX23" fmla="*/ 558351 w 5017062"/>
                <a:gd name="connsiteY23" fmla="*/ 472851 h 1904619"/>
                <a:gd name="connsiteX24" fmla="*/ 602857 w 5017062"/>
                <a:gd name="connsiteY24" fmla="*/ 464759 h 1904619"/>
                <a:gd name="connsiteX25" fmla="*/ 623087 w 5017062"/>
                <a:gd name="connsiteY25" fmla="*/ 460713 h 1904619"/>
                <a:gd name="connsiteX26" fmla="*/ 663547 w 5017062"/>
                <a:gd name="connsiteY26" fmla="*/ 456667 h 1904619"/>
                <a:gd name="connsiteX27" fmla="*/ 712099 w 5017062"/>
                <a:gd name="connsiteY27" fmla="*/ 444529 h 1904619"/>
                <a:gd name="connsiteX28" fmla="*/ 732329 w 5017062"/>
                <a:gd name="connsiteY28" fmla="*/ 436437 h 1904619"/>
                <a:gd name="connsiteX29" fmla="*/ 748513 w 5017062"/>
                <a:gd name="connsiteY29" fmla="*/ 432391 h 1904619"/>
                <a:gd name="connsiteX30" fmla="*/ 760651 w 5017062"/>
                <a:gd name="connsiteY30" fmla="*/ 428345 h 1904619"/>
                <a:gd name="connsiteX31" fmla="*/ 793020 w 5017062"/>
                <a:gd name="connsiteY31" fmla="*/ 420253 h 1904619"/>
                <a:gd name="connsiteX32" fmla="*/ 817296 w 5017062"/>
                <a:gd name="connsiteY32" fmla="*/ 412161 h 1904619"/>
                <a:gd name="connsiteX33" fmla="*/ 829434 w 5017062"/>
                <a:gd name="connsiteY33" fmla="*/ 404069 h 1904619"/>
                <a:gd name="connsiteX34" fmla="*/ 869894 w 5017062"/>
                <a:gd name="connsiteY34" fmla="*/ 395977 h 1904619"/>
                <a:gd name="connsiteX35" fmla="*/ 902262 w 5017062"/>
                <a:gd name="connsiteY35" fmla="*/ 383839 h 1904619"/>
                <a:gd name="connsiteX36" fmla="*/ 918446 w 5017062"/>
                <a:gd name="connsiteY36" fmla="*/ 379793 h 1904619"/>
                <a:gd name="connsiteX37" fmla="*/ 930584 w 5017062"/>
                <a:gd name="connsiteY37" fmla="*/ 375747 h 1904619"/>
                <a:gd name="connsiteX38" fmla="*/ 979136 w 5017062"/>
                <a:gd name="connsiteY38" fmla="*/ 371701 h 1904619"/>
                <a:gd name="connsiteX39" fmla="*/ 999366 w 5017062"/>
                <a:gd name="connsiteY39" fmla="*/ 363609 h 1904619"/>
                <a:gd name="connsiteX40" fmla="*/ 1019597 w 5017062"/>
                <a:gd name="connsiteY40" fmla="*/ 359563 h 1904619"/>
                <a:gd name="connsiteX41" fmla="*/ 1031735 w 5017062"/>
                <a:gd name="connsiteY41" fmla="*/ 351471 h 1904619"/>
                <a:gd name="connsiteX42" fmla="*/ 1076241 w 5017062"/>
                <a:gd name="connsiteY42" fmla="*/ 347424 h 1904619"/>
                <a:gd name="connsiteX43" fmla="*/ 1088379 w 5017062"/>
                <a:gd name="connsiteY43" fmla="*/ 343378 h 1904619"/>
                <a:gd name="connsiteX44" fmla="*/ 1120747 w 5017062"/>
                <a:gd name="connsiteY44" fmla="*/ 339332 h 1904619"/>
                <a:gd name="connsiteX45" fmla="*/ 1132885 w 5017062"/>
                <a:gd name="connsiteY45" fmla="*/ 331240 h 1904619"/>
                <a:gd name="connsiteX46" fmla="*/ 1165253 w 5017062"/>
                <a:gd name="connsiteY46" fmla="*/ 327194 h 1904619"/>
                <a:gd name="connsiteX47" fmla="*/ 1177391 w 5017062"/>
                <a:gd name="connsiteY47" fmla="*/ 323148 h 1904619"/>
                <a:gd name="connsiteX48" fmla="*/ 1213805 w 5017062"/>
                <a:gd name="connsiteY48" fmla="*/ 315056 h 1904619"/>
                <a:gd name="connsiteX49" fmla="*/ 1242127 w 5017062"/>
                <a:gd name="connsiteY49" fmla="*/ 302918 h 1904619"/>
                <a:gd name="connsiteX50" fmla="*/ 1258312 w 5017062"/>
                <a:gd name="connsiteY50" fmla="*/ 298872 h 1904619"/>
                <a:gd name="connsiteX51" fmla="*/ 1270450 w 5017062"/>
                <a:gd name="connsiteY51" fmla="*/ 290780 h 1904619"/>
                <a:gd name="connsiteX52" fmla="*/ 1314956 w 5017062"/>
                <a:gd name="connsiteY52" fmla="*/ 282688 h 1904619"/>
                <a:gd name="connsiteX53" fmla="*/ 1347324 w 5017062"/>
                <a:gd name="connsiteY53" fmla="*/ 270550 h 1904619"/>
                <a:gd name="connsiteX54" fmla="*/ 1379692 w 5017062"/>
                <a:gd name="connsiteY54" fmla="*/ 258412 h 1904619"/>
                <a:gd name="connsiteX55" fmla="*/ 1395876 w 5017062"/>
                <a:gd name="connsiteY55" fmla="*/ 254366 h 1904619"/>
                <a:gd name="connsiteX56" fmla="*/ 1756687 w 5017062"/>
                <a:gd name="connsiteY56" fmla="*/ 155727 h 1904619"/>
                <a:gd name="connsiteX57" fmla="*/ 2570960 w 5017062"/>
                <a:gd name="connsiteY57" fmla="*/ 648 h 1904619"/>
                <a:gd name="connsiteX58" fmla="*/ 2427611 w 5017062"/>
                <a:gd name="connsiteY58" fmla="*/ 100617 h 1904619"/>
                <a:gd name="connsiteX59" fmla="*/ 2476163 w 5017062"/>
                <a:gd name="connsiteY59" fmla="*/ 108709 h 1904619"/>
                <a:gd name="connsiteX60" fmla="*/ 2504485 w 5017062"/>
                <a:gd name="connsiteY60" fmla="*/ 112755 h 1904619"/>
                <a:gd name="connsiteX61" fmla="*/ 2544945 w 5017062"/>
                <a:gd name="connsiteY61" fmla="*/ 120847 h 1904619"/>
                <a:gd name="connsiteX62" fmla="*/ 2585405 w 5017062"/>
                <a:gd name="connsiteY62" fmla="*/ 124894 h 1904619"/>
                <a:gd name="connsiteX63" fmla="*/ 2868627 w 5017062"/>
                <a:gd name="connsiteY63" fmla="*/ 112755 h 1904619"/>
                <a:gd name="connsiteX64" fmla="*/ 2892903 w 5017062"/>
                <a:gd name="connsiteY64" fmla="*/ 104663 h 1904619"/>
                <a:gd name="connsiteX65" fmla="*/ 3002145 w 5017062"/>
                <a:gd name="connsiteY65" fmla="*/ 100617 h 1904619"/>
                <a:gd name="connsiteX66" fmla="*/ 3180170 w 5017062"/>
                <a:gd name="connsiteY66" fmla="*/ 108709 h 1904619"/>
                <a:gd name="connsiteX67" fmla="*/ 3261090 w 5017062"/>
                <a:gd name="connsiteY67" fmla="*/ 116801 h 1904619"/>
                <a:gd name="connsiteX68" fmla="*/ 3374379 w 5017062"/>
                <a:gd name="connsiteY68" fmla="*/ 120847 h 1904619"/>
                <a:gd name="connsiteX69" fmla="*/ 3394609 w 5017062"/>
                <a:gd name="connsiteY69" fmla="*/ 128940 h 1904619"/>
                <a:gd name="connsiteX70" fmla="*/ 3487667 w 5017062"/>
                <a:gd name="connsiteY70" fmla="*/ 137032 h 1904619"/>
                <a:gd name="connsiteX71" fmla="*/ 3532174 w 5017062"/>
                <a:gd name="connsiteY71" fmla="*/ 149170 h 1904619"/>
                <a:gd name="connsiteX72" fmla="*/ 3742566 w 5017062"/>
                <a:gd name="connsiteY72" fmla="*/ 145124 h 1904619"/>
                <a:gd name="connsiteX73" fmla="*/ 3774935 w 5017062"/>
                <a:gd name="connsiteY73" fmla="*/ 137032 h 1904619"/>
                <a:gd name="connsiteX74" fmla="*/ 3811349 w 5017062"/>
                <a:gd name="connsiteY74" fmla="*/ 132986 h 1904619"/>
                <a:gd name="connsiteX75" fmla="*/ 4017696 w 5017062"/>
                <a:gd name="connsiteY75" fmla="*/ 128940 h 1904619"/>
                <a:gd name="connsiteX76" fmla="*/ 4037926 w 5017062"/>
                <a:gd name="connsiteY76" fmla="*/ 116801 h 1904619"/>
                <a:gd name="connsiteX77" fmla="*/ 4050064 w 5017062"/>
                <a:gd name="connsiteY77" fmla="*/ 112755 h 1904619"/>
                <a:gd name="connsiteX78" fmla="*/ 4082432 w 5017062"/>
                <a:gd name="connsiteY78" fmla="*/ 96571 h 1904619"/>
                <a:gd name="connsiteX79" fmla="*/ 4377791 w 5017062"/>
                <a:gd name="connsiteY79" fmla="*/ 88479 h 1904619"/>
                <a:gd name="connsiteX80" fmla="*/ 4446574 w 5017062"/>
                <a:gd name="connsiteY80" fmla="*/ 104663 h 1904619"/>
                <a:gd name="connsiteX81" fmla="*/ 4584138 w 5017062"/>
                <a:gd name="connsiteY81" fmla="*/ 128940 h 1904619"/>
                <a:gd name="connsiteX82" fmla="*/ 4976602 w 5017062"/>
                <a:gd name="connsiteY82" fmla="*/ 132986 h 1904619"/>
                <a:gd name="connsiteX83" fmla="*/ 4980648 w 5017062"/>
                <a:gd name="connsiteY83" fmla="*/ 145124 h 1904619"/>
                <a:gd name="connsiteX84" fmla="*/ 4992786 w 5017062"/>
                <a:gd name="connsiteY84" fmla="*/ 153216 h 1904619"/>
                <a:gd name="connsiteX85" fmla="*/ 5000878 w 5017062"/>
                <a:gd name="connsiteY85" fmla="*/ 201768 h 1904619"/>
                <a:gd name="connsiteX86" fmla="*/ 4992786 w 5017062"/>
                <a:gd name="connsiteY86" fmla="*/ 335286 h 1904619"/>
                <a:gd name="connsiteX87" fmla="*/ 4988740 w 5017062"/>
                <a:gd name="connsiteY87" fmla="*/ 355517 h 1904619"/>
                <a:gd name="connsiteX88" fmla="*/ 4984694 w 5017062"/>
                <a:gd name="connsiteY88" fmla="*/ 383839 h 1904619"/>
                <a:gd name="connsiteX89" fmla="*/ 4976602 w 5017062"/>
                <a:gd name="connsiteY89" fmla="*/ 404069 h 1904619"/>
                <a:gd name="connsiteX90" fmla="*/ 4960418 w 5017062"/>
                <a:gd name="connsiteY90" fmla="*/ 452621 h 1904619"/>
                <a:gd name="connsiteX91" fmla="*/ 4952326 w 5017062"/>
                <a:gd name="connsiteY91" fmla="*/ 489035 h 1904619"/>
                <a:gd name="connsiteX92" fmla="*/ 4940188 w 5017062"/>
                <a:gd name="connsiteY92" fmla="*/ 557817 h 1904619"/>
                <a:gd name="connsiteX93" fmla="*/ 4944234 w 5017062"/>
                <a:gd name="connsiteY93" fmla="*/ 1006925 h 1904619"/>
                <a:gd name="connsiteX94" fmla="*/ 4948280 w 5017062"/>
                <a:gd name="connsiteY94" fmla="*/ 1023109 h 1904619"/>
                <a:gd name="connsiteX95" fmla="*/ 4952326 w 5017062"/>
                <a:gd name="connsiteY95" fmla="*/ 1144490 h 1904619"/>
                <a:gd name="connsiteX96" fmla="*/ 4968510 w 5017062"/>
                <a:gd name="connsiteY96" fmla="*/ 1188996 h 1904619"/>
                <a:gd name="connsiteX97" fmla="*/ 4976602 w 5017062"/>
                <a:gd name="connsiteY97" fmla="*/ 1217318 h 1904619"/>
                <a:gd name="connsiteX98" fmla="*/ 4984694 w 5017062"/>
                <a:gd name="connsiteY98" fmla="*/ 1237548 h 1904619"/>
                <a:gd name="connsiteX99" fmla="*/ 4988740 w 5017062"/>
                <a:gd name="connsiteY99" fmla="*/ 1257778 h 1904619"/>
                <a:gd name="connsiteX100" fmla="*/ 5000878 w 5017062"/>
                <a:gd name="connsiteY100" fmla="*/ 1273963 h 1904619"/>
                <a:gd name="connsiteX101" fmla="*/ 5004924 w 5017062"/>
                <a:gd name="connsiteY101" fmla="*/ 1294193 h 1904619"/>
                <a:gd name="connsiteX102" fmla="*/ 5013016 w 5017062"/>
                <a:gd name="connsiteY102" fmla="*/ 1310377 h 1904619"/>
                <a:gd name="connsiteX103" fmla="*/ 5017062 w 5017062"/>
                <a:gd name="connsiteY103" fmla="*/ 1326561 h 1904619"/>
                <a:gd name="connsiteX104" fmla="*/ 5000878 w 5017062"/>
                <a:gd name="connsiteY104" fmla="*/ 1383205 h 1904619"/>
                <a:gd name="connsiteX105" fmla="*/ 4972556 w 5017062"/>
                <a:gd name="connsiteY105" fmla="*/ 1456033 h 1904619"/>
                <a:gd name="connsiteX106" fmla="*/ 4952326 w 5017062"/>
                <a:gd name="connsiteY106" fmla="*/ 1516724 h 1904619"/>
                <a:gd name="connsiteX107" fmla="*/ 4928050 w 5017062"/>
                <a:gd name="connsiteY107" fmla="*/ 1589552 h 1904619"/>
                <a:gd name="connsiteX108" fmla="*/ 4924004 w 5017062"/>
                <a:gd name="connsiteY108" fmla="*/ 1609782 h 1904619"/>
                <a:gd name="connsiteX109" fmla="*/ 4907820 w 5017062"/>
                <a:gd name="connsiteY109" fmla="*/ 1658334 h 1904619"/>
                <a:gd name="connsiteX110" fmla="*/ 4899727 w 5017062"/>
                <a:gd name="connsiteY110" fmla="*/ 1678564 h 1904619"/>
                <a:gd name="connsiteX111" fmla="*/ 4887589 w 5017062"/>
                <a:gd name="connsiteY111" fmla="*/ 1686656 h 1904619"/>
                <a:gd name="connsiteX112" fmla="*/ 4883543 w 5017062"/>
                <a:gd name="connsiteY112" fmla="*/ 1698794 h 1904619"/>
                <a:gd name="connsiteX113" fmla="*/ 4859267 w 5017062"/>
                <a:gd name="connsiteY113" fmla="*/ 1751393 h 1904619"/>
                <a:gd name="connsiteX114" fmla="*/ 4855221 w 5017062"/>
                <a:gd name="connsiteY114" fmla="*/ 1771623 h 1904619"/>
                <a:gd name="connsiteX115" fmla="*/ 4843083 w 5017062"/>
                <a:gd name="connsiteY115" fmla="*/ 1799945 h 1904619"/>
                <a:gd name="connsiteX116" fmla="*/ 4839037 w 5017062"/>
                <a:gd name="connsiteY116" fmla="*/ 1812083 h 1904619"/>
                <a:gd name="connsiteX117" fmla="*/ 4834991 w 5017062"/>
                <a:gd name="connsiteY117" fmla="*/ 1828267 h 1904619"/>
                <a:gd name="connsiteX118" fmla="*/ 4778347 w 5017062"/>
                <a:gd name="connsiteY118" fmla="*/ 1840405 h 1904619"/>
                <a:gd name="connsiteX119" fmla="*/ 4673151 w 5017062"/>
                <a:gd name="connsiteY119" fmla="*/ 1860635 h 1904619"/>
                <a:gd name="connsiteX120" fmla="*/ 4511310 w 5017062"/>
                <a:gd name="connsiteY120" fmla="*/ 1864681 h 1904619"/>
                <a:gd name="connsiteX121" fmla="*/ 4389929 w 5017062"/>
                <a:gd name="connsiteY121" fmla="*/ 1876819 h 1904619"/>
                <a:gd name="connsiteX122" fmla="*/ 4187628 w 5017062"/>
                <a:gd name="connsiteY122" fmla="*/ 1884911 h 1904619"/>
                <a:gd name="connsiteX123" fmla="*/ 3969143 w 5017062"/>
                <a:gd name="connsiteY123" fmla="*/ 1888957 h 1904619"/>
                <a:gd name="connsiteX124" fmla="*/ 3912499 w 5017062"/>
                <a:gd name="connsiteY124" fmla="*/ 1884911 h 1904619"/>
                <a:gd name="connsiteX125" fmla="*/ 3859901 w 5017062"/>
                <a:gd name="connsiteY125" fmla="*/ 1876819 h 1904619"/>
                <a:gd name="connsiteX126" fmla="*/ 3827533 w 5017062"/>
                <a:gd name="connsiteY126" fmla="*/ 1868727 h 1904619"/>
                <a:gd name="connsiteX127" fmla="*/ 3791119 w 5017062"/>
                <a:gd name="connsiteY127" fmla="*/ 1860635 h 1904619"/>
                <a:gd name="connsiteX128" fmla="*/ 3762797 w 5017062"/>
                <a:gd name="connsiteY128" fmla="*/ 1856589 h 1904619"/>
                <a:gd name="connsiteX129" fmla="*/ 3726382 w 5017062"/>
                <a:gd name="connsiteY129" fmla="*/ 1848497 h 1904619"/>
                <a:gd name="connsiteX130" fmla="*/ 3702106 w 5017062"/>
                <a:gd name="connsiteY130" fmla="*/ 1844451 h 1904619"/>
                <a:gd name="connsiteX131" fmla="*/ 3681876 w 5017062"/>
                <a:gd name="connsiteY131" fmla="*/ 1840405 h 1904619"/>
                <a:gd name="connsiteX132" fmla="*/ 3596910 w 5017062"/>
                <a:gd name="connsiteY132" fmla="*/ 1828267 h 1904619"/>
                <a:gd name="connsiteX133" fmla="*/ 3511943 w 5017062"/>
                <a:gd name="connsiteY133" fmla="*/ 1820175 h 1904619"/>
                <a:gd name="connsiteX134" fmla="*/ 3451253 w 5017062"/>
                <a:gd name="connsiteY134" fmla="*/ 1812083 h 1904619"/>
                <a:gd name="connsiteX135" fmla="*/ 3431023 w 5017062"/>
                <a:gd name="connsiteY135" fmla="*/ 1803991 h 1904619"/>
                <a:gd name="connsiteX136" fmla="*/ 3394609 w 5017062"/>
                <a:gd name="connsiteY136" fmla="*/ 1779715 h 1904619"/>
                <a:gd name="connsiteX137" fmla="*/ 3382471 w 5017062"/>
                <a:gd name="connsiteY137" fmla="*/ 1763531 h 1904619"/>
                <a:gd name="connsiteX138" fmla="*/ 3337965 w 5017062"/>
                <a:gd name="connsiteY138" fmla="*/ 1739255 h 1904619"/>
                <a:gd name="connsiteX139" fmla="*/ 3297504 w 5017062"/>
                <a:gd name="connsiteY139" fmla="*/ 1714978 h 1904619"/>
                <a:gd name="connsiteX140" fmla="*/ 3269182 w 5017062"/>
                <a:gd name="connsiteY140" fmla="*/ 1702840 h 1904619"/>
                <a:gd name="connsiteX141" fmla="*/ 3228722 w 5017062"/>
                <a:gd name="connsiteY141" fmla="*/ 1678564 h 1904619"/>
                <a:gd name="connsiteX142" fmla="*/ 3204446 w 5017062"/>
                <a:gd name="connsiteY142" fmla="*/ 1670472 h 1904619"/>
                <a:gd name="connsiteX143" fmla="*/ 3155894 w 5017062"/>
                <a:gd name="connsiteY143" fmla="*/ 1650242 h 1904619"/>
                <a:gd name="connsiteX144" fmla="*/ 3135664 w 5017062"/>
                <a:gd name="connsiteY144" fmla="*/ 1642150 h 1904619"/>
                <a:gd name="connsiteX145" fmla="*/ 3115434 w 5017062"/>
                <a:gd name="connsiteY145" fmla="*/ 1638104 h 1904619"/>
                <a:gd name="connsiteX146" fmla="*/ 3034513 w 5017062"/>
                <a:gd name="connsiteY146" fmla="*/ 1625966 h 1904619"/>
                <a:gd name="connsiteX147" fmla="*/ 2985961 w 5017062"/>
                <a:gd name="connsiteY147" fmla="*/ 1621920 h 1904619"/>
                <a:gd name="connsiteX148" fmla="*/ 2945501 w 5017062"/>
                <a:gd name="connsiteY148" fmla="*/ 1597644 h 1904619"/>
                <a:gd name="connsiteX149" fmla="*/ 2913133 w 5017062"/>
                <a:gd name="connsiteY149" fmla="*/ 1577414 h 1904619"/>
                <a:gd name="connsiteX150" fmla="*/ 2892903 w 5017062"/>
                <a:gd name="connsiteY150" fmla="*/ 1549092 h 1904619"/>
                <a:gd name="connsiteX151" fmla="*/ 2876719 w 5017062"/>
                <a:gd name="connsiteY151" fmla="*/ 1545046 h 1904619"/>
                <a:gd name="connsiteX152" fmla="*/ 2864581 w 5017062"/>
                <a:gd name="connsiteY152" fmla="*/ 1541000 h 1904619"/>
                <a:gd name="connsiteX153" fmla="*/ 2844351 w 5017062"/>
                <a:gd name="connsiteY153" fmla="*/ 1536954 h 1904619"/>
                <a:gd name="connsiteX154" fmla="*/ 2807936 w 5017062"/>
                <a:gd name="connsiteY154" fmla="*/ 1524816 h 1904619"/>
                <a:gd name="connsiteX155" fmla="*/ 2767476 w 5017062"/>
                <a:gd name="connsiteY155" fmla="*/ 1516724 h 1904619"/>
                <a:gd name="connsiteX156" fmla="*/ 2710832 w 5017062"/>
                <a:gd name="connsiteY156" fmla="*/ 1500540 h 1904619"/>
                <a:gd name="connsiteX157" fmla="*/ 2674418 w 5017062"/>
                <a:gd name="connsiteY157" fmla="*/ 1488401 h 1904619"/>
                <a:gd name="connsiteX158" fmla="*/ 2605635 w 5017062"/>
                <a:gd name="connsiteY158" fmla="*/ 1476263 h 1904619"/>
                <a:gd name="connsiteX159" fmla="*/ 2459979 w 5017062"/>
                <a:gd name="connsiteY159" fmla="*/ 1460079 h 1904619"/>
                <a:gd name="connsiteX160" fmla="*/ 2431657 w 5017062"/>
                <a:gd name="connsiteY160" fmla="*/ 1456033 h 1904619"/>
                <a:gd name="connsiteX161" fmla="*/ 2326460 w 5017062"/>
                <a:gd name="connsiteY161" fmla="*/ 1427711 h 1904619"/>
                <a:gd name="connsiteX162" fmla="*/ 2257678 w 5017062"/>
                <a:gd name="connsiteY162" fmla="*/ 1415573 h 1904619"/>
                <a:gd name="connsiteX163" fmla="*/ 2079653 w 5017062"/>
                <a:gd name="connsiteY163" fmla="*/ 1362975 h 1904619"/>
                <a:gd name="connsiteX164" fmla="*/ 1885444 w 5017062"/>
                <a:gd name="connsiteY164" fmla="*/ 1290147 h 1904619"/>
                <a:gd name="connsiteX165" fmla="*/ 1755972 w 5017062"/>
                <a:gd name="connsiteY165" fmla="*/ 1265871 h 1904619"/>
                <a:gd name="connsiteX166" fmla="*/ 1650775 w 5017062"/>
                <a:gd name="connsiteY166" fmla="*/ 1241594 h 1904619"/>
                <a:gd name="connsiteX167" fmla="*/ 1460612 w 5017062"/>
                <a:gd name="connsiteY167" fmla="*/ 1225410 h 1904619"/>
                <a:gd name="connsiteX168" fmla="*/ 1416106 w 5017062"/>
                <a:gd name="connsiteY168" fmla="*/ 1217318 h 1904619"/>
                <a:gd name="connsiteX169" fmla="*/ 1355416 w 5017062"/>
                <a:gd name="connsiteY169" fmla="*/ 1201134 h 1904619"/>
                <a:gd name="connsiteX170" fmla="*/ 1234035 w 5017062"/>
                <a:gd name="connsiteY170" fmla="*/ 1197088 h 1904619"/>
                <a:gd name="connsiteX171" fmla="*/ 1177391 w 5017062"/>
                <a:gd name="connsiteY171" fmla="*/ 1184950 h 1904619"/>
                <a:gd name="connsiteX172" fmla="*/ 1100517 w 5017062"/>
                <a:gd name="connsiteY172" fmla="*/ 1164720 h 1904619"/>
                <a:gd name="connsiteX173" fmla="*/ 1080287 w 5017062"/>
                <a:gd name="connsiteY173" fmla="*/ 1160674 h 1904619"/>
                <a:gd name="connsiteX174" fmla="*/ 1035781 w 5017062"/>
                <a:gd name="connsiteY174" fmla="*/ 1148536 h 1904619"/>
                <a:gd name="connsiteX175" fmla="*/ 1015551 w 5017062"/>
                <a:gd name="connsiteY175" fmla="*/ 1136398 h 1904619"/>
                <a:gd name="connsiteX176" fmla="*/ 995320 w 5017062"/>
                <a:gd name="connsiteY176" fmla="*/ 1132352 h 1904619"/>
                <a:gd name="connsiteX177" fmla="*/ 983182 w 5017062"/>
                <a:gd name="connsiteY177" fmla="*/ 1128306 h 1904619"/>
                <a:gd name="connsiteX178" fmla="*/ 934630 w 5017062"/>
                <a:gd name="connsiteY178" fmla="*/ 1104030 h 1904619"/>
                <a:gd name="connsiteX179" fmla="*/ 918446 w 5017062"/>
                <a:gd name="connsiteY179" fmla="*/ 1095938 h 1904619"/>
                <a:gd name="connsiteX180" fmla="*/ 890124 w 5017062"/>
                <a:gd name="connsiteY180" fmla="*/ 1083800 h 1904619"/>
                <a:gd name="connsiteX181" fmla="*/ 877986 w 5017062"/>
                <a:gd name="connsiteY181" fmla="*/ 1075708 h 1904619"/>
                <a:gd name="connsiteX182" fmla="*/ 845618 w 5017062"/>
                <a:gd name="connsiteY182" fmla="*/ 1063570 h 1904619"/>
                <a:gd name="connsiteX183" fmla="*/ 833480 w 5017062"/>
                <a:gd name="connsiteY183" fmla="*/ 1051432 h 1904619"/>
                <a:gd name="connsiteX184" fmla="*/ 788974 w 5017062"/>
                <a:gd name="connsiteY184" fmla="*/ 1031201 h 1904619"/>
                <a:gd name="connsiteX185" fmla="*/ 760651 w 5017062"/>
                <a:gd name="connsiteY185" fmla="*/ 1023109 h 1904619"/>
                <a:gd name="connsiteX186" fmla="*/ 744467 w 5017062"/>
                <a:gd name="connsiteY186" fmla="*/ 1010971 h 1904619"/>
                <a:gd name="connsiteX187" fmla="*/ 695915 w 5017062"/>
                <a:gd name="connsiteY187" fmla="*/ 998833 h 1904619"/>
                <a:gd name="connsiteX188" fmla="*/ 683777 w 5017062"/>
                <a:gd name="connsiteY188" fmla="*/ 990741 h 1904619"/>
                <a:gd name="connsiteX189" fmla="*/ 655455 w 5017062"/>
                <a:gd name="connsiteY189" fmla="*/ 982649 h 1904619"/>
                <a:gd name="connsiteX190" fmla="*/ 619041 w 5017062"/>
                <a:gd name="connsiteY190" fmla="*/ 962419 h 1904619"/>
                <a:gd name="connsiteX191" fmla="*/ 586673 w 5017062"/>
                <a:gd name="connsiteY191" fmla="*/ 930051 h 1904619"/>
                <a:gd name="connsiteX192" fmla="*/ 570489 w 5017062"/>
                <a:gd name="connsiteY192" fmla="*/ 913867 h 1904619"/>
                <a:gd name="connsiteX193" fmla="*/ 550258 w 5017062"/>
                <a:gd name="connsiteY193" fmla="*/ 893637 h 1904619"/>
                <a:gd name="connsiteX194" fmla="*/ 530028 w 5017062"/>
                <a:gd name="connsiteY194" fmla="*/ 873407 h 1904619"/>
                <a:gd name="connsiteX195" fmla="*/ 517890 w 5017062"/>
                <a:gd name="connsiteY195" fmla="*/ 857223 h 1904619"/>
                <a:gd name="connsiteX196" fmla="*/ 485522 w 5017062"/>
                <a:gd name="connsiteY196" fmla="*/ 836993 h 1904619"/>
                <a:gd name="connsiteX197" fmla="*/ 461246 w 5017062"/>
                <a:gd name="connsiteY197" fmla="*/ 812717 h 1904619"/>
                <a:gd name="connsiteX198" fmla="*/ 453154 w 5017062"/>
                <a:gd name="connsiteY198" fmla="*/ 804624 h 1904619"/>
                <a:gd name="connsiteX199" fmla="*/ 428878 w 5017062"/>
                <a:gd name="connsiteY199" fmla="*/ 788440 h 1904619"/>
                <a:gd name="connsiteX200" fmla="*/ 384372 w 5017062"/>
                <a:gd name="connsiteY200" fmla="*/ 752026 h 1904619"/>
                <a:gd name="connsiteX201" fmla="*/ 360096 w 5017062"/>
                <a:gd name="connsiteY201" fmla="*/ 739888 h 1904619"/>
                <a:gd name="connsiteX202" fmla="*/ 198255 w 5017062"/>
                <a:gd name="connsiteY202" fmla="*/ 735842 h 1904619"/>
                <a:gd name="connsiteX203" fmla="*/ 153749 w 5017062"/>
                <a:gd name="connsiteY203" fmla="*/ 727750 h 1904619"/>
                <a:gd name="connsiteX204" fmla="*/ 137565 w 5017062"/>
                <a:gd name="connsiteY204" fmla="*/ 719658 h 1904619"/>
                <a:gd name="connsiteX205" fmla="*/ 105197 w 5017062"/>
                <a:gd name="connsiteY205" fmla="*/ 715612 h 1904619"/>
                <a:gd name="connsiteX206" fmla="*/ 93058 w 5017062"/>
                <a:gd name="connsiteY206" fmla="*/ 711566 h 1904619"/>
                <a:gd name="connsiteX207" fmla="*/ 80920 w 5017062"/>
                <a:gd name="connsiteY207" fmla="*/ 703474 h 1904619"/>
                <a:gd name="connsiteX208" fmla="*/ 64736 w 5017062"/>
                <a:gd name="connsiteY208" fmla="*/ 699428 h 1904619"/>
                <a:gd name="connsiteX209" fmla="*/ 52598 w 5017062"/>
                <a:gd name="connsiteY209" fmla="*/ 687290 h 1904619"/>
                <a:gd name="connsiteX210" fmla="*/ 36414 w 5017062"/>
                <a:gd name="connsiteY210" fmla="*/ 675152 h 1904619"/>
                <a:gd name="connsiteX211" fmla="*/ 28322 w 5017062"/>
                <a:gd name="connsiteY211" fmla="*/ 663014 h 1904619"/>
                <a:gd name="connsiteX212" fmla="*/ 64736 w 5017062"/>
                <a:gd name="connsiteY212" fmla="*/ 703474 h 1904619"/>
                <a:gd name="connsiteX213" fmla="*/ 68782 w 5017062"/>
                <a:gd name="connsiteY213" fmla="*/ 707520 h 1904619"/>
                <a:gd name="connsiteX0" fmla="*/ 0 w 5017062"/>
                <a:gd name="connsiteY0" fmla="*/ 683045 h 1904420"/>
                <a:gd name="connsiteX1" fmla="*/ 0 w 5017062"/>
                <a:gd name="connsiteY1" fmla="*/ 683045 h 1904420"/>
                <a:gd name="connsiteX2" fmla="*/ 64736 w 5017062"/>
                <a:gd name="connsiteY2" fmla="*/ 662815 h 1904420"/>
                <a:gd name="connsiteX3" fmla="*/ 80920 w 5017062"/>
                <a:gd name="connsiteY3" fmla="*/ 654723 h 1904420"/>
                <a:gd name="connsiteX4" fmla="*/ 93058 w 5017062"/>
                <a:gd name="connsiteY4" fmla="*/ 650677 h 1904420"/>
                <a:gd name="connsiteX5" fmla="*/ 105197 w 5017062"/>
                <a:gd name="connsiteY5" fmla="*/ 642585 h 1904420"/>
                <a:gd name="connsiteX6" fmla="*/ 125427 w 5017062"/>
                <a:gd name="connsiteY6" fmla="*/ 634493 h 1904420"/>
                <a:gd name="connsiteX7" fmla="*/ 137565 w 5017062"/>
                <a:gd name="connsiteY7" fmla="*/ 626401 h 1904420"/>
                <a:gd name="connsiteX8" fmla="*/ 157795 w 5017062"/>
                <a:gd name="connsiteY8" fmla="*/ 622355 h 1904420"/>
                <a:gd name="connsiteX9" fmla="*/ 169933 w 5017062"/>
                <a:gd name="connsiteY9" fmla="*/ 614263 h 1904420"/>
                <a:gd name="connsiteX10" fmla="*/ 194209 w 5017062"/>
                <a:gd name="connsiteY10" fmla="*/ 606171 h 1904420"/>
                <a:gd name="connsiteX11" fmla="*/ 230623 w 5017062"/>
                <a:gd name="connsiteY11" fmla="*/ 589987 h 1904420"/>
                <a:gd name="connsiteX12" fmla="*/ 242761 w 5017062"/>
                <a:gd name="connsiteY12" fmla="*/ 577848 h 1904420"/>
                <a:gd name="connsiteX13" fmla="*/ 262991 w 5017062"/>
                <a:gd name="connsiteY13" fmla="*/ 573802 h 1904420"/>
                <a:gd name="connsiteX14" fmla="*/ 295359 w 5017062"/>
                <a:gd name="connsiteY14" fmla="*/ 561664 h 1904420"/>
                <a:gd name="connsiteX15" fmla="*/ 307497 w 5017062"/>
                <a:gd name="connsiteY15" fmla="*/ 557618 h 1904420"/>
                <a:gd name="connsiteX16" fmla="*/ 327727 w 5017062"/>
                <a:gd name="connsiteY16" fmla="*/ 545480 h 1904420"/>
                <a:gd name="connsiteX17" fmla="*/ 360096 w 5017062"/>
                <a:gd name="connsiteY17" fmla="*/ 537388 h 1904420"/>
                <a:gd name="connsiteX18" fmla="*/ 400556 w 5017062"/>
                <a:gd name="connsiteY18" fmla="*/ 517158 h 1904420"/>
                <a:gd name="connsiteX19" fmla="*/ 436970 w 5017062"/>
                <a:gd name="connsiteY19" fmla="*/ 509066 h 1904420"/>
                <a:gd name="connsiteX20" fmla="*/ 449108 w 5017062"/>
                <a:gd name="connsiteY20" fmla="*/ 500974 h 1904420"/>
                <a:gd name="connsiteX21" fmla="*/ 465292 w 5017062"/>
                <a:gd name="connsiteY21" fmla="*/ 496928 h 1904420"/>
                <a:gd name="connsiteX22" fmla="*/ 517890 w 5017062"/>
                <a:gd name="connsiteY22" fmla="*/ 488836 h 1904420"/>
                <a:gd name="connsiteX23" fmla="*/ 558351 w 5017062"/>
                <a:gd name="connsiteY23" fmla="*/ 472652 h 1904420"/>
                <a:gd name="connsiteX24" fmla="*/ 602857 w 5017062"/>
                <a:gd name="connsiteY24" fmla="*/ 464560 h 1904420"/>
                <a:gd name="connsiteX25" fmla="*/ 623087 w 5017062"/>
                <a:gd name="connsiteY25" fmla="*/ 460514 h 1904420"/>
                <a:gd name="connsiteX26" fmla="*/ 663547 w 5017062"/>
                <a:gd name="connsiteY26" fmla="*/ 456468 h 1904420"/>
                <a:gd name="connsiteX27" fmla="*/ 712099 w 5017062"/>
                <a:gd name="connsiteY27" fmla="*/ 444330 h 1904420"/>
                <a:gd name="connsiteX28" fmla="*/ 732329 w 5017062"/>
                <a:gd name="connsiteY28" fmla="*/ 436238 h 1904420"/>
                <a:gd name="connsiteX29" fmla="*/ 748513 w 5017062"/>
                <a:gd name="connsiteY29" fmla="*/ 432192 h 1904420"/>
                <a:gd name="connsiteX30" fmla="*/ 760651 w 5017062"/>
                <a:gd name="connsiteY30" fmla="*/ 428146 h 1904420"/>
                <a:gd name="connsiteX31" fmla="*/ 793020 w 5017062"/>
                <a:gd name="connsiteY31" fmla="*/ 420054 h 1904420"/>
                <a:gd name="connsiteX32" fmla="*/ 817296 w 5017062"/>
                <a:gd name="connsiteY32" fmla="*/ 411962 h 1904420"/>
                <a:gd name="connsiteX33" fmla="*/ 829434 w 5017062"/>
                <a:gd name="connsiteY33" fmla="*/ 403870 h 1904420"/>
                <a:gd name="connsiteX34" fmla="*/ 869894 w 5017062"/>
                <a:gd name="connsiteY34" fmla="*/ 395778 h 1904420"/>
                <a:gd name="connsiteX35" fmla="*/ 902262 w 5017062"/>
                <a:gd name="connsiteY35" fmla="*/ 383640 h 1904420"/>
                <a:gd name="connsiteX36" fmla="*/ 918446 w 5017062"/>
                <a:gd name="connsiteY36" fmla="*/ 379594 h 1904420"/>
                <a:gd name="connsiteX37" fmla="*/ 930584 w 5017062"/>
                <a:gd name="connsiteY37" fmla="*/ 375548 h 1904420"/>
                <a:gd name="connsiteX38" fmla="*/ 979136 w 5017062"/>
                <a:gd name="connsiteY38" fmla="*/ 371502 h 1904420"/>
                <a:gd name="connsiteX39" fmla="*/ 999366 w 5017062"/>
                <a:gd name="connsiteY39" fmla="*/ 363410 h 1904420"/>
                <a:gd name="connsiteX40" fmla="*/ 1019597 w 5017062"/>
                <a:gd name="connsiteY40" fmla="*/ 359364 h 1904420"/>
                <a:gd name="connsiteX41" fmla="*/ 1031735 w 5017062"/>
                <a:gd name="connsiteY41" fmla="*/ 351272 h 1904420"/>
                <a:gd name="connsiteX42" fmla="*/ 1076241 w 5017062"/>
                <a:gd name="connsiteY42" fmla="*/ 347225 h 1904420"/>
                <a:gd name="connsiteX43" fmla="*/ 1088379 w 5017062"/>
                <a:gd name="connsiteY43" fmla="*/ 343179 h 1904420"/>
                <a:gd name="connsiteX44" fmla="*/ 1120747 w 5017062"/>
                <a:gd name="connsiteY44" fmla="*/ 339133 h 1904420"/>
                <a:gd name="connsiteX45" fmla="*/ 1132885 w 5017062"/>
                <a:gd name="connsiteY45" fmla="*/ 331041 h 1904420"/>
                <a:gd name="connsiteX46" fmla="*/ 1165253 w 5017062"/>
                <a:gd name="connsiteY46" fmla="*/ 326995 h 1904420"/>
                <a:gd name="connsiteX47" fmla="*/ 1177391 w 5017062"/>
                <a:gd name="connsiteY47" fmla="*/ 322949 h 1904420"/>
                <a:gd name="connsiteX48" fmla="*/ 1213805 w 5017062"/>
                <a:gd name="connsiteY48" fmla="*/ 314857 h 1904420"/>
                <a:gd name="connsiteX49" fmla="*/ 1242127 w 5017062"/>
                <a:gd name="connsiteY49" fmla="*/ 302719 h 1904420"/>
                <a:gd name="connsiteX50" fmla="*/ 1258312 w 5017062"/>
                <a:gd name="connsiteY50" fmla="*/ 298673 h 1904420"/>
                <a:gd name="connsiteX51" fmla="*/ 1270450 w 5017062"/>
                <a:gd name="connsiteY51" fmla="*/ 290581 h 1904420"/>
                <a:gd name="connsiteX52" fmla="*/ 1314956 w 5017062"/>
                <a:gd name="connsiteY52" fmla="*/ 282489 h 1904420"/>
                <a:gd name="connsiteX53" fmla="*/ 1347324 w 5017062"/>
                <a:gd name="connsiteY53" fmla="*/ 270351 h 1904420"/>
                <a:gd name="connsiteX54" fmla="*/ 1379692 w 5017062"/>
                <a:gd name="connsiteY54" fmla="*/ 258213 h 1904420"/>
                <a:gd name="connsiteX55" fmla="*/ 1395876 w 5017062"/>
                <a:gd name="connsiteY55" fmla="*/ 254167 h 1904420"/>
                <a:gd name="connsiteX56" fmla="*/ 1756687 w 5017062"/>
                <a:gd name="connsiteY56" fmla="*/ 155528 h 1904420"/>
                <a:gd name="connsiteX57" fmla="*/ 2570960 w 5017062"/>
                <a:gd name="connsiteY57" fmla="*/ 449 h 1904420"/>
                <a:gd name="connsiteX58" fmla="*/ 2476163 w 5017062"/>
                <a:gd name="connsiteY58" fmla="*/ 108510 h 1904420"/>
                <a:gd name="connsiteX59" fmla="*/ 2504485 w 5017062"/>
                <a:gd name="connsiteY59" fmla="*/ 112556 h 1904420"/>
                <a:gd name="connsiteX60" fmla="*/ 2544945 w 5017062"/>
                <a:gd name="connsiteY60" fmla="*/ 120648 h 1904420"/>
                <a:gd name="connsiteX61" fmla="*/ 2585405 w 5017062"/>
                <a:gd name="connsiteY61" fmla="*/ 124695 h 1904420"/>
                <a:gd name="connsiteX62" fmla="*/ 2868627 w 5017062"/>
                <a:gd name="connsiteY62" fmla="*/ 112556 h 1904420"/>
                <a:gd name="connsiteX63" fmla="*/ 2892903 w 5017062"/>
                <a:gd name="connsiteY63" fmla="*/ 104464 h 1904420"/>
                <a:gd name="connsiteX64" fmla="*/ 3002145 w 5017062"/>
                <a:gd name="connsiteY64" fmla="*/ 100418 h 1904420"/>
                <a:gd name="connsiteX65" fmla="*/ 3180170 w 5017062"/>
                <a:gd name="connsiteY65" fmla="*/ 108510 h 1904420"/>
                <a:gd name="connsiteX66" fmla="*/ 3261090 w 5017062"/>
                <a:gd name="connsiteY66" fmla="*/ 116602 h 1904420"/>
                <a:gd name="connsiteX67" fmla="*/ 3374379 w 5017062"/>
                <a:gd name="connsiteY67" fmla="*/ 120648 h 1904420"/>
                <a:gd name="connsiteX68" fmla="*/ 3394609 w 5017062"/>
                <a:gd name="connsiteY68" fmla="*/ 128741 h 1904420"/>
                <a:gd name="connsiteX69" fmla="*/ 3487667 w 5017062"/>
                <a:gd name="connsiteY69" fmla="*/ 136833 h 1904420"/>
                <a:gd name="connsiteX70" fmla="*/ 3532174 w 5017062"/>
                <a:gd name="connsiteY70" fmla="*/ 148971 h 1904420"/>
                <a:gd name="connsiteX71" fmla="*/ 3742566 w 5017062"/>
                <a:gd name="connsiteY71" fmla="*/ 144925 h 1904420"/>
                <a:gd name="connsiteX72" fmla="*/ 3774935 w 5017062"/>
                <a:gd name="connsiteY72" fmla="*/ 136833 h 1904420"/>
                <a:gd name="connsiteX73" fmla="*/ 3811349 w 5017062"/>
                <a:gd name="connsiteY73" fmla="*/ 132787 h 1904420"/>
                <a:gd name="connsiteX74" fmla="*/ 4017696 w 5017062"/>
                <a:gd name="connsiteY74" fmla="*/ 128741 h 1904420"/>
                <a:gd name="connsiteX75" fmla="*/ 4037926 w 5017062"/>
                <a:gd name="connsiteY75" fmla="*/ 116602 h 1904420"/>
                <a:gd name="connsiteX76" fmla="*/ 4050064 w 5017062"/>
                <a:gd name="connsiteY76" fmla="*/ 112556 h 1904420"/>
                <a:gd name="connsiteX77" fmla="*/ 4082432 w 5017062"/>
                <a:gd name="connsiteY77" fmla="*/ 96372 h 1904420"/>
                <a:gd name="connsiteX78" fmla="*/ 4377791 w 5017062"/>
                <a:gd name="connsiteY78" fmla="*/ 88280 h 1904420"/>
                <a:gd name="connsiteX79" fmla="*/ 4446574 w 5017062"/>
                <a:gd name="connsiteY79" fmla="*/ 104464 h 1904420"/>
                <a:gd name="connsiteX80" fmla="*/ 4584138 w 5017062"/>
                <a:gd name="connsiteY80" fmla="*/ 128741 h 1904420"/>
                <a:gd name="connsiteX81" fmla="*/ 4976602 w 5017062"/>
                <a:gd name="connsiteY81" fmla="*/ 132787 h 1904420"/>
                <a:gd name="connsiteX82" fmla="*/ 4980648 w 5017062"/>
                <a:gd name="connsiteY82" fmla="*/ 144925 h 1904420"/>
                <a:gd name="connsiteX83" fmla="*/ 4992786 w 5017062"/>
                <a:gd name="connsiteY83" fmla="*/ 153017 h 1904420"/>
                <a:gd name="connsiteX84" fmla="*/ 5000878 w 5017062"/>
                <a:gd name="connsiteY84" fmla="*/ 201569 h 1904420"/>
                <a:gd name="connsiteX85" fmla="*/ 4992786 w 5017062"/>
                <a:gd name="connsiteY85" fmla="*/ 335087 h 1904420"/>
                <a:gd name="connsiteX86" fmla="*/ 4988740 w 5017062"/>
                <a:gd name="connsiteY86" fmla="*/ 355318 h 1904420"/>
                <a:gd name="connsiteX87" fmla="*/ 4984694 w 5017062"/>
                <a:gd name="connsiteY87" fmla="*/ 383640 h 1904420"/>
                <a:gd name="connsiteX88" fmla="*/ 4976602 w 5017062"/>
                <a:gd name="connsiteY88" fmla="*/ 403870 h 1904420"/>
                <a:gd name="connsiteX89" fmla="*/ 4960418 w 5017062"/>
                <a:gd name="connsiteY89" fmla="*/ 452422 h 1904420"/>
                <a:gd name="connsiteX90" fmla="*/ 4952326 w 5017062"/>
                <a:gd name="connsiteY90" fmla="*/ 488836 h 1904420"/>
                <a:gd name="connsiteX91" fmla="*/ 4940188 w 5017062"/>
                <a:gd name="connsiteY91" fmla="*/ 557618 h 1904420"/>
                <a:gd name="connsiteX92" fmla="*/ 4944234 w 5017062"/>
                <a:gd name="connsiteY92" fmla="*/ 1006726 h 1904420"/>
                <a:gd name="connsiteX93" fmla="*/ 4948280 w 5017062"/>
                <a:gd name="connsiteY93" fmla="*/ 1022910 h 1904420"/>
                <a:gd name="connsiteX94" fmla="*/ 4952326 w 5017062"/>
                <a:gd name="connsiteY94" fmla="*/ 1144291 h 1904420"/>
                <a:gd name="connsiteX95" fmla="*/ 4968510 w 5017062"/>
                <a:gd name="connsiteY95" fmla="*/ 1188797 h 1904420"/>
                <a:gd name="connsiteX96" fmla="*/ 4976602 w 5017062"/>
                <a:gd name="connsiteY96" fmla="*/ 1217119 h 1904420"/>
                <a:gd name="connsiteX97" fmla="*/ 4984694 w 5017062"/>
                <a:gd name="connsiteY97" fmla="*/ 1237349 h 1904420"/>
                <a:gd name="connsiteX98" fmla="*/ 4988740 w 5017062"/>
                <a:gd name="connsiteY98" fmla="*/ 1257579 h 1904420"/>
                <a:gd name="connsiteX99" fmla="*/ 5000878 w 5017062"/>
                <a:gd name="connsiteY99" fmla="*/ 1273764 h 1904420"/>
                <a:gd name="connsiteX100" fmla="*/ 5004924 w 5017062"/>
                <a:gd name="connsiteY100" fmla="*/ 1293994 h 1904420"/>
                <a:gd name="connsiteX101" fmla="*/ 5013016 w 5017062"/>
                <a:gd name="connsiteY101" fmla="*/ 1310178 h 1904420"/>
                <a:gd name="connsiteX102" fmla="*/ 5017062 w 5017062"/>
                <a:gd name="connsiteY102" fmla="*/ 1326362 h 1904420"/>
                <a:gd name="connsiteX103" fmla="*/ 5000878 w 5017062"/>
                <a:gd name="connsiteY103" fmla="*/ 1383006 h 1904420"/>
                <a:gd name="connsiteX104" fmla="*/ 4972556 w 5017062"/>
                <a:gd name="connsiteY104" fmla="*/ 1455834 h 1904420"/>
                <a:gd name="connsiteX105" fmla="*/ 4952326 w 5017062"/>
                <a:gd name="connsiteY105" fmla="*/ 1516525 h 1904420"/>
                <a:gd name="connsiteX106" fmla="*/ 4928050 w 5017062"/>
                <a:gd name="connsiteY106" fmla="*/ 1589353 h 1904420"/>
                <a:gd name="connsiteX107" fmla="*/ 4924004 w 5017062"/>
                <a:gd name="connsiteY107" fmla="*/ 1609583 h 1904420"/>
                <a:gd name="connsiteX108" fmla="*/ 4907820 w 5017062"/>
                <a:gd name="connsiteY108" fmla="*/ 1658135 h 1904420"/>
                <a:gd name="connsiteX109" fmla="*/ 4899727 w 5017062"/>
                <a:gd name="connsiteY109" fmla="*/ 1678365 h 1904420"/>
                <a:gd name="connsiteX110" fmla="*/ 4887589 w 5017062"/>
                <a:gd name="connsiteY110" fmla="*/ 1686457 h 1904420"/>
                <a:gd name="connsiteX111" fmla="*/ 4883543 w 5017062"/>
                <a:gd name="connsiteY111" fmla="*/ 1698595 h 1904420"/>
                <a:gd name="connsiteX112" fmla="*/ 4859267 w 5017062"/>
                <a:gd name="connsiteY112" fmla="*/ 1751194 h 1904420"/>
                <a:gd name="connsiteX113" fmla="*/ 4855221 w 5017062"/>
                <a:gd name="connsiteY113" fmla="*/ 1771424 h 1904420"/>
                <a:gd name="connsiteX114" fmla="*/ 4843083 w 5017062"/>
                <a:gd name="connsiteY114" fmla="*/ 1799746 h 1904420"/>
                <a:gd name="connsiteX115" fmla="*/ 4839037 w 5017062"/>
                <a:gd name="connsiteY115" fmla="*/ 1811884 h 1904420"/>
                <a:gd name="connsiteX116" fmla="*/ 4834991 w 5017062"/>
                <a:gd name="connsiteY116" fmla="*/ 1828068 h 1904420"/>
                <a:gd name="connsiteX117" fmla="*/ 4778347 w 5017062"/>
                <a:gd name="connsiteY117" fmla="*/ 1840206 h 1904420"/>
                <a:gd name="connsiteX118" fmla="*/ 4673151 w 5017062"/>
                <a:gd name="connsiteY118" fmla="*/ 1860436 h 1904420"/>
                <a:gd name="connsiteX119" fmla="*/ 4511310 w 5017062"/>
                <a:gd name="connsiteY119" fmla="*/ 1864482 h 1904420"/>
                <a:gd name="connsiteX120" fmla="*/ 4389929 w 5017062"/>
                <a:gd name="connsiteY120" fmla="*/ 1876620 h 1904420"/>
                <a:gd name="connsiteX121" fmla="*/ 4187628 w 5017062"/>
                <a:gd name="connsiteY121" fmla="*/ 1884712 h 1904420"/>
                <a:gd name="connsiteX122" fmla="*/ 3969143 w 5017062"/>
                <a:gd name="connsiteY122" fmla="*/ 1888758 h 1904420"/>
                <a:gd name="connsiteX123" fmla="*/ 3912499 w 5017062"/>
                <a:gd name="connsiteY123" fmla="*/ 1884712 h 1904420"/>
                <a:gd name="connsiteX124" fmla="*/ 3859901 w 5017062"/>
                <a:gd name="connsiteY124" fmla="*/ 1876620 h 1904420"/>
                <a:gd name="connsiteX125" fmla="*/ 3827533 w 5017062"/>
                <a:gd name="connsiteY125" fmla="*/ 1868528 h 1904420"/>
                <a:gd name="connsiteX126" fmla="*/ 3791119 w 5017062"/>
                <a:gd name="connsiteY126" fmla="*/ 1860436 h 1904420"/>
                <a:gd name="connsiteX127" fmla="*/ 3762797 w 5017062"/>
                <a:gd name="connsiteY127" fmla="*/ 1856390 h 1904420"/>
                <a:gd name="connsiteX128" fmla="*/ 3726382 w 5017062"/>
                <a:gd name="connsiteY128" fmla="*/ 1848298 h 1904420"/>
                <a:gd name="connsiteX129" fmla="*/ 3702106 w 5017062"/>
                <a:gd name="connsiteY129" fmla="*/ 1844252 h 1904420"/>
                <a:gd name="connsiteX130" fmla="*/ 3681876 w 5017062"/>
                <a:gd name="connsiteY130" fmla="*/ 1840206 h 1904420"/>
                <a:gd name="connsiteX131" fmla="*/ 3596910 w 5017062"/>
                <a:gd name="connsiteY131" fmla="*/ 1828068 h 1904420"/>
                <a:gd name="connsiteX132" fmla="*/ 3511943 w 5017062"/>
                <a:gd name="connsiteY132" fmla="*/ 1819976 h 1904420"/>
                <a:gd name="connsiteX133" fmla="*/ 3451253 w 5017062"/>
                <a:gd name="connsiteY133" fmla="*/ 1811884 h 1904420"/>
                <a:gd name="connsiteX134" fmla="*/ 3431023 w 5017062"/>
                <a:gd name="connsiteY134" fmla="*/ 1803792 h 1904420"/>
                <a:gd name="connsiteX135" fmla="*/ 3394609 w 5017062"/>
                <a:gd name="connsiteY135" fmla="*/ 1779516 h 1904420"/>
                <a:gd name="connsiteX136" fmla="*/ 3382471 w 5017062"/>
                <a:gd name="connsiteY136" fmla="*/ 1763332 h 1904420"/>
                <a:gd name="connsiteX137" fmla="*/ 3337965 w 5017062"/>
                <a:gd name="connsiteY137" fmla="*/ 1739056 h 1904420"/>
                <a:gd name="connsiteX138" fmla="*/ 3297504 w 5017062"/>
                <a:gd name="connsiteY138" fmla="*/ 1714779 h 1904420"/>
                <a:gd name="connsiteX139" fmla="*/ 3269182 w 5017062"/>
                <a:gd name="connsiteY139" fmla="*/ 1702641 h 1904420"/>
                <a:gd name="connsiteX140" fmla="*/ 3228722 w 5017062"/>
                <a:gd name="connsiteY140" fmla="*/ 1678365 h 1904420"/>
                <a:gd name="connsiteX141" fmla="*/ 3204446 w 5017062"/>
                <a:gd name="connsiteY141" fmla="*/ 1670273 h 1904420"/>
                <a:gd name="connsiteX142" fmla="*/ 3155894 w 5017062"/>
                <a:gd name="connsiteY142" fmla="*/ 1650043 h 1904420"/>
                <a:gd name="connsiteX143" fmla="*/ 3135664 w 5017062"/>
                <a:gd name="connsiteY143" fmla="*/ 1641951 h 1904420"/>
                <a:gd name="connsiteX144" fmla="*/ 3115434 w 5017062"/>
                <a:gd name="connsiteY144" fmla="*/ 1637905 h 1904420"/>
                <a:gd name="connsiteX145" fmla="*/ 3034513 w 5017062"/>
                <a:gd name="connsiteY145" fmla="*/ 1625767 h 1904420"/>
                <a:gd name="connsiteX146" fmla="*/ 2985961 w 5017062"/>
                <a:gd name="connsiteY146" fmla="*/ 1621721 h 1904420"/>
                <a:gd name="connsiteX147" fmla="*/ 2945501 w 5017062"/>
                <a:gd name="connsiteY147" fmla="*/ 1597445 h 1904420"/>
                <a:gd name="connsiteX148" fmla="*/ 2913133 w 5017062"/>
                <a:gd name="connsiteY148" fmla="*/ 1577215 h 1904420"/>
                <a:gd name="connsiteX149" fmla="*/ 2892903 w 5017062"/>
                <a:gd name="connsiteY149" fmla="*/ 1548893 h 1904420"/>
                <a:gd name="connsiteX150" fmla="*/ 2876719 w 5017062"/>
                <a:gd name="connsiteY150" fmla="*/ 1544847 h 1904420"/>
                <a:gd name="connsiteX151" fmla="*/ 2864581 w 5017062"/>
                <a:gd name="connsiteY151" fmla="*/ 1540801 h 1904420"/>
                <a:gd name="connsiteX152" fmla="*/ 2844351 w 5017062"/>
                <a:gd name="connsiteY152" fmla="*/ 1536755 h 1904420"/>
                <a:gd name="connsiteX153" fmla="*/ 2807936 w 5017062"/>
                <a:gd name="connsiteY153" fmla="*/ 1524617 h 1904420"/>
                <a:gd name="connsiteX154" fmla="*/ 2767476 w 5017062"/>
                <a:gd name="connsiteY154" fmla="*/ 1516525 h 1904420"/>
                <a:gd name="connsiteX155" fmla="*/ 2710832 w 5017062"/>
                <a:gd name="connsiteY155" fmla="*/ 1500341 h 1904420"/>
                <a:gd name="connsiteX156" fmla="*/ 2674418 w 5017062"/>
                <a:gd name="connsiteY156" fmla="*/ 1488202 h 1904420"/>
                <a:gd name="connsiteX157" fmla="*/ 2605635 w 5017062"/>
                <a:gd name="connsiteY157" fmla="*/ 1476064 h 1904420"/>
                <a:gd name="connsiteX158" fmla="*/ 2459979 w 5017062"/>
                <a:gd name="connsiteY158" fmla="*/ 1459880 h 1904420"/>
                <a:gd name="connsiteX159" fmla="*/ 2431657 w 5017062"/>
                <a:gd name="connsiteY159" fmla="*/ 1455834 h 1904420"/>
                <a:gd name="connsiteX160" fmla="*/ 2326460 w 5017062"/>
                <a:gd name="connsiteY160" fmla="*/ 1427512 h 1904420"/>
                <a:gd name="connsiteX161" fmla="*/ 2257678 w 5017062"/>
                <a:gd name="connsiteY161" fmla="*/ 1415374 h 1904420"/>
                <a:gd name="connsiteX162" fmla="*/ 2079653 w 5017062"/>
                <a:gd name="connsiteY162" fmla="*/ 1362776 h 1904420"/>
                <a:gd name="connsiteX163" fmla="*/ 1885444 w 5017062"/>
                <a:gd name="connsiteY163" fmla="*/ 1289948 h 1904420"/>
                <a:gd name="connsiteX164" fmla="*/ 1755972 w 5017062"/>
                <a:gd name="connsiteY164" fmla="*/ 1265672 h 1904420"/>
                <a:gd name="connsiteX165" fmla="*/ 1650775 w 5017062"/>
                <a:gd name="connsiteY165" fmla="*/ 1241395 h 1904420"/>
                <a:gd name="connsiteX166" fmla="*/ 1460612 w 5017062"/>
                <a:gd name="connsiteY166" fmla="*/ 1225211 h 1904420"/>
                <a:gd name="connsiteX167" fmla="*/ 1416106 w 5017062"/>
                <a:gd name="connsiteY167" fmla="*/ 1217119 h 1904420"/>
                <a:gd name="connsiteX168" fmla="*/ 1355416 w 5017062"/>
                <a:gd name="connsiteY168" fmla="*/ 1200935 h 1904420"/>
                <a:gd name="connsiteX169" fmla="*/ 1234035 w 5017062"/>
                <a:gd name="connsiteY169" fmla="*/ 1196889 h 1904420"/>
                <a:gd name="connsiteX170" fmla="*/ 1177391 w 5017062"/>
                <a:gd name="connsiteY170" fmla="*/ 1184751 h 1904420"/>
                <a:gd name="connsiteX171" fmla="*/ 1100517 w 5017062"/>
                <a:gd name="connsiteY171" fmla="*/ 1164521 h 1904420"/>
                <a:gd name="connsiteX172" fmla="*/ 1080287 w 5017062"/>
                <a:gd name="connsiteY172" fmla="*/ 1160475 h 1904420"/>
                <a:gd name="connsiteX173" fmla="*/ 1035781 w 5017062"/>
                <a:gd name="connsiteY173" fmla="*/ 1148337 h 1904420"/>
                <a:gd name="connsiteX174" fmla="*/ 1015551 w 5017062"/>
                <a:gd name="connsiteY174" fmla="*/ 1136199 h 1904420"/>
                <a:gd name="connsiteX175" fmla="*/ 995320 w 5017062"/>
                <a:gd name="connsiteY175" fmla="*/ 1132153 h 1904420"/>
                <a:gd name="connsiteX176" fmla="*/ 983182 w 5017062"/>
                <a:gd name="connsiteY176" fmla="*/ 1128107 h 1904420"/>
                <a:gd name="connsiteX177" fmla="*/ 934630 w 5017062"/>
                <a:gd name="connsiteY177" fmla="*/ 1103831 h 1904420"/>
                <a:gd name="connsiteX178" fmla="*/ 918446 w 5017062"/>
                <a:gd name="connsiteY178" fmla="*/ 1095739 h 1904420"/>
                <a:gd name="connsiteX179" fmla="*/ 890124 w 5017062"/>
                <a:gd name="connsiteY179" fmla="*/ 1083601 h 1904420"/>
                <a:gd name="connsiteX180" fmla="*/ 877986 w 5017062"/>
                <a:gd name="connsiteY180" fmla="*/ 1075509 h 1904420"/>
                <a:gd name="connsiteX181" fmla="*/ 845618 w 5017062"/>
                <a:gd name="connsiteY181" fmla="*/ 1063371 h 1904420"/>
                <a:gd name="connsiteX182" fmla="*/ 833480 w 5017062"/>
                <a:gd name="connsiteY182" fmla="*/ 1051233 h 1904420"/>
                <a:gd name="connsiteX183" fmla="*/ 788974 w 5017062"/>
                <a:gd name="connsiteY183" fmla="*/ 1031002 h 1904420"/>
                <a:gd name="connsiteX184" fmla="*/ 760651 w 5017062"/>
                <a:gd name="connsiteY184" fmla="*/ 1022910 h 1904420"/>
                <a:gd name="connsiteX185" fmla="*/ 744467 w 5017062"/>
                <a:gd name="connsiteY185" fmla="*/ 1010772 h 1904420"/>
                <a:gd name="connsiteX186" fmla="*/ 695915 w 5017062"/>
                <a:gd name="connsiteY186" fmla="*/ 998634 h 1904420"/>
                <a:gd name="connsiteX187" fmla="*/ 683777 w 5017062"/>
                <a:gd name="connsiteY187" fmla="*/ 990542 h 1904420"/>
                <a:gd name="connsiteX188" fmla="*/ 655455 w 5017062"/>
                <a:gd name="connsiteY188" fmla="*/ 982450 h 1904420"/>
                <a:gd name="connsiteX189" fmla="*/ 619041 w 5017062"/>
                <a:gd name="connsiteY189" fmla="*/ 962220 h 1904420"/>
                <a:gd name="connsiteX190" fmla="*/ 586673 w 5017062"/>
                <a:gd name="connsiteY190" fmla="*/ 929852 h 1904420"/>
                <a:gd name="connsiteX191" fmla="*/ 570489 w 5017062"/>
                <a:gd name="connsiteY191" fmla="*/ 913668 h 1904420"/>
                <a:gd name="connsiteX192" fmla="*/ 550258 w 5017062"/>
                <a:gd name="connsiteY192" fmla="*/ 893438 h 1904420"/>
                <a:gd name="connsiteX193" fmla="*/ 530028 w 5017062"/>
                <a:gd name="connsiteY193" fmla="*/ 873208 h 1904420"/>
                <a:gd name="connsiteX194" fmla="*/ 517890 w 5017062"/>
                <a:gd name="connsiteY194" fmla="*/ 857024 h 1904420"/>
                <a:gd name="connsiteX195" fmla="*/ 485522 w 5017062"/>
                <a:gd name="connsiteY195" fmla="*/ 836794 h 1904420"/>
                <a:gd name="connsiteX196" fmla="*/ 461246 w 5017062"/>
                <a:gd name="connsiteY196" fmla="*/ 812518 h 1904420"/>
                <a:gd name="connsiteX197" fmla="*/ 453154 w 5017062"/>
                <a:gd name="connsiteY197" fmla="*/ 804425 h 1904420"/>
                <a:gd name="connsiteX198" fmla="*/ 428878 w 5017062"/>
                <a:gd name="connsiteY198" fmla="*/ 788241 h 1904420"/>
                <a:gd name="connsiteX199" fmla="*/ 384372 w 5017062"/>
                <a:gd name="connsiteY199" fmla="*/ 751827 h 1904420"/>
                <a:gd name="connsiteX200" fmla="*/ 360096 w 5017062"/>
                <a:gd name="connsiteY200" fmla="*/ 739689 h 1904420"/>
                <a:gd name="connsiteX201" fmla="*/ 198255 w 5017062"/>
                <a:gd name="connsiteY201" fmla="*/ 735643 h 1904420"/>
                <a:gd name="connsiteX202" fmla="*/ 153749 w 5017062"/>
                <a:gd name="connsiteY202" fmla="*/ 727551 h 1904420"/>
                <a:gd name="connsiteX203" fmla="*/ 137565 w 5017062"/>
                <a:gd name="connsiteY203" fmla="*/ 719459 h 1904420"/>
                <a:gd name="connsiteX204" fmla="*/ 105197 w 5017062"/>
                <a:gd name="connsiteY204" fmla="*/ 715413 h 1904420"/>
                <a:gd name="connsiteX205" fmla="*/ 93058 w 5017062"/>
                <a:gd name="connsiteY205" fmla="*/ 711367 h 1904420"/>
                <a:gd name="connsiteX206" fmla="*/ 80920 w 5017062"/>
                <a:gd name="connsiteY206" fmla="*/ 703275 h 1904420"/>
                <a:gd name="connsiteX207" fmla="*/ 64736 w 5017062"/>
                <a:gd name="connsiteY207" fmla="*/ 699229 h 1904420"/>
                <a:gd name="connsiteX208" fmla="*/ 52598 w 5017062"/>
                <a:gd name="connsiteY208" fmla="*/ 687091 h 1904420"/>
                <a:gd name="connsiteX209" fmla="*/ 36414 w 5017062"/>
                <a:gd name="connsiteY209" fmla="*/ 674953 h 1904420"/>
                <a:gd name="connsiteX210" fmla="*/ 28322 w 5017062"/>
                <a:gd name="connsiteY210" fmla="*/ 662815 h 1904420"/>
                <a:gd name="connsiteX211" fmla="*/ 64736 w 5017062"/>
                <a:gd name="connsiteY211" fmla="*/ 703275 h 1904420"/>
                <a:gd name="connsiteX212" fmla="*/ 68782 w 5017062"/>
                <a:gd name="connsiteY212" fmla="*/ 707321 h 1904420"/>
                <a:gd name="connsiteX0" fmla="*/ 0 w 5017062"/>
                <a:gd name="connsiteY0" fmla="*/ 682965 h 1904340"/>
                <a:gd name="connsiteX1" fmla="*/ 0 w 5017062"/>
                <a:gd name="connsiteY1" fmla="*/ 682965 h 1904340"/>
                <a:gd name="connsiteX2" fmla="*/ 64736 w 5017062"/>
                <a:gd name="connsiteY2" fmla="*/ 662735 h 1904340"/>
                <a:gd name="connsiteX3" fmla="*/ 80920 w 5017062"/>
                <a:gd name="connsiteY3" fmla="*/ 654643 h 1904340"/>
                <a:gd name="connsiteX4" fmla="*/ 93058 w 5017062"/>
                <a:gd name="connsiteY4" fmla="*/ 650597 h 1904340"/>
                <a:gd name="connsiteX5" fmla="*/ 105197 w 5017062"/>
                <a:gd name="connsiteY5" fmla="*/ 642505 h 1904340"/>
                <a:gd name="connsiteX6" fmla="*/ 125427 w 5017062"/>
                <a:gd name="connsiteY6" fmla="*/ 634413 h 1904340"/>
                <a:gd name="connsiteX7" fmla="*/ 137565 w 5017062"/>
                <a:gd name="connsiteY7" fmla="*/ 626321 h 1904340"/>
                <a:gd name="connsiteX8" fmla="*/ 157795 w 5017062"/>
                <a:gd name="connsiteY8" fmla="*/ 622275 h 1904340"/>
                <a:gd name="connsiteX9" fmla="*/ 169933 w 5017062"/>
                <a:gd name="connsiteY9" fmla="*/ 614183 h 1904340"/>
                <a:gd name="connsiteX10" fmla="*/ 194209 w 5017062"/>
                <a:gd name="connsiteY10" fmla="*/ 606091 h 1904340"/>
                <a:gd name="connsiteX11" fmla="*/ 230623 w 5017062"/>
                <a:gd name="connsiteY11" fmla="*/ 589907 h 1904340"/>
                <a:gd name="connsiteX12" fmla="*/ 242761 w 5017062"/>
                <a:gd name="connsiteY12" fmla="*/ 577768 h 1904340"/>
                <a:gd name="connsiteX13" fmla="*/ 262991 w 5017062"/>
                <a:gd name="connsiteY13" fmla="*/ 573722 h 1904340"/>
                <a:gd name="connsiteX14" fmla="*/ 295359 w 5017062"/>
                <a:gd name="connsiteY14" fmla="*/ 561584 h 1904340"/>
                <a:gd name="connsiteX15" fmla="*/ 307497 w 5017062"/>
                <a:gd name="connsiteY15" fmla="*/ 557538 h 1904340"/>
                <a:gd name="connsiteX16" fmla="*/ 327727 w 5017062"/>
                <a:gd name="connsiteY16" fmla="*/ 545400 h 1904340"/>
                <a:gd name="connsiteX17" fmla="*/ 360096 w 5017062"/>
                <a:gd name="connsiteY17" fmla="*/ 537308 h 1904340"/>
                <a:gd name="connsiteX18" fmla="*/ 400556 w 5017062"/>
                <a:gd name="connsiteY18" fmla="*/ 517078 h 1904340"/>
                <a:gd name="connsiteX19" fmla="*/ 436970 w 5017062"/>
                <a:gd name="connsiteY19" fmla="*/ 508986 h 1904340"/>
                <a:gd name="connsiteX20" fmla="*/ 449108 w 5017062"/>
                <a:gd name="connsiteY20" fmla="*/ 500894 h 1904340"/>
                <a:gd name="connsiteX21" fmla="*/ 465292 w 5017062"/>
                <a:gd name="connsiteY21" fmla="*/ 496848 h 1904340"/>
                <a:gd name="connsiteX22" fmla="*/ 517890 w 5017062"/>
                <a:gd name="connsiteY22" fmla="*/ 488756 h 1904340"/>
                <a:gd name="connsiteX23" fmla="*/ 558351 w 5017062"/>
                <a:gd name="connsiteY23" fmla="*/ 472572 h 1904340"/>
                <a:gd name="connsiteX24" fmla="*/ 602857 w 5017062"/>
                <a:gd name="connsiteY24" fmla="*/ 464480 h 1904340"/>
                <a:gd name="connsiteX25" fmla="*/ 623087 w 5017062"/>
                <a:gd name="connsiteY25" fmla="*/ 460434 h 1904340"/>
                <a:gd name="connsiteX26" fmla="*/ 663547 w 5017062"/>
                <a:gd name="connsiteY26" fmla="*/ 456388 h 1904340"/>
                <a:gd name="connsiteX27" fmla="*/ 712099 w 5017062"/>
                <a:gd name="connsiteY27" fmla="*/ 444250 h 1904340"/>
                <a:gd name="connsiteX28" fmla="*/ 732329 w 5017062"/>
                <a:gd name="connsiteY28" fmla="*/ 436158 h 1904340"/>
                <a:gd name="connsiteX29" fmla="*/ 748513 w 5017062"/>
                <a:gd name="connsiteY29" fmla="*/ 432112 h 1904340"/>
                <a:gd name="connsiteX30" fmla="*/ 760651 w 5017062"/>
                <a:gd name="connsiteY30" fmla="*/ 428066 h 1904340"/>
                <a:gd name="connsiteX31" fmla="*/ 793020 w 5017062"/>
                <a:gd name="connsiteY31" fmla="*/ 419974 h 1904340"/>
                <a:gd name="connsiteX32" fmla="*/ 817296 w 5017062"/>
                <a:gd name="connsiteY32" fmla="*/ 411882 h 1904340"/>
                <a:gd name="connsiteX33" fmla="*/ 829434 w 5017062"/>
                <a:gd name="connsiteY33" fmla="*/ 403790 h 1904340"/>
                <a:gd name="connsiteX34" fmla="*/ 869894 w 5017062"/>
                <a:gd name="connsiteY34" fmla="*/ 395698 h 1904340"/>
                <a:gd name="connsiteX35" fmla="*/ 902262 w 5017062"/>
                <a:gd name="connsiteY35" fmla="*/ 383560 h 1904340"/>
                <a:gd name="connsiteX36" fmla="*/ 918446 w 5017062"/>
                <a:gd name="connsiteY36" fmla="*/ 379514 h 1904340"/>
                <a:gd name="connsiteX37" fmla="*/ 930584 w 5017062"/>
                <a:gd name="connsiteY37" fmla="*/ 375468 h 1904340"/>
                <a:gd name="connsiteX38" fmla="*/ 979136 w 5017062"/>
                <a:gd name="connsiteY38" fmla="*/ 371422 h 1904340"/>
                <a:gd name="connsiteX39" fmla="*/ 999366 w 5017062"/>
                <a:gd name="connsiteY39" fmla="*/ 363330 h 1904340"/>
                <a:gd name="connsiteX40" fmla="*/ 1019597 w 5017062"/>
                <a:gd name="connsiteY40" fmla="*/ 359284 h 1904340"/>
                <a:gd name="connsiteX41" fmla="*/ 1031735 w 5017062"/>
                <a:gd name="connsiteY41" fmla="*/ 351192 h 1904340"/>
                <a:gd name="connsiteX42" fmla="*/ 1076241 w 5017062"/>
                <a:gd name="connsiteY42" fmla="*/ 347145 h 1904340"/>
                <a:gd name="connsiteX43" fmla="*/ 1088379 w 5017062"/>
                <a:gd name="connsiteY43" fmla="*/ 343099 h 1904340"/>
                <a:gd name="connsiteX44" fmla="*/ 1120747 w 5017062"/>
                <a:gd name="connsiteY44" fmla="*/ 339053 h 1904340"/>
                <a:gd name="connsiteX45" fmla="*/ 1132885 w 5017062"/>
                <a:gd name="connsiteY45" fmla="*/ 330961 h 1904340"/>
                <a:gd name="connsiteX46" fmla="*/ 1165253 w 5017062"/>
                <a:gd name="connsiteY46" fmla="*/ 326915 h 1904340"/>
                <a:gd name="connsiteX47" fmla="*/ 1177391 w 5017062"/>
                <a:gd name="connsiteY47" fmla="*/ 322869 h 1904340"/>
                <a:gd name="connsiteX48" fmla="*/ 1213805 w 5017062"/>
                <a:gd name="connsiteY48" fmla="*/ 314777 h 1904340"/>
                <a:gd name="connsiteX49" fmla="*/ 1242127 w 5017062"/>
                <a:gd name="connsiteY49" fmla="*/ 302639 h 1904340"/>
                <a:gd name="connsiteX50" fmla="*/ 1258312 w 5017062"/>
                <a:gd name="connsiteY50" fmla="*/ 298593 h 1904340"/>
                <a:gd name="connsiteX51" fmla="*/ 1270450 w 5017062"/>
                <a:gd name="connsiteY51" fmla="*/ 290501 h 1904340"/>
                <a:gd name="connsiteX52" fmla="*/ 1314956 w 5017062"/>
                <a:gd name="connsiteY52" fmla="*/ 282409 h 1904340"/>
                <a:gd name="connsiteX53" fmla="*/ 1347324 w 5017062"/>
                <a:gd name="connsiteY53" fmla="*/ 270271 h 1904340"/>
                <a:gd name="connsiteX54" fmla="*/ 1379692 w 5017062"/>
                <a:gd name="connsiteY54" fmla="*/ 258133 h 1904340"/>
                <a:gd name="connsiteX55" fmla="*/ 1395876 w 5017062"/>
                <a:gd name="connsiteY55" fmla="*/ 254087 h 1904340"/>
                <a:gd name="connsiteX56" fmla="*/ 1756687 w 5017062"/>
                <a:gd name="connsiteY56" fmla="*/ 155448 h 1904340"/>
                <a:gd name="connsiteX57" fmla="*/ 2570960 w 5017062"/>
                <a:gd name="connsiteY57" fmla="*/ 369 h 1904340"/>
                <a:gd name="connsiteX58" fmla="*/ 2504485 w 5017062"/>
                <a:gd name="connsiteY58" fmla="*/ 112476 h 1904340"/>
                <a:gd name="connsiteX59" fmla="*/ 2544945 w 5017062"/>
                <a:gd name="connsiteY59" fmla="*/ 120568 h 1904340"/>
                <a:gd name="connsiteX60" fmla="*/ 2585405 w 5017062"/>
                <a:gd name="connsiteY60" fmla="*/ 124615 h 1904340"/>
                <a:gd name="connsiteX61" fmla="*/ 2868627 w 5017062"/>
                <a:gd name="connsiteY61" fmla="*/ 112476 h 1904340"/>
                <a:gd name="connsiteX62" fmla="*/ 2892903 w 5017062"/>
                <a:gd name="connsiteY62" fmla="*/ 104384 h 1904340"/>
                <a:gd name="connsiteX63" fmla="*/ 3002145 w 5017062"/>
                <a:gd name="connsiteY63" fmla="*/ 100338 h 1904340"/>
                <a:gd name="connsiteX64" fmla="*/ 3180170 w 5017062"/>
                <a:gd name="connsiteY64" fmla="*/ 108430 h 1904340"/>
                <a:gd name="connsiteX65" fmla="*/ 3261090 w 5017062"/>
                <a:gd name="connsiteY65" fmla="*/ 116522 h 1904340"/>
                <a:gd name="connsiteX66" fmla="*/ 3374379 w 5017062"/>
                <a:gd name="connsiteY66" fmla="*/ 120568 h 1904340"/>
                <a:gd name="connsiteX67" fmla="*/ 3394609 w 5017062"/>
                <a:gd name="connsiteY67" fmla="*/ 128661 h 1904340"/>
                <a:gd name="connsiteX68" fmla="*/ 3487667 w 5017062"/>
                <a:gd name="connsiteY68" fmla="*/ 136753 h 1904340"/>
                <a:gd name="connsiteX69" fmla="*/ 3532174 w 5017062"/>
                <a:gd name="connsiteY69" fmla="*/ 148891 h 1904340"/>
                <a:gd name="connsiteX70" fmla="*/ 3742566 w 5017062"/>
                <a:gd name="connsiteY70" fmla="*/ 144845 h 1904340"/>
                <a:gd name="connsiteX71" fmla="*/ 3774935 w 5017062"/>
                <a:gd name="connsiteY71" fmla="*/ 136753 h 1904340"/>
                <a:gd name="connsiteX72" fmla="*/ 3811349 w 5017062"/>
                <a:gd name="connsiteY72" fmla="*/ 132707 h 1904340"/>
                <a:gd name="connsiteX73" fmla="*/ 4017696 w 5017062"/>
                <a:gd name="connsiteY73" fmla="*/ 128661 h 1904340"/>
                <a:gd name="connsiteX74" fmla="*/ 4037926 w 5017062"/>
                <a:gd name="connsiteY74" fmla="*/ 116522 h 1904340"/>
                <a:gd name="connsiteX75" fmla="*/ 4050064 w 5017062"/>
                <a:gd name="connsiteY75" fmla="*/ 112476 h 1904340"/>
                <a:gd name="connsiteX76" fmla="*/ 4082432 w 5017062"/>
                <a:gd name="connsiteY76" fmla="*/ 96292 h 1904340"/>
                <a:gd name="connsiteX77" fmla="*/ 4377791 w 5017062"/>
                <a:gd name="connsiteY77" fmla="*/ 88200 h 1904340"/>
                <a:gd name="connsiteX78" fmla="*/ 4446574 w 5017062"/>
                <a:gd name="connsiteY78" fmla="*/ 104384 h 1904340"/>
                <a:gd name="connsiteX79" fmla="*/ 4584138 w 5017062"/>
                <a:gd name="connsiteY79" fmla="*/ 128661 h 1904340"/>
                <a:gd name="connsiteX80" fmla="*/ 4976602 w 5017062"/>
                <a:gd name="connsiteY80" fmla="*/ 132707 h 1904340"/>
                <a:gd name="connsiteX81" fmla="*/ 4980648 w 5017062"/>
                <a:gd name="connsiteY81" fmla="*/ 144845 h 1904340"/>
                <a:gd name="connsiteX82" fmla="*/ 4992786 w 5017062"/>
                <a:gd name="connsiteY82" fmla="*/ 152937 h 1904340"/>
                <a:gd name="connsiteX83" fmla="*/ 5000878 w 5017062"/>
                <a:gd name="connsiteY83" fmla="*/ 201489 h 1904340"/>
                <a:gd name="connsiteX84" fmla="*/ 4992786 w 5017062"/>
                <a:gd name="connsiteY84" fmla="*/ 335007 h 1904340"/>
                <a:gd name="connsiteX85" fmla="*/ 4988740 w 5017062"/>
                <a:gd name="connsiteY85" fmla="*/ 355238 h 1904340"/>
                <a:gd name="connsiteX86" fmla="*/ 4984694 w 5017062"/>
                <a:gd name="connsiteY86" fmla="*/ 383560 h 1904340"/>
                <a:gd name="connsiteX87" fmla="*/ 4976602 w 5017062"/>
                <a:gd name="connsiteY87" fmla="*/ 403790 h 1904340"/>
                <a:gd name="connsiteX88" fmla="*/ 4960418 w 5017062"/>
                <a:gd name="connsiteY88" fmla="*/ 452342 h 1904340"/>
                <a:gd name="connsiteX89" fmla="*/ 4952326 w 5017062"/>
                <a:gd name="connsiteY89" fmla="*/ 488756 h 1904340"/>
                <a:gd name="connsiteX90" fmla="*/ 4940188 w 5017062"/>
                <a:gd name="connsiteY90" fmla="*/ 557538 h 1904340"/>
                <a:gd name="connsiteX91" fmla="*/ 4944234 w 5017062"/>
                <a:gd name="connsiteY91" fmla="*/ 1006646 h 1904340"/>
                <a:gd name="connsiteX92" fmla="*/ 4948280 w 5017062"/>
                <a:gd name="connsiteY92" fmla="*/ 1022830 h 1904340"/>
                <a:gd name="connsiteX93" fmla="*/ 4952326 w 5017062"/>
                <a:gd name="connsiteY93" fmla="*/ 1144211 h 1904340"/>
                <a:gd name="connsiteX94" fmla="*/ 4968510 w 5017062"/>
                <a:gd name="connsiteY94" fmla="*/ 1188717 h 1904340"/>
                <a:gd name="connsiteX95" fmla="*/ 4976602 w 5017062"/>
                <a:gd name="connsiteY95" fmla="*/ 1217039 h 1904340"/>
                <a:gd name="connsiteX96" fmla="*/ 4984694 w 5017062"/>
                <a:gd name="connsiteY96" fmla="*/ 1237269 h 1904340"/>
                <a:gd name="connsiteX97" fmla="*/ 4988740 w 5017062"/>
                <a:gd name="connsiteY97" fmla="*/ 1257499 h 1904340"/>
                <a:gd name="connsiteX98" fmla="*/ 5000878 w 5017062"/>
                <a:gd name="connsiteY98" fmla="*/ 1273684 h 1904340"/>
                <a:gd name="connsiteX99" fmla="*/ 5004924 w 5017062"/>
                <a:gd name="connsiteY99" fmla="*/ 1293914 h 1904340"/>
                <a:gd name="connsiteX100" fmla="*/ 5013016 w 5017062"/>
                <a:gd name="connsiteY100" fmla="*/ 1310098 h 1904340"/>
                <a:gd name="connsiteX101" fmla="*/ 5017062 w 5017062"/>
                <a:gd name="connsiteY101" fmla="*/ 1326282 h 1904340"/>
                <a:gd name="connsiteX102" fmla="*/ 5000878 w 5017062"/>
                <a:gd name="connsiteY102" fmla="*/ 1382926 h 1904340"/>
                <a:gd name="connsiteX103" fmla="*/ 4972556 w 5017062"/>
                <a:gd name="connsiteY103" fmla="*/ 1455754 h 1904340"/>
                <a:gd name="connsiteX104" fmla="*/ 4952326 w 5017062"/>
                <a:gd name="connsiteY104" fmla="*/ 1516445 h 1904340"/>
                <a:gd name="connsiteX105" fmla="*/ 4928050 w 5017062"/>
                <a:gd name="connsiteY105" fmla="*/ 1589273 h 1904340"/>
                <a:gd name="connsiteX106" fmla="*/ 4924004 w 5017062"/>
                <a:gd name="connsiteY106" fmla="*/ 1609503 h 1904340"/>
                <a:gd name="connsiteX107" fmla="*/ 4907820 w 5017062"/>
                <a:gd name="connsiteY107" fmla="*/ 1658055 h 1904340"/>
                <a:gd name="connsiteX108" fmla="*/ 4899727 w 5017062"/>
                <a:gd name="connsiteY108" fmla="*/ 1678285 h 1904340"/>
                <a:gd name="connsiteX109" fmla="*/ 4887589 w 5017062"/>
                <a:gd name="connsiteY109" fmla="*/ 1686377 h 1904340"/>
                <a:gd name="connsiteX110" fmla="*/ 4883543 w 5017062"/>
                <a:gd name="connsiteY110" fmla="*/ 1698515 h 1904340"/>
                <a:gd name="connsiteX111" fmla="*/ 4859267 w 5017062"/>
                <a:gd name="connsiteY111" fmla="*/ 1751114 h 1904340"/>
                <a:gd name="connsiteX112" fmla="*/ 4855221 w 5017062"/>
                <a:gd name="connsiteY112" fmla="*/ 1771344 h 1904340"/>
                <a:gd name="connsiteX113" fmla="*/ 4843083 w 5017062"/>
                <a:gd name="connsiteY113" fmla="*/ 1799666 h 1904340"/>
                <a:gd name="connsiteX114" fmla="*/ 4839037 w 5017062"/>
                <a:gd name="connsiteY114" fmla="*/ 1811804 h 1904340"/>
                <a:gd name="connsiteX115" fmla="*/ 4834991 w 5017062"/>
                <a:gd name="connsiteY115" fmla="*/ 1827988 h 1904340"/>
                <a:gd name="connsiteX116" fmla="*/ 4778347 w 5017062"/>
                <a:gd name="connsiteY116" fmla="*/ 1840126 h 1904340"/>
                <a:gd name="connsiteX117" fmla="*/ 4673151 w 5017062"/>
                <a:gd name="connsiteY117" fmla="*/ 1860356 h 1904340"/>
                <a:gd name="connsiteX118" fmla="*/ 4511310 w 5017062"/>
                <a:gd name="connsiteY118" fmla="*/ 1864402 h 1904340"/>
                <a:gd name="connsiteX119" fmla="*/ 4389929 w 5017062"/>
                <a:gd name="connsiteY119" fmla="*/ 1876540 h 1904340"/>
                <a:gd name="connsiteX120" fmla="*/ 4187628 w 5017062"/>
                <a:gd name="connsiteY120" fmla="*/ 1884632 h 1904340"/>
                <a:gd name="connsiteX121" fmla="*/ 3969143 w 5017062"/>
                <a:gd name="connsiteY121" fmla="*/ 1888678 h 1904340"/>
                <a:gd name="connsiteX122" fmla="*/ 3912499 w 5017062"/>
                <a:gd name="connsiteY122" fmla="*/ 1884632 h 1904340"/>
                <a:gd name="connsiteX123" fmla="*/ 3859901 w 5017062"/>
                <a:gd name="connsiteY123" fmla="*/ 1876540 h 1904340"/>
                <a:gd name="connsiteX124" fmla="*/ 3827533 w 5017062"/>
                <a:gd name="connsiteY124" fmla="*/ 1868448 h 1904340"/>
                <a:gd name="connsiteX125" fmla="*/ 3791119 w 5017062"/>
                <a:gd name="connsiteY125" fmla="*/ 1860356 h 1904340"/>
                <a:gd name="connsiteX126" fmla="*/ 3762797 w 5017062"/>
                <a:gd name="connsiteY126" fmla="*/ 1856310 h 1904340"/>
                <a:gd name="connsiteX127" fmla="*/ 3726382 w 5017062"/>
                <a:gd name="connsiteY127" fmla="*/ 1848218 h 1904340"/>
                <a:gd name="connsiteX128" fmla="*/ 3702106 w 5017062"/>
                <a:gd name="connsiteY128" fmla="*/ 1844172 h 1904340"/>
                <a:gd name="connsiteX129" fmla="*/ 3681876 w 5017062"/>
                <a:gd name="connsiteY129" fmla="*/ 1840126 h 1904340"/>
                <a:gd name="connsiteX130" fmla="*/ 3596910 w 5017062"/>
                <a:gd name="connsiteY130" fmla="*/ 1827988 h 1904340"/>
                <a:gd name="connsiteX131" fmla="*/ 3511943 w 5017062"/>
                <a:gd name="connsiteY131" fmla="*/ 1819896 h 1904340"/>
                <a:gd name="connsiteX132" fmla="*/ 3451253 w 5017062"/>
                <a:gd name="connsiteY132" fmla="*/ 1811804 h 1904340"/>
                <a:gd name="connsiteX133" fmla="*/ 3431023 w 5017062"/>
                <a:gd name="connsiteY133" fmla="*/ 1803712 h 1904340"/>
                <a:gd name="connsiteX134" fmla="*/ 3394609 w 5017062"/>
                <a:gd name="connsiteY134" fmla="*/ 1779436 h 1904340"/>
                <a:gd name="connsiteX135" fmla="*/ 3382471 w 5017062"/>
                <a:gd name="connsiteY135" fmla="*/ 1763252 h 1904340"/>
                <a:gd name="connsiteX136" fmla="*/ 3337965 w 5017062"/>
                <a:gd name="connsiteY136" fmla="*/ 1738976 h 1904340"/>
                <a:gd name="connsiteX137" fmla="*/ 3297504 w 5017062"/>
                <a:gd name="connsiteY137" fmla="*/ 1714699 h 1904340"/>
                <a:gd name="connsiteX138" fmla="*/ 3269182 w 5017062"/>
                <a:gd name="connsiteY138" fmla="*/ 1702561 h 1904340"/>
                <a:gd name="connsiteX139" fmla="*/ 3228722 w 5017062"/>
                <a:gd name="connsiteY139" fmla="*/ 1678285 h 1904340"/>
                <a:gd name="connsiteX140" fmla="*/ 3204446 w 5017062"/>
                <a:gd name="connsiteY140" fmla="*/ 1670193 h 1904340"/>
                <a:gd name="connsiteX141" fmla="*/ 3155894 w 5017062"/>
                <a:gd name="connsiteY141" fmla="*/ 1649963 h 1904340"/>
                <a:gd name="connsiteX142" fmla="*/ 3135664 w 5017062"/>
                <a:gd name="connsiteY142" fmla="*/ 1641871 h 1904340"/>
                <a:gd name="connsiteX143" fmla="*/ 3115434 w 5017062"/>
                <a:gd name="connsiteY143" fmla="*/ 1637825 h 1904340"/>
                <a:gd name="connsiteX144" fmla="*/ 3034513 w 5017062"/>
                <a:gd name="connsiteY144" fmla="*/ 1625687 h 1904340"/>
                <a:gd name="connsiteX145" fmla="*/ 2985961 w 5017062"/>
                <a:gd name="connsiteY145" fmla="*/ 1621641 h 1904340"/>
                <a:gd name="connsiteX146" fmla="*/ 2945501 w 5017062"/>
                <a:gd name="connsiteY146" fmla="*/ 1597365 h 1904340"/>
                <a:gd name="connsiteX147" fmla="*/ 2913133 w 5017062"/>
                <a:gd name="connsiteY147" fmla="*/ 1577135 h 1904340"/>
                <a:gd name="connsiteX148" fmla="*/ 2892903 w 5017062"/>
                <a:gd name="connsiteY148" fmla="*/ 1548813 h 1904340"/>
                <a:gd name="connsiteX149" fmla="*/ 2876719 w 5017062"/>
                <a:gd name="connsiteY149" fmla="*/ 1544767 h 1904340"/>
                <a:gd name="connsiteX150" fmla="*/ 2864581 w 5017062"/>
                <a:gd name="connsiteY150" fmla="*/ 1540721 h 1904340"/>
                <a:gd name="connsiteX151" fmla="*/ 2844351 w 5017062"/>
                <a:gd name="connsiteY151" fmla="*/ 1536675 h 1904340"/>
                <a:gd name="connsiteX152" fmla="*/ 2807936 w 5017062"/>
                <a:gd name="connsiteY152" fmla="*/ 1524537 h 1904340"/>
                <a:gd name="connsiteX153" fmla="*/ 2767476 w 5017062"/>
                <a:gd name="connsiteY153" fmla="*/ 1516445 h 1904340"/>
                <a:gd name="connsiteX154" fmla="*/ 2710832 w 5017062"/>
                <a:gd name="connsiteY154" fmla="*/ 1500261 h 1904340"/>
                <a:gd name="connsiteX155" fmla="*/ 2674418 w 5017062"/>
                <a:gd name="connsiteY155" fmla="*/ 1488122 h 1904340"/>
                <a:gd name="connsiteX156" fmla="*/ 2605635 w 5017062"/>
                <a:gd name="connsiteY156" fmla="*/ 1475984 h 1904340"/>
                <a:gd name="connsiteX157" fmla="*/ 2459979 w 5017062"/>
                <a:gd name="connsiteY157" fmla="*/ 1459800 h 1904340"/>
                <a:gd name="connsiteX158" fmla="*/ 2431657 w 5017062"/>
                <a:gd name="connsiteY158" fmla="*/ 1455754 h 1904340"/>
                <a:gd name="connsiteX159" fmla="*/ 2326460 w 5017062"/>
                <a:gd name="connsiteY159" fmla="*/ 1427432 h 1904340"/>
                <a:gd name="connsiteX160" fmla="*/ 2257678 w 5017062"/>
                <a:gd name="connsiteY160" fmla="*/ 1415294 h 1904340"/>
                <a:gd name="connsiteX161" fmla="*/ 2079653 w 5017062"/>
                <a:gd name="connsiteY161" fmla="*/ 1362696 h 1904340"/>
                <a:gd name="connsiteX162" fmla="*/ 1885444 w 5017062"/>
                <a:gd name="connsiteY162" fmla="*/ 1289868 h 1904340"/>
                <a:gd name="connsiteX163" fmla="*/ 1755972 w 5017062"/>
                <a:gd name="connsiteY163" fmla="*/ 1265592 h 1904340"/>
                <a:gd name="connsiteX164" fmla="*/ 1650775 w 5017062"/>
                <a:gd name="connsiteY164" fmla="*/ 1241315 h 1904340"/>
                <a:gd name="connsiteX165" fmla="*/ 1460612 w 5017062"/>
                <a:gd name="connsiteY165" fmla="*/ 1225131 h 1904340"/>
                <a:gd name="connsiteX166" fmla="*/ 1416106 w 5017062"/>
                <a:gd name="connsiteY166" fmla="*/ 1217039 h 1904340"/>
                <a:gd name="connsiteX167" fmla="*/ 1355416 w 5017062"/>
                <a:gd name="connsiteY167" fmla="*/ 1200855 h 1904340"/>
                <a:gd name="connsiteX168" fmla="*/ 1234035 w 5017062"/>
                <a:gd name="connsiteY168" fmla="*/ 1196809 h 1904340"/>
                <a:gd name="connsiteX169" fmla="*/ 1177391 w 5017062"/>
                <a:gd name="connsiteY169" fmla="*/ 1184671 h 1904340"/>
                <a:gd name="connsiteX170" fmla="*/ 1100517 w 5017062"/>
                <a:gd name="connsiteY170" fmla="*/ 1164441 h 1904340"/>
                <a:gd name="connsiteX171" fmla="*/ 1080287 w 5017062"/>
                <a:gd name="connsiteY171" fmla="*/ 1160395 h 1904340"/>
                <a:gd name="connsiteX172" fmla="*/ 1035781 w 5017062"/>
                <a:gd name="connsiteY172" fmla="*/ 1148257 h 1904340"/>
                <a:gd name="connsiteX173" fmla="*/ 1015551 w 5017062"/>
                <a:gd name="connsiteY173" fmla="*/ 1136119 h 1904340"/>
                <a:gd name="connsiteX174" fmla="*/ 995320 w 5017062"/>
                <a:gd name="connsiteY174" fmla="*/ 1132073 h 1904340"/>
                <a:gd name="connsiteX175" fmla="*/ 983182 w 5017062"/>
                <a:gd name="connsiteY175" fmla="*/ 1128027 h 1904340"/>
                <a:gd name="connsiteX176" fmla="*/ 934630 w 5017062"/>
                <a:gd name="connsiteY176" fmla="*/ 1103751 h 1904340"/>
                <a:gd name="connsiteX177" fmla="*/ 918446 w 5017062"/>
                <a:gd name="connsiteY177" fmla="*/ 1095659 h 1904340"/>
                <a:gd name="connsiteX178" fmla="*/ 890124 w 5017062"/>
                <a:gd name="connsiteY178" fmla="*/ 1083521 h 1904340"/>
                <a:gd name="connsiteX179" fmla="*/ 877986 w 5017062"/>
                <a:gd name="connsiteY179" fmla="*/ 1075429 h 1904340"/>
                <a:gd name="connsiteX180" fmla="*/ 845618 w 5017062"/>
                <a:gd name="connsiteY180" fmla="*/ 1063291 h 1904340"/>
                <a:gd name="connsiteX181" fmla="*/ 833480 w 5017062"/>
                <a:gd name="connsiteY181" fmla="*/ 1051153 h 1904340"/>
                <a:gd name="connsiteX182" fmla="*/ 788974 w 5017062"/>
                <a:gd name="connsiteY182" fmla="*/ 1030922 h 1904340"/>
                <a:gd name="connsiteX183" fmla="*/ 760651 w 5017062"/>
                <a:gd name="connsiteY183" fmla="*/ 1022830 h 1904340"/>
                <a:gd name="connsiteX184" fmla="*/ 744467 w 5017062"/>
                <a:gd name="connsiteY184" fmla="*/ 1010692 h 1904340"/>
                <a:gd name="connsiteX185" fmla="*/ 695915 w 5017062"/>
                <a:gd name="connsiteY185" fmla="*/ 998554 h 1904340"/>
                <a:gd name="connsiteX186" fmla="*/ 683777 w 5017062"/>
                <a:gd name="connsiteY186" fmla="*/ 990462 h 1904340"/>
                <a:gd name="connsiteX187" fmla="*/ 655455 w 5017062"/>
                <a:gd name="connsiteY187" fmla="*/ 982370 h 1904340"/>
                <a:gd name="connsiteX188" fmla="*/ 619041 w 5017062"/>
                <a:gd name="connsiteY188" fmla="*/ 962140 h 1904340"/>
                <a:gd name="connsiteX189" fmla="*/ 586673 w 5017062"/>
                <a:gd name="connsiteY189" fmla="*/ 929772 h 1904340"/>
                <a:gd name="connsiteX190" fmla="*/ 570489 w 5017062"/>
                <a:gd name="connsiteY190" fmla="*/ 913588 h 1904340"/>
                <a:gd name="connsiteX191" fmla="*/ 550258 w 5017062"/>
                <a:gd name="connsiteY191" fmla="*/ 893358 h 1904340"/>
                <a:gd name="connsiteX192" fmla="*/ 530028 w 5017062"/>
                <a:gd name="connsiteY192" fmla="*/ 873128 h 1904340"/>
                <a:gd name="connsiteX193" fmla="*/ 517890 w 5017062"/>
                <a:gd name="connsiteY193" fmla="*/ 856944 h 1904340"/>
                <a:gd name="connsiteX194" fmla="*/ 485522 w 5017062"/>
                <a:gd name="connsiteY194" fmla="*/ 836714 h 1904340"/>
                <a:gd name="connsiteX195" fmla="*/ 461246 w 5017062"/>
                <a:gd name="connsiteY195" fmla="*/ 812438 h 1904340"/>
                <a:gd name="connsiteX196" fmla="*/ 453154 w 5017062"/>
                <a:gd name="connsiteY196" fmla="*/ 804345 h 1904340"/>
                <a:gd name="connsiteX197" fmla="*/ 428878 w 5017062"/>
                <a:gd name="connsiteY197" fmla="*/ 788161 h 1904340"/>
                <a:gd name="connsiteX198" fmla="*/ 384372 w 5017062"/>
                <a:gd name="connsiteY198" fmla="*/ 751747 h 1904340"/>
                <a:gd name="connsiteX199" fmla="*/ 360096 w 5017062"/>
                <a:gd name="connsiteY199" fmla="*/ 739609 h 1904340"/>
                <a:gd name="connsiteX200" fmla="*/ 198255 w 5017062"/>
                <a:gd name="connsiteY200" fmla="*/ 735563 h 1904340"/>
                <a:gd name="connsiteX201" fmla="*/ 153749 w 5017062"/>
                <a:gd name="connsiteY201" fmla="*/ 727471 h 1904340"/>
                <a:gd name="connsiteX202" fmla="*/ 137565 w 5017062"/>
                <a:gd name="connsiteY202" fmla="*/ 719379 h 1904340"/>
                <a:gd name="connsiteX203" fmla="*/ 105197 w 5017062"/>
                <a:gd name="connsiteY203" fmla="*/ 715333 h 1904340"/>
                <a:gd name="connsiteX204" fmla="*/ 93058 w 5017062"/>
                <a:gd name="connsiteY204" fmla="*/ 711287 h 1904340"/>
                <a:gd name="connsiteX205" fmla="*/ 80920 w 5017062"/>
                <a:gd name="connsiteY205" fmla="*/ 703195 h 1904340"/>
                <a:gd name="connsiteX206" fmla="*/ 64736 w 5017062"/>
                <a:gd name="connsiteY206" fmla="*/ 699149 h 1904340"/>
                <a:gd name="connsiteX207" fmla="*/ 52598 w 5017062"/>
                <a:gd name="connsiteY207" fmla="*/ 687011 h 1904340"/>
                <a:gd name="connsiteX208" fmla="*/ 36414 w 5017062"/>
                <a:gd name="connsiteY208" fmla="*/ 674873 h 1904340"/>
                <a:gd name="connsiteX209" fmla="*/ 28322 w 5017062"/>
                <a:gd name="connsiteY209" fmla="*/ 662735 h 1904340"/>
                <a:gd name="connsiteX210" fmla="*/ 64736 w 5017062"/>
                <a:gd name="connsiteY210" fmla="*/ 703195 h 1904340"/>
                <a:gd name="connsiteX211" fmla="*/ 68782 w 5017062"/>
                <a:gd name="connsiteY211" fmla="*/ 707241 h 1904340"/>
                <a:gd name="connsiteX0" fmla="*/ 0 w 5017062"/>
                <a:gd name="connsiteY0" fmla="*/ 682828 h 1904203"/>
                <a:gd name="connsiteX1" fmla="*/ 0 w 5017062"/>
                <a:gd name="connsiteY1" fmla="*/ 682828 h 1904203"/>
                <a:gd name="connsiteX2" fmla="*/ 64736 w 5017062"/>
                <a:gd name="connsiteY2" fmla="*/ 662598 h 1904203"/>
                <a:gd name="connsiteX3" fmla="*/ 80920 w 5017062"/>
                <a:gd name="connsiteY3" fmla="*/ 654506 h 1904203"/>
                <a:gd name="connsiteX4" fmla="*/ 93058 w 5017062"/>
                <a:gd name="connsiteY4" fmla="*/ 650460 h 1904203"/>
                <a:gd name="connsiteX5" fmla="*/ 105197 w 5017062"/>
                <a:gd name="connsiteY5" fmla="*/ 642368 h 1904203"/>
                <a:gd name="connsiteX6" fmla="*/ 125427 w 5017062"/>
                <a:gd name="connsiteY6" fmla="*/ 634276 h 1904203"/>
                <a:gd name="connsiteX7" fmla="*/ 137565 w 5017062"/>
                <a:gd name="connsiteY7" fmla="*/ 626184 h 1904203"/>
                <a:gd name="connsiteX8" fmla="*/ 157795 w 5017062"/>
                <a:gd name="connsiteY8" fmla="*/ 622138 h 1904203"/>
                <a:gd name="connsiteX9" fmla="*/ 169933 w 5017062"/>
                <a:gd name="connsiteY9" fmla="*/ 614046 h 1904203"/>
                <a:gd name="connsiteX10" fmla="*/ 194209 w 5017062"/>
                <a:gd name="connsiteY10" fmla="*/ 605954 h 1904203"/>
                <a:gd name="connsiteX11" fmla="*/ 230623 w 5017062"/>
                <a:gd name="connsiteY11" fmla="*/ 589770 h 1904203"/>
                <a:gd name="connsiteX12" fmla="*/ 242761 w 5017062"/>
                <a:gd name="connsiteY12" fmla="*/ 577631 h 1904203"/>
                <a:gd name="connsiteX13" fmla="*/ 262991 w 5017062"/>
                <a:gd name="connsiteY13" fmla="*/ 573585 h 1904203"/>
                <a:gd name="connsiteX14" fmla="*/ 295359 w 5017062"/>
                <a:gd name="connsiteY14" fmla="*/ 561447 h 1904203"/>
                <a:gd name="connsiteX15" fmla="*/ 307497 w 5017062"/>
                <a:gd name="connsiteY15" fmla="*/ 557401 h 1904203"/>
                <a:gd name="connsiteX16" fmla="*/ 327727 w 5017062"/>
                <a:gd name="connsiteY16" fmla="*/ 545263 h 1904203"/>
                <a:gd name="connsiteX17" fmla="*/ 360096 w 5017062"/>
                <a:gd name="connsiteY17" fmla="*/ 537171 h 1904203"/>
                <a:gd name="connsiteX18" fmla="*/ 400556 w 5017062"/>
                <a:gd name="connsiteY18" fmla="*/ 516941 h 1904203"/>
                <a:gd name="connsiteX19" fmla="*/ 436970 w 5017062"/>
                <a:gd name="connsiteY19" fmla="*/ 508849 h 1904203"/>
                <a:gd name="connsiteX20" fmla="*/ 449108 w 5017062"/>
                <a:gd name="connsiteY20" fmla="*/ 500757 h 1904203"/>
                <a:gd name="connsiteX21" fmla="*/ 465292 w 5017062"/>
                <a:gd name="connsiteY21" fmla="*/ 496711 h 1904203"/>
                <a:gd name="connsiteX22" fmla="*/ 517890 w 5017062"/>
                <a:gd name="connsiteY22" fmla="*/ 488619 h 1904203"/>
                <a:gd name="connsiteX23" fmla="*/ 558351 w 5017062"/>
                <a:gd name="connsiteY23" fmla="*/ 472435 h 1904203"/>
                <a:gd name="connsiteX24" fmla="*/ 602857 w 5017062"/>
                <a:gd name="connsiteY24" fmla="*/ 464343 h 1904203"/>
                <a:gd name="connsiteX25" fmla="*/ 623087 w 5017062"/>
                <a:gd name="connsiteY25" fmla="*/ 460297 h 1904203"/>
                <a:gd name="connsiteX26" fmla="*/ 663547 w 5017062"/>
                <a:gd name="connsiteY26" fmla="*/ 456251 h 1904203"/>
                <a:gd name="connsiteX27" fmla="*/ 712099 w 5017062"/>
                <a:gd name="connsiteY27" fmla="*/ 444113 h 1904203"/>
                <a:gd name="connsiteX28" fmla="*/ 732329 w 5017062"/>
                <a:gd name="connsiteY28" fmla="*/ 436021 h 1904203"/>
                <a:gd name="connsiteX29" fmla="*/ 748513 w 5017062"/>
                <a:gd name="connsiteY29" fmla="*/ 431975 h 1904203"/>
                <a:gd name="connsiteX30" fmla="*/ 760651 w 5017062"/>
                <a:gd name="connsiteY30" fmla="*/ 427929 h 1904203"/>
                <a:gd name="connsiteX31" fmla="*/ 793020 w 5017062"/>
                <a:gd name="connsiteY31" fmla="*/ 419837 h 1904203"/>
                <a:gd name="connsiteX32" fmla="*/ 817296 w 5017062"/>
                <a:gd name="connsiteY32" fmla="*/ 411745 h 1904203"/>
                <a:gd name="connsiteX33" fmla="*/ 829434 w 5017062"/>
                <a:gd name="connsiteY33" fmla="*/ 403653 h 1904203"/>
                <a:gd name="connsiteX34" fmla="*/ 869894 w 5017062"/>
                <a:gd name="connsiteY34" fmla="*/ 395561 h 1904203"/>
                <a:gd name="connsiteX35" fmla="*/ 902262 w 5017062"/>
                <a:gd name="connsiteY35" fmla="*/ 383423 h 1904203"/>
                <a:gd name="connsiteX36" fmla="*/ 918446 w 5017062"/>
                <a:gd name="connsiteY36" fmla="*/ 379377 h 1904203"/>
                <a:gd name="connsiteX37" fmla="*/ 930584 w 5017062"/>
                <a:gd name="connsiteY37" fmla="*/ 375331 h 1904203"/>
                <a:gd name="connsiteX38" fmla="*/ 979136 w 5017062"/>
                <a:gd name="connsiteY38" fmla="*/ 371285 h 1904203"/>
                <a:gd name="connsiteX39" fmla="*/ 999366 w 5017062"/>
                <a:gd name="connsiteY39" fmla="*/ 363193 h 1904203"/>
                <a:gd name="connsiteX40" fmla="*/ 1019597 w 5017062"/>
                <a:gd name="connsiteY40" fmla="*/ 359147 h 1904203"/>
                <a:gd name="connsiteX41" fmla="*/ 1031735 w 5017062"/>
                <a:gd name="connsiteY41" fmla="*/ 351055 h 1904203"/>
                <a:gd name="connsiteX42" fmla="*/ 1076241 w 5017062"/>
                <a:gd name="connsiteY42" fmla="*/ 347008 h 1904203"/>
                <a:gd name="connsiteX43" fmla="*/ 1088379 w 5017062"/>
                <a:gd name="connsiteY43" fmla="*/ 342962 h 1904203"/>
                <a:gd name="connsiteX44" fmla="*/ 1120747 w 5017062"/>
                <a:gd name="connsiteY44" fmla="*/ 338916 h 1904203"/>
                <a:gd name="connsiteX45" fmla="*/ 1132885 w 5017062"/>
                <a:gd name="connsiteY45" fmla="*/ 330824 h 1904203"/>
                <a:gd name="connsiteX46" fmla="*/ 1165253 w 5017062"/>
                <a:gd name="connsiteY46" fmla="*/ 326778 h 1904203"/>
                <a:gd name="connsiteX47" fmla="*/ 1177391 w 5017062"/>
                <a:gd name="connsiteY47" fmla="*/ 322732 h 1904203"/>
                <a:gd name="connsiteX48" fmla="*/ 1213805 w 5017062"/>
                <a:gd name="connsiteY48" fmla="*/ 314640 h 1904203"/>
                <a:gd name="connsiteX49" fmla="*/ 1242127 w 5017062"/>
                <a:gd name="connsiteY49" fmla="*/ 302502 h 1904203"/>
                <a:gd name="connsiteX50" fmla="*/ 1258312 w 5017062"/>
                <a:gd name="connsiteY50" fmla="*/ 298456 h 1904203"/>
                <a:gd name="connsiteX51" fmla="*/ 1270450 w 5017062"/>
                <a:gd name="connsiteY51" fmla="*/ 290364 h 1904203"/>
                <a:gd name="connsiteX52" fmla="*/ 1314956 w 5017062"/>
                <a:gd name="connsiteY52" fmla="*/ 282272 h 1904203"/>
                <a:gd name="connsiteX53" fmla="*/ 1347324 w 5017062"/>
                <a:gd name="connsiteY53" fmla="*/ 270134 h 1904203"/>
                <a:gd name="connsiteX54" fmla="*/ 1379692 w 5017062"/>
                <a:gd name="connsiteY54" fmla="*/ 257996 h 1904203"/>
                <a:gd name="connsiteX55" fmla="*/ 1395876 w 5017062"/>
                <a:gd name="connsiteY55" fmla="*/ 253950 h 1904203"/>
                <a:gd name="connsiteX56" fmla="*/ 1756687 w 5017062"/>
                <a:gd name="connsiteY56" fmla="*/ 155311 h 1904203"/>
                <a:gd name="connsiteX57" fmla="*/ 2570960 w 5017062"/>
                <a:gd name="connsiteY57" fmla="*/ 232 h 1904203"/>
                <a:gd name="connsiteX58" fmla="*/ 2544945 w 5017062"/>
                <a:gd name="connsiteY58" fmla="*/ 120431 h 1904203"/>
                <a:gd name="connsiteX59" fmla="*/ 2585405 w 5017062"/>
                <a:gd name="connsiteY59" fmla="*/ 124478 h 1904203"/>
                <a:gd name="connsiteX60" fmla="*/ 2868627 w 5017062"/>
                <a:gd name="connsiteY60" fmla="*/ 112339 h 1904203"/>
                <a:gd name="connsiteX61" fmla="*/ 2892903 w 5017062"/>
                <a:gd name="connsiteY61" fmla="*/ 104247 h 1904203"/>
                <a:gd name="connsiteX62" fmla="*/ 3002145 w 5017062"/>
                <a:gd name="connsiteY62" fmla="*/ 100201 h 1904203"/>
                <a:gd name="connsiteX63" fmla="*/ 3180170 w 5017062"/>
                <a:gd name="connsiteY63" fmla="*/ 108293 h 1904203"/>
                <a:gd name="connsiteX64" fmla="*/ 3261090 w 5017062"/>
                <a:gd name="connsiteY64" fmla="*/ 116385 h 1904203"/>
                <a:gd name="connsiteX65" fmla="*/ 3374379 w 5017062"/>
                <a:gd name="connsiteY65" fmla="*/ 120431 h 1904203"/>
                <a:gd name="connsiteX66" fmla="*/ 3394609 w 5017062"/>
                <a:gd name="connsiteY66" fmla="*/ 128524 h 1904203"/>
                <a:gd name="connsiteX67" fmla="*/ 3487667 w 5017062"/>
                <a:gd name="connsiteY67" fmla="*/ 136616 h 1904203"/>
                <a:gd name="connsiteX68" fmla="*/ 3532174 w 5017062"/>
                <a:gd name="connsiteY68" fmla="*/ 148754 h 1904203"/>
                <a:gd name="connsiteX69" fmla="*/ 3742566 w 5017062"/>
                <a:gd name="connsiteY69" fmla="*/ 144708 h 1904203"/>
                <a:gd name="connsiteX70" fmla="*/ 3774935 w 5017062"/>
                <a:gd name="connsiteY70" fmla="*/ 136616 h 1904203"/>
                <a:gd name="connsiteX71" fmla="*/ 3811349 w 5017062"/>
                <a:gd name="connsiteY71" fmla="*/ 132570 h 1904203"/>
                <a:gd name="connsiteX72" fmla="*/ 4017696 w 5017062"/>
                <a:gd name="connsiteY72" fmla="*/ 128524 h 1904203"/>
                <a:gd name="connsiteX73" fmla="*/ 4037926 w 5017062"/>
                <a:gd name="connsiteY73" fmla="*/ 116385 h 1904203"/>
                <a:gd name="connsiteX74" fmla="*/ 4050064 w 5017062"/>
                <a:gd name="connsiteY74" fmla="*/ 112339 h 1904203"/>
                <a:gd name="connsiteX75" fmla="*/ 4082432 w 5017062"/>
                <a:gd name="connsiteY75" fmla="*/ 96155 h 1904203"/>
                <a:gd name="connsiteX76" fmla="*/ 4377791 w 5017062"/>
                <a:gd name="connsiteY76" fmla="*/ 88063 h 1904203"/>
                <a:gd name="connsiteX77" fmla="*/ 4446574 w 5017062"/>
                <a:gd name="connsiteY77" fmla="*/ 104247 h 1904203"/>
                <a:gd name="connsiteX78" fmla="*/ 4584138 w 5017062"/>
                <a:gd name="connsiteY78" fmla="*/ 128524 h 1904203"/>
                <a:gd name="connsiteX79" fmla="*/ 4976602 w 5017062"/>
                <a:gd name="connsiteY79" fmla="*/ 132570 h 1904203"/>
                <a:gd name="connsiteX80" fmla="*/ 4980648 w 5017062"/>
                <a:gd name="connsiteY80" fmla="*/ 144708 h 1904203"/>
                <a:gd name="connsiteX81" fmla="*/ 4992786 w 5017062"/>
                <a:gd name="connsiteY81" fmla="*/ 152800 h 1904203"/>
                <a:gd name="connsiteX82" fmla="*/ 5000878 w 5017062"/>
                <a:gd name="connsiteY82" fmla="*/ 201352 h 1904203"/>
                <a:gd name="connsiteX83" fmla="*/ 4992786 w 5017062"/>
                <a:gd name="connsiteY83" fmla="*/ 334870 h 1904203"/>
                <a:gd name="connsiteX84" fmla="*/ 4988740 w 5017062"/>
                <a:gd name="connsiteY84" fmla="*/ 355101 h 1904203"/>
                <a:gd name="connsiteX85" fmla="*/ 4984694 w 5017062"/>
                <a:gd name="connsiteY85" fmla="*/ 383423 h 1904203"/>
                <a:gd name="connsiteX86" fmla="*/ 4976602 w 5017062"/>
                <a:gd name="connsiteY86" fmla="*/ 403653 h 1904203"/>
                <a:gd name="connsiteX87" fmla="*/ 4960418 w 5017062"/>
                <a:gd name="connsiteY87" fmla="*/ 452205 h 1904203"/>
                <a:gd name="connsiteX88" fmla="*/ 4952326 w 5017062"/>
                <a:gd name="connsiteY88" fmla="*/ 488619 h 1904203"/>
                <a:gd name="connsiteX89" fmla="*/ 4940188 w 5017062"/>
                <a:gd name="connsiteY89" fmla="*/ 557401 h 1904203"/>
                <a:gd name="connsiteX90" fmla="*/ 4944234 w 5017062"/>
                <a:gd name="connsiteY90" fmla="*/ 1006509 h 1904203"/>
                <a:gd name="connsiteX91" fmla="*/ 4948280 w 5017062"/>
                <a:gd name="connsiteY91" fmla="*/ 1022693 h 1904203"/>
                <a:gd name="connsiteX92" fmla="*/ 4952326 w 5017062"/>
                <a:gd name="connsiteY92" fmla="*/ 1144074 h 1904203"/>
                <a:gd name="connsiteX93" fmla="*/ 4968510 w 5017062"/>
                <a:gd name="connsiteY93" fmla="*/ 1188580 h 1904203"/>
                <a:gd name="connsiteX94" fmla="*/ 4976602 w 5017062"/>
                <a:gd name="connsiteY94" fmla="*/ 1216902 h 1904203"/>
                <a:gd name="connsiteX95" fmla="*/ 4984694 w 5017062"/>
                <a:gd name="connsiteY95" fmla="*/ 1237132 h 1904203"/>
                <a:gd name="connsiteX96" fmla="*/ 4988740 w 5017062"/>
                <a:gd name="connsiteY96" fmla="*/ 1257362 h 1904203"/>
                <a:gd name="connsiteX97" fmla="*/ 5000878 w 5017062"/>
                <a:gd name="connsiteY97" fmla="*/ 1273547 h 1904203"/>
                <a:gd name="connsiteX98" fmla="*/ 5004924 w 5017062"/>
                <a:gd name="connsiteY98" fmla="*/ 1293777 h 1904203"/>
                <a:gd name="connsiteX99" fmla="*/ 5013016 w 5017062"/>
                <a:gd name="connsiteY99" fmla="*/ 1309961 h 1904203"/>
                <a:gd name="connsiteX100" fmla="*/ 5017062 w 5017062"/>
                <a:gd name="connsiteY100" fmla="*/ 1326145 h 1904203"/>
                <a:gd name="connsiteX101" fmla="*/ 5000878 w 5017062"/>
                <a:gd name="connsiteY101" fmla="*/ 1382789 h 1904203"/>
                <a:gd name="connsiteX102" fmla="*/ 4972556 w 5017062"/>
                <a:gd name="connsiteY102" fmla="*/ 1455617 h 1904203"/>
                <a:gd name="connsiteX103" fmla="*/ 4952326 w 5017062"/>
                <a:gd name="connsiteY103" fmla="*/ 1516308 h 1904203"/>
                <a:gd name="connsiteX104" fmla="*/ 4928050 w 5017062"/>
                <a:gd name="connsiteY104" fmla="*/ 1589136 h 1904203"/>
                <a:gd name="connsiteX105" fmla="*/ 4924004 w 5017062"/>
                <a:gd name="connsiteY105" fmla="*/ 1609366 h 1904203"/>
                <a:gd name="connsiteX106" fmla="*/ 4907820 w 5017062"/>
                <a:gd name="connsiteY106" fmla="*/ 1657918 h 1904203"/>
                <a:gd name="connsiteX107" fmla="*/ 4899727 w 5017062"/>
                <a:gd name="connsiteY107" fmla="*/ 1678148 h 1904203"/>
                <a:gd name="connsiteX108" fmla="*/ 4887589 w 5017062"/>
                <a:gd name="connsiteY108" fmla="*/ 1686240 h 1904203"/>
                <a:gd name="connsiteX109" fmla="*/ 4883543 w 5017062"/>
                <a:gd name="connsiteY109" fmla="*/ 1698378 h 1904203"/>
                <a:gd name="connsiteX110" fmla="*/ 4859267 w 5017062"/>
                <a:gd name="connsiteY110" fmla="*/ 1750977 h 1904203"/>
                <a:gd name="connsiteX111" fmla="*/ 4855221 w 5017062"/>
                <a:gd name="connsiteY111" fmla="*/ 1771207 h 1904203"/>
                <a:gd name="connsiteX112" fmla="*/ 4843083 w 5017062"/>
                <a:gd name="connsiteY112" fmla="*/ 1799529 h 1904203"/>
                <a:gd name="connsiteX113" fmla="*/ 4839037 w 5017062"/>
                <a:gd name="connsiteY113" fmla="*/ 1811667 h 1904203"/>
                <a:gd name="connsiteX114" fmla="*/ 4834991 w 5017062"/>
                <a:gd name="connsiteY114" fmla="*/ 1827851 h 1904203"/>
                <a:gd name="connsiteX115" fmla="*/ 4778347 w 5017062"/>
                <a:gd name="connsiteY115" fmla="*/ 1839989 h 1904203"/>
                <a:gd name="connsiteX116" fmla="*/ 4673151 w 5017062"/>
                <a:gd name="connsiteY116" fmla="*/ 1860219 h 1904203"/>
                <a:gd name="connsiteX117" fmla="*/ 4511310 w 5017062"/>
                <a:gd name="connsiteY117" fmla="*/ 1864265 h 1904203"/>
                <a:gd name="connsiteX118" fmla="*/ 4389929 w 5017062"/>
                <a:gd name="connsiteY118" fmla="*/ 1876403 h 1904203"/>
                <a:gd name="connsiteX119" fmla="*/ 4187628 w 5017062"/>
                <a:gd name="connsiteY119" fmla="*/ 1884495 h 1904203"/>
                <a:gd name="connsiteX120" fmla="*/ 3969143 w 5017062"/>
                <a:gd name="connsiteY120" fmla="*/ 1888541 h 1904203"/>
                <a:gd name="connsiteX121" fmla="*/ 3912499 w 5017062"/>
                <a:gd name="connsiteY121" fmla="*/ 1884495 h 1904203"/>
                <a:gd name="connsiteX122" fmla="*/ 3859901 w 5017062"/>
                <a:gd name="connsiteY122" fmla="*/ 1876403 h 1904203"/>
                <a:gd name="connsiteX123" fmla="*/ 3827533 w 5017062"/>
                <a:gd name="connsiteY123" fmla="*/ 1868311 h 1904203"/>
                <a:gd name="connsiteX124" fmla="*/ 3791119 w 5017062"/>
                <a:gd name="connsiteY124" fmla="*/ 1860219 h 1904203"/>
                <a:gd name="connsiteX125" fmla="*/ 3762797 w 5017062"/>
                <a:gd name="connsiteY125" fmla="*/ 1856173 h 1904203"/>
                <a:gd name="connsiteX126" fmla="*/ 3726382 w 5017062"/>
                <a:gd name="connsiteY126" fmla="*/ 1848081 h 1904203"/>
                <a:gd name="connsiteX127" fmla="*/ 3702106 w 5017062"/>
                <a:gd name="connsiteY127" fmla="*/ 1844035 h 1904203"/>
                <a:gd name="connsiteX128" fmla="*/ 3681876 w 5017062"/>
                <a:gd name="connsiteY128" fmla="*/ 1839989 h 1904203"/>
                <a:gd name="connsiteX129" fmla="*/ 3596910 w 5017062"/>
                <a:gd name="connsiteY129" fmla="*/ 1827851 h 1904203"/>
                <a:gd name="connsiteX130" fmla="*/ 3511943 w 5017062"/>
                <a:gd name="connsiteY130" fmla="*/ 1819759 h 1904203"/>
                <a:gd name="connsiteX131" fmla="*/ 3451253 w 5017062"/>
                <a:gd name="connsiteY131" fmla="*/ 1811667 h 1904203"/>
                <a:gd name="connsiteX132" fmla="*/ 3431023 w 5017062"/>
                <a:gd name="connsiteY132" fmla="*/ 1803575 h 1904203"/>
                <a:gd name="connsiteX133" fmla="*/ 3394609 w 5017062"/>
                <a:gd name="connsiteY133" fmla="*/ 1779299 h 1904203"/>
                <a:gd name="connsiteX134" fmla="*/ 3382471 w 5017062"/>
                <a:gd name="connsiteY134" fmla="*/ 1763115 h 1904203"/>
                <a:gd name="connsiteX135" fmla="*/ 3337965 w 5017062"/>
                <a:gd name="connsiteY135" fmla="*/ 1738839 h 1904203"/>
                <a:gd name="connsiteX136" fmla="*/ 3297504 w 5017062"/>
                <a:gd name="connsiteY136" fmla="*/ 1714562 h 1904203"/>
                <a:gd name="connsiteX137" fmla="*/ 3269182 w 5017062"/>
                <a:gd name="connsiteY137" fmla="*/ 1702424 h 1904203"/>
                <a:gd name="connsiteX138" fmla="*/ 3228722 w 5017062"/>
                <a:gd name="connsiteY138" fmla="*/ 1678148 h 1904203"/>
                <a:gd name="connsiteX139" fmla="*/ 3204446 w 5017062"/>
                <a:gd name="connsiteY139" fmla="*/ 1670056 h 1904203"/>
                <a:gd name="connsiteX140" fmla="*/ 3155894 w 5017062"/>
                <a:gd name="connsiteY140" fmla="*/ 1649826 h 1904203"/>
                <a:gd name="connsiteX141" fmla="*/ 3135664 w 5017062"/>
                <a:gd name="connsiteY141" fmla="*/ 1641734 h 1904203"/>
                <a:gd name="connsiteX142" fmla="*/ 3115434 w 5017062"/>
                <a:gd name="connsiteY142" fmla="*/ 1637688 h 1904203"/>
                <a:gd name="connsiteX143" fmla="*/ 3034513 w 5017062"/>
                <a:gd name="connsiteY143" fmla="*/ 1625550 h 1904203"/>
                <a:gd name="connsiteX144" fmla="*/ 2985961 w 5017062"/>
                <a:gd name="connsiteY144" fmla="*/ 1621504 h 1904203"/>
                <a:gd name="connsiteX145" fmla="*/ 2945501 w 5017062"/>
                <a:gd name="connsiteY145" fmla="*/ 1597228 h 1904203"/>
                <a:gd name="connsiteX146" fmla="*/ 2913133 w 5017062"/>
                <a:gd name="connsiteY146" fmla="*/ 1576998 h 1904203"/>
                <a:gd name="connsiteX147" fmla="*/ 2892903 w 5017062"/>
                <a:gd name="connsiteY147" fmla="*/ 1548676 h 1904203"/>
                <a:gd name="connsiteX148" fmla="*/ 2876719 w 5017062"/>
                <a:gd name="connsiteY148" fmla="*/ 1544630 h 1904203"/>
                <a:gd name="connsiteX149" fmla="*/ 2864581 w 5017062"/>
                <a:gd name="connsiteY149" fmla="*/ 1540584 h 1904203"/>
                <a:gd name="connsiteX150" fmla="*/ 2844351 w 5017062"/>
                <a:gd name="connsiteY150" fmla="*/ 1536538 h 1904203"/>
                <a:gd name="connsiteX151" fmla="*/ 2807936 w 5017062"/>
                <a:gd name="connsiteY151" fmla="*/ 1524400 h 1904203"/>
                <a:gd name="connsiteX152" fmla="*/ 2767476 w 5017062"/>
                <a:gd name="connsiteY152" fmla="*/ 1516308 h 1904203"/>
                <a:gd name="connsiteX153" fmla="*/ 2710832 w 5017062"/>
                <a:gd name="connsiteY153" fmla="*/ 1500124 h 1904203"/>
                <a:gd name="connsiteX154" fmla="*/ 2674418 w 5017062"/>
                <a:gd name="connsiteY154" fmla="*/ 1487985 h 1904203"/>
                <a:gd name="connsiteX155" fmla="*/ 2605635 w 5017062"/>
                <a:gd name="connsiteY155" fmla="*/ 1475847 h 1904203"/>
                <a:gd name="connsiteX156" fmla="*/ 2459979 w 5017062"/>
                <a:gd name="connsiteY156" fmla="*/ 1459663 h 1904203"/>
                <a:gd name="connsiteX157" fmla="*/ 2431657 w 5017062"/>
                <a:gd name="connsiteY157" fmla="*/ 1455617 h 1904203"/>
                <a:gd name="connsiteX158" fmla="*/ 2326460 w 5017062"/>
                <a:gd name="connsiteY158" fmla="*/ 1427295 h 1904203"/>
                <a:gd name="connsiteX159" fmla="*/ 2257678 w 5017062"/>
                <a:gd name="connsiteY159" fmla="*/ 1415157 h 1904203"/>
                <a:gd name="connsiteX160" fmla="*/ 2079653 w 5017062"/>
                <a:gd name="connsiteY160" fmla="*/ 1362559 h 1904203"/>
                <a:gd name="connsiteX161" fmla="*/ 1885444 w 5017062"/>
                <a:gd name="connsiteY161" fmla="*/ 1289731 h 1904203"/>
                <a:gd name="connsiteX162" fmla="*/ 1755972 w 5017062"/>
                <a:gd name="connsiteY162" fmla="*/ 1265455 h 1904203"/>
                <a:gd name="connsiteX163" fmla="*/ 1650775 w 5017062"/>
                <a:gd name="connsiteY163" fmla="*/ 1241178 h 1904203"/>
                <a:gd name="connsiteX164" fmla="*/ 1460612 w 5017062"/>
                <a:gd name="connsiteY164" fmla="*/ 1224994 h 1904203"/>
                <a:gd name="connsiteX165" fmla="*/ 1416106 w 5017062"/>
                <a:gd name="connsiteY165" fmla="*/ 1216902 h 1904203"/>
                <a:gd name="connsiteX166" fmla="*/ 1355416 w 5017062"/>
                <a:gd name="connsiteY166" fmla="*/ 1200718 h 1904203"/>
                <a:gd name="connsiteX167" fmla="*/ 1234035 w 5017062"/>
                <a:gd name="connsiteY167" fmla="*/ 1196672 h 1904203"/>
                <a:gd name="connsiteX168" fmla="*/ 1177391 w 5017062"/>
                <a:gd name="connsiteY168" fmla="*/ 1184534 h 1904203"/>
                <a:gd name="connsiteX169" fmla="*/ 1100517 w 5017062"/>
                <a:gd name="connsiteY169" fmla="*/ 1164304 h 1904203"/>
                <a:gd name="connsiteX170" fmla="*/ 1080287 w 5017062"/>
                <a:gd name="connsiteY170" fmla="*/ 1160258 h 1904203"/>
                <a:gd name="connsiteX171" fmla="*/ 1035781 w 5017062"/>
                <a:gd name="connsiteY171" fmla="*/ 1148120 h 1904203"/>
                <a:gd name="connsiteX172" fmla="*/ 1015551 w 5017062"/>
                <a:gd name="connsiteY172" fmla="*/ 1135982 h 1904203"/>
                <a:gd name="connsiteX173" fmla="*/ 995320 w 5017062"/>
                <a:gd name="connsiteY173" fmla="*/ 1131936 h 1904203"/>
                <a:gd name="connsiteX174" fmla="*/ 983182 w 5017062"/>
                <a:gd name="connsiteY174" fmla="*/ 1127890 h 1904203"/>
                <a:gd name="connsiteX175" fmla="*/ 934630 w 5017062"/>
                <a:gd name="connsiteY175" fmla="*/ 1103614 h 1904203"/>
                <a:gd name="connsiteX176" fmla="*/ 918446 w 5017062"/>
                <a:gd name="connsiteY176" fmla="*/ 1095522 h 1904203"/>
                <a:gd name="connsiteX177" fmla="*/ 890124 w 5017062"/>
                <a:gd name="connsiteY177" fmla="*/ 1083384 h 1904203"/>
                <a:gd name="connsiteX178" fmla="*/ 877986 w 5017062"/>
                <a:gd name="connsiteY178" fmla="*/ 1075292 h 1904203"/>
                <a:gd name="connsiteX179" fmla="*/ 845618 w 5017062"/>
                <a:gd name="connsiteY179" fmla="*/ 1063154 h 1904203"/>
                <a:gd name="connsiteX180" fmla="*/ 833480 w 5017062"/>
                <a:gd name="connsiteY180" fmla="*/ 1051016 h 1904203"/>
                <a:gd name="connsiteX181" fmla="*/ 788974 w 5017062"/>
                <a:gd name="connsiteY181" fmla="*/ 1030785 h 1904203"/>
                <a:gd name="connsiteX182" fmla="*/ 760651 w 5017062"/>
                <a:gd name="connsiteY182" fmla="*/ 1022693 h 1904203"/>
                <a:gd name="connsiteX183" fmla="*/ 744467 w 5017062"/>
                <a:gd name="connsiteY183" fmla="*/ 1010555 h 1904203"/>
                <a:gd name="connsiteX184" fmla="*/ 695915 w 5017062"/>
                <a:gd name="connsiteY184" fmla="*/ 998417 h 1904203"/>
                <a:gd name="connsiteX185" fmla="*/ 683777 w 5017062"/>
                <a:gd name="connsiteY185" fmla="*/ 990325 h 1904203"/>
                <a:gd name="connsiteX186" fmla="*/ 655455 w 5017062"/>
                <a:gd name="connsiteY186" fmla="*/ 982233 h 1904203"/>
                <a:gd name="connsiteX187" fmla="*/ 619041 w 5017062"/>
                <a:gd name="connsiteY187" fmla="*/ 962003 h 1904203"/>
                <a:gd name="connsiteX188" fmla="*/ 586673 w 5017062"/>
                <a:gd name="connsiteY188" fmla="*/ 929635 h 1904203"/>
                <a:gd name="connsiteX189" fmla="*/ 570489 w 5017062"/>
                <a:gd name="connsiteY189" fmla="*/ 913451 h 1904203"/>
                <a:gd name="connsiteX190" fmla="*/ 550258 w 5017062"/>
                <a:gd name="connsiteY190" fmla="*/ 893221 h 1904203"/>
                <a:gd name="connsiteX191" fmla="*/ 530028 w 5017062"/>
                <a:gd name="connsiteY191" fmla="*/ 872991 h 1904203"/>
                <a:gd name="connsiteX192" fmla="*/ 517890 w 5017062"/>
                <a:gd name="connsiteY192" fmla="*/ 856807 h 1904203"/>
                <a:gd name="connsiteX193" fmla="*/ 485522 w 5017062"/>
                <a:gd name="connsiteY193" fmla="*/ 836577 h 1904203"/>
                <a:gd name="connsiteX194" fmla="*/ 461246 w 5017062"/>
                <a:gd name="connsiteY194" fmla="*/ 812301 h 1904203"/>
                <a:gd name="connsiteX195" fmla="*/ 453154 w 5017062"/>
                <a:gd name="connsiteY195" fmla="*/ 804208 h 1904203"/>
                <a:gd name="connsiteX196" fmla="*/ 428878 w 5017062"/>
                <a:gd name="connsiteY196" fmla="*/ 788024 h 1904203"/>
                <a:gd name="connsiteX197" fmla="*/ 384372 w 5017062"/>
                <a:gd name="connsiteY197" fmla="*/ 751610 h 1904203"/>
                <a:gd name="connsiteX198" fmla="*/ 360096 w 5017062"/>
                <a:gd name="connsiteY198" fmla="*/ 739472 h 1904203"/>
                <a:gd name="connsiteX199" fmla="*/ 198255 w 5017062"/>
                <a:gd name="connsiteY199" fmla="*/ 735426 h 1904203"/>
                <a:gd name="connsiteX200" fmla="*/ 153749 w 5017062"/>
                <a:gd name="connsiteY200" fmla="*/ 727334 h 1904203"/>
                <a:gd name="connsiteX201" fmla="*/ 137565 w 5017062"/>
                <a:gd name="connsiteY201" fmla="*/ 719242 h 1904203"/>
                <a:gd name="connsiteX202" fmla="*/ 105197 w 5017062"/>
                <a:gd name="connsiteY202" fmla="*/ 715196 h 1904203"/>
                <a:gd name="connsiteX203" fmla="*/ 93058 w 5017062"/>
                <a:gd name="connsiteY203" fmla="*/ 711150 h 1904203"/>
                <a:gd name="connsiteX204" fmla="*/ 80920 w 5017062"/>
                <a:gd name="connsiteY204" fmla="*/ 703058 h 1904203"/>
                <a:gd name="connsiteX205" fmla="*/ 64736 w 5017062"/>
                <a:gd name="connsiteY205" fmla="*/ 699012 h 1904203"/>
                <a:gd name="connsiteX206" fmla="*/ 52598 w 5017062"/>
                <a:gd name="connsiteY206" fmla="*/ 686874 h 1904203"/>
                <a:gd name="connsiteX207" fmla="*/ 36414 w 5017062"/>
                <a:gd name="connsiteY207" fmla="*/ 674736 h 1904203"/>
                <a:gd name="connsiteX208" fmla="*/ 28322 w 5017062"/>
                <a:gd name="connsiteY208" fmla="*/ 662598 h 1904203"/>
                <a:gd name="connsiteX209" fmla="*/ 64736 w 5017062"/>
                <a:gd name="connsiteY209" fmla="*/ 703058 h 1904203"/>
                <a:gd name="connsiteX210" fmla="*/ 68782 w 5017062"/>
                <a:gd name="connsiteY210" fmla="*/ 707104 h 1904203"/>
                <a:gd name="connsiteX0" fmla="*/ 0 w 5017062"/>
                <a:gd name="connsiteY0" fmla="*/ 682770 h 1904145"/>
                <a:gd name="connsiteX1" fmla="*/ 0 w 5017062"/>
                <a:gd name="connsiteY1" fmla="*/ 682770 h 1904145"/>
                <a:gd name="connsiteX2" fmla="*/ 64736 w 5017062"/>
                <a:gd name="connsiteY2" fmla="*/ 662540 h 1904145"/>
                <a:gd name="connsiteX3" fmla="*/ 80920 w 5017062"/>
                <a:gd name="connsiteY3" fmla="*/ 654448 h 1904145"/>
                <a:gd name="connsiteX4" fmla="*/ 93058 w 5017062"/>
                <a:gd name="connsiteY4" fmla="*/ 650402 h 1904145"/>
                <a:gd name="connsiteX5" fmla="*/ 105197 w 5017062"/>
                <a:gd name="connsiteY5" fmla="*/ 642310 h 1904145"/>
                <a:gd name="connsiteX6" fmla="*/ 125427 w 5017062"/>
                <a:gd name="connsiteY6" fmla="*/ 634218 h 1904145"/>
                <a:gd name="connsiteX7" fmla="*/ 137565 w 5017062"/>
                <a:gd name="connsiteY7" fmla="*/ 626126 h 1904145"/>
                <a:gd name="connsiteX8" fmla="*/ 157795 w 5017062"/>
                <a:gd name="connsiteY8" fmla="*/ 622080 h 1904145"/>
                <a:gd name="connsiteX9" fmla="*/ 169933 w 5017062"/>
                <a:gd name="connsiteY9" fmla="*/ 613988 h 1904145"/>
                <a:gd name="connsiteX10" fmla="*/ 194209 w 5017062"/>
                <a:gd name="connsiteY10" fmla="*/ 605896 h 1904145"/>
                <a:gd name="connsiteX11" fmla="*/ 230623 w 5017062"/>
                <a:gd name="connsiteY11" fmla="*/ 589712 h 1904145"/>
                <a:gd name="connsiteX12" fmla="*/ 242761 w 5017062"/>
                <a:gd name="connsiteY12" fmla="*/ 577573 h 1904145"/>
                <a:gd name="connsiteX13" fmla="*/ 262991 w 5017062"/>
                <a:gd name="connsiteY13" fmla="*/ 573527 h 1904145"/>
                <a:gd name="connsiteX14" fmla="*/ 295359 w 5017062"/>
                <a:gd name="connsiteY14" fmla="*/ 561389 h 1904145"/>
                <a:gd name="connsiteX15" fmla="*/ 307497 w 5017062"/>
                <a:gd name="connsiteY15" fmla="*/ 557343 h 1904145"/>
                <a:gd name="connsiteX16" fmla="*/ 327727 w 5017062"/>
                <a:gd name="connsiteY16" fmla="*/ 545205 h 1904145"/>
                <a:gd name="connsiteX17" fmla="*/ 360096 w 5017062"/>
                <a:gd name="connsiteY17" fmla="*/ 537113 h 1904145"/>
                <a:gd name="connsiteX18" fmla="*/ 400556 w 5017062"/>
                <a:gd name="connsiteY18" fmla="*/ 516883 h 1904145"/>
                <a:gd name="connsiteX19" fmla="*/ 436970 w 5017062"/>
                <a:gd name="connsiteY19" fmla="*/ 508791 h 1904145"/>
                <a:gd name="connsiteX20" fmla="*/ 449108 w 5017062"/>
                <a:gd name="connsiteY20" fmla="*/ 500699 h 1904145"/>
                <a:gd name="connsiteX21" fmla="*/ 465292 w 5017062"/>
                <a:gd name="connsiteY21" fmla="*/ 496653 h 1904145"/>
                <a:gd name="connsiteX22" fmla="*/ 517890 w 5017062"/>
                <a:gd name="connsiteY22" fmla="*/ 488561 h 1904145"/>
                <a:gd name="connsiteX23" fmla="*/ 558351 w 5017062"/>
                <a:gd name="connsiteY23" fmla="*/ 472377 h 1904145"/>
                <a:gd name="connsiteX24" fmla="*/ 602857 w 5017062"/>
                <a:gd name="connsiteY24" fmla="*/ 464285 h 1904145"/>
                <a:gd name="connsiteX25" fmla="*/ 623087 w 5017062"/>
                <a:gd name="connsiteY25" fmla="*/ 460239 h 1904145"/>
                <a:gd name="connsiteX26" fmla="*/ 663547 w 5017062"/>
                <a:gd name="connsiteY26" fmla="*/ 456193 h 1904145"/>
                <a:gd name="connsiteX27" fmla="*/ 712099 w 5017062"/>
                <a:gd name="connsiteY27" fmla="*/ 444055 h 1904145"/>
                <a:gd name="connsiteX28" fmla="*/ 732329 w 5017062"/>
                <a:gd name="connsiteY28" fmla="*/ 435963 h 1904145"/>
                <a:gd name="connsiteX29" fmla="*/ 748513 w 5017062"/>
                <a:gd name="connsiteY29" fmla="*/ 431917 h 1904145"/>
                <a:gd name="connsiteX30" fmla="*/ 760651 w 5017062"/>
                <a:gd name="connsiteY30" fmla="*/ 427871 h 1904145"/>
                <a:gd name="connsiteX31" fmla="*/ 793020 w 5017062"/>
                <a:gd name="connsiteY31" fmla="*/ 419779 h 1904145"/>
                <a:gd name="connsiteX32" fmla="*/ 817296 w 5017062"/>
                <a:gd name="connsiteY32" fmla="*/ 411687 h 1904145"/>
                <a:gd name="connsiteX33" fmla="*/ 829434 w 5017062"/>
                <a:gd name="connsiteY33" fmla="*/ 403595 h 1904145"/>
                <a:gd name="connsiteX34" fmla="*/ 869894 w 5017062"/>
                <a:gd name="connsiteY34" fmla="*/ 395503 h 1904145"/>
                <a:gd name="connsiteX35" fmla="*/ 902262 w 5017062"/>
                <a:gd name="connsiteY35" fmla="*/ 383365 h 1904145"/>
                <a:gd name="connsiteX36" fmla="*/ 918446 w 5017062"/>
                <a:gd name="connsiteY36" fmla="*/ 379319 h 1904145"/>
                <a:gd name="connsiteX37" fmla="*/ 930584 w 5017062"/>
                <a:gd name="connsiteY37" fmla="*/ 375273 h 1904145"/>
                <a:gd name="connsiteX38" fmla="*/ 979136 w 5017062"/>
                <a:gd name="connsiteY38" fmla="*/ 371227 h 1904145"/>
                <a:gd name="connsiteX39" fmla="*/ 999366 w 5017062"/>
                <a:gd name="connsiteY39" fmla="*/ 363135 h 1904145"/>
                <a:gd name="connsiteX40" fmla="*/ 1019597 w 5017062"/>
                <a:gd name="connsiteY40" fmla="*/ 359089 h 1904145"/>
                <a:gd name="connsiteX41" fmla="*/ 1031735 w 5017062"/>
                <a:gd name="connsiteY41" fmla="*/ 350997 h 1904145"/>
                <a:gd name="connsiteX42" fmla="*/ 1076241 w 5017062"/>
                <a:gd name="connsiteY42" fmla="*/ 346950 h 1904145"/>
                <a:gd name="connsiteX43" fmla="*/ 1088379 w 5017062"/>
                <a:gd name="connsiteY43" fmla="*/ 342904 h 1904145"/>
                <a:gd name="connsiteX44" fmla="*/ 1120747 w 5017062"/>
                <a:gd name="connsiteY44" fmla="*/ 338858 h 1904145"/>
                <a:gd name="connsiteX45" fmla="*/ 1132885 w 5017062"/>
                <a:gd name="connsiteY45" fmla="*/ 330766 h 1904145"/>
                <a:gd name="connsiteX46" fmla="*/ 1165253 w 5017062"/>
                <a:gd name="connsiteY46" fmla="*/ 326720 h 1904145"/>
                <a:gd name="connsiteX47" fmla="*/ 1177391 w 5017062"/>
                <a:gd name="connsiteY47" fmla="*/ 322674 h 1904145"/>
                <a:gd name="connsiteX48" fmla="*/ 1213805 w 5017062"/>
                <a:gd name="connsiteY48" fmla="*/ 314582 h 1904145"/>
                <a:gd name="connsiteX49" fmla="*/ 1242127 w 5017062"/>
                <a:gd name="connsiteY49" fmla="*/ 302444 h 1904145"/>
                <a:gd name="connsiteX50" fmla="*/ 1258312 w 5017062"/>
                <a:gd name="connsiteY50" fmla="*/ 298398 h 1904145"/>
                <a:gd name="connsiteX51" fmla="*/ 1270450 w 5017062"/>
                <a:gd name="connsiteY51" fmla="*/ 290306 h 1904145"/>
                <a:gd name="connsiteX52" fmla="*/ 1314956 w 5017062"/>
                <a:gd name="connsiteY52" fmla="*/ 282214 h 1904145"/>
                <a:gd name="connsiteX53" fmla="*/ 1347324 w 5017062"/>
                <a:gd name="connsiteY53" fmla="*/ 270076 h 1904145"/>
                <a:gd name="connsiteX54" fmla="*/ 1379692 w 5017062"/>
                <a:gd name="connsiteY54" fmla="*/ 257938 h 1904145"/>
                <a:gd name="connsiteX55" fmla="*/ 1395876 w 5017062"/>
                <a:gd name="connsiteY55" fmla="*/ 253892 h 1904145"/>
                <a:gd name="connsiteX56" fmla="*/ 1756687 w 5017062"/>
                <a:gd name="connsiteY56" fmla="*/ 155253 h 1904145"/>
                <a:gd name="connsiteX57" fmla="*/ 2570960 w 5017062"/>
                <a:gd name="connsiteY57" fmla="*/ 174 h 1904145"/>
                <a:gd name="connsiteX58" fmla="*/ 2585405 w 5017062"/>
                <a:gd name="connsiteY58" fmla="*/ 124420 h 1904145"/>
                <a:gd name="connsiteX59" fmla="*/ 2868627 w 5017062"/>
                <a:gd name="connsiteY59" fmla="*/ 112281 h 1904145"/>
                <a:gd name="connsiteX60" fmla="*/ 2892903 w 5017062"/>
                <a:gd name="connsiteY60" fmla="*/ 104189 h 1904145"/>
                <a:gd name="connsiteX61" fmla="*/ 3002145 w 5017062"/>
                <a:gd name="connsiteY61" fmla="*/ 100143 h 1904145"/>
                <a:gd name="connsiteX62" fmla="*/ 3180170 w 5017062"/>
                <a:gd name="connsiteY62" fmla="*/ 108235 h 1904145"/>
                <a:gd name="connsiteX63" fmla="*/ 3261090 w 5017062"/>
                <a:gd name="connsiteY63" fmla="*/ 116327 h 1904145"/>
                <a:gd name="connsiteX64" fmla="*/ 3374379 w 5017062"/>
                <a:gd name="connsiteY64" fmla="*/ 120373 h 1904145"/>
                <a:gd name="connsiteX65" fmla="*/ 3394609 w 5017062"/>
                <a:gd name="connsiteY65" fmla="*/ 128466 h 1904145"/>
                <a:gd name="connsiteX66" fmla="*/ 3487667 w 5017062"/>
                <a:gd name="connsiteY66" fmla="*/ 136558 h 1904145"/>
                <a:gd name="connsiteX67" fmla="*/ 3532174 w 5017062"/>
                <a:gd name="connsiteY67" fmla="*/ 148696 h 1904145"/>
                <a:gd name="connsiteX68" fmla="*/ 3742566 w 5017062"/>
                <a:gd name="connsiteY68" fmla="*/ 144650 h 1904145"/>
                <a:gd name="connsiteX69" fmla="*/ 3774935 w 5017062"/>
                <a:gd name="connsiteY69" fmla="*/ 136558 h 1904145"/>
                <a:gd name="connsiteX70" fmla="*/ 3811349 w 5017062"/>
                <a:gd name="connsiteY70" fmla="*/ 132512 h 1904145"/>
                <a:gd name="connsiteX71" fmla="*/ 4017696 w 5017062"/>
                <a:gd name="connsiteY71" fmla="*/ 128466 h 1904145"/>
                <a:gd name="connsiteX72" fmla="*/ 4037926 w 5017062"/>
                <a:gd name="connsiteY72" fmla="*/ 116327 h 1904145"/>
                <a:gd name="connsiteX73" fmla="*/ 4050064 w 5017062"/>
                <a:gd name="connsiteY73" fmla="*/ 112281 h 1904145"/>
                <a:gd name="connsiteX74" fmla="*/ 4082432 w 5017062"/>
                <a:gd name="connsiteY74" fmla="*/ 96097 h 1904145"/>
                <a:gd name="connsiteX75" fmla="*/ 4377791 w 5017062"/>
                <a:gd name="connsiteY75" fmla="*/ 88005 h 1904145"/>
                <a:gd name="connsiteX76" fmla="*/ 4446574 w 5017062"/>
                <a:gd name="connsiteY76" fmla="*/ 104189 h 1904145"/>
                <a:gd name="connsiteX77" fmla="*/ 4584138 w 5017062"/>
                <a:gd name="connsiteY77" fmla="*/ 128466 h 1904145"/>
                <a:gd name="connsiteX78" fmla="*/ 4976602 w 5017062"/>
                <a:gd name="connsiteY78" fmla="*/ 132512 h 1904145"/>
                <a:gd name="connsiteX79" fmla="*/ 4980648 w 5017062"/>
                <a:gd name="connsiteY79" fmla="*/ 144650 h 1904145"/>
                <a:gd name="connsiteX80" fmla="*/ 4992786 w 5017062"/>
                <a:gd name="connsiteY80" fmla="*/ 152742 h 1904145"/>
                <a:gd name="connsiteX81" fmla="*/ 5000878 w 5017062"/>
                <a:gd name="connsiteY81" fmla="*/ 201294 h 1904145"/>
                <a:gd name="connsiteX82" fmla="*/ 4992786 w 5017062"/>
                <a:gd name="connsiteY82" fmla="*/ 334812 h 1904145"/>
                <a:gd name="connsiteX83" fmla="*/ 4988740 w 5017062"/>
                <a:gd name="connsiteY83" fmla="*/ 355043 h 1904145"/>
                <a:gd name="connsiteX84" fmla="*/ 4984694 w 5017062"/>
                <a:gd name="connsiteY84" fmla="*/ 383365 h 1904145"/>
                <a:gd name="connsiteX85" fmla="*/ 4976602 w 5017062"/>
                <a:gd name="connsiteY85" fmla="*/ 403595 h 1904145"/>
                <a:gd name="connsiteX86" fmla="*/ 4960418 w 5017062"/>
                <a:gd name="connsiteY86" fmla="*/ 452147 h 1904145"/>
                <a:gd name="connsiteX87" fmla="*/ 4952326 w 5017062"/>
                <a:gd name="connsiteY87" fmla="*/ 488561 h 1904145"/>
                <a:gd name="connsiteX88" fmla="*/ 4940188 w 5017062"/>
                <a:gd name="connsiteY88" fmla="*/ 557343 h 1904145"/>
                <a:gd name="connsiteX89" fmla="*/ 4944234 w 5017062"/>
                <a:gd name="connsiteY89" fmla="*/ 1006451 h 1904145"/>
                <a:gd name="connsiteX90" fmla="*/ 4948280 w 5017062"/>
                <a:gd name="connsiteY90" fmla="*/ 1022635 h 1904145"/>
                <a:gd name="connsiteX91" fmla="*/ 4952326 w 5017062"/>
                <a:gd name="connsiteY91" fmla="*/ 1144016 h 1904145"/>
                <a:gd name="connsiteX92" fmla="*/ 4968510 w 5017062"/>
                <a:gd name="connsiteY92" fmla="*/ 1188522 h 1904145"/>
                <a:gd name="connsiteX93" fmla="*/ 4976602 w 5017062"/>
                <a:gd name="connsiteY93" fmla="*/ 1216844 h 1904145"/>
                <a:gd name="connsiteX94" fmla="*/ 4984694 w 5017062"/>
                <a:gd name="connsiteY94" fmla="*/ 1237074 h 1904145"/>
                <a:gd name="connsiteX95" fmla="*/ 4988740 w 5017062"/>
                <a:gd name="connsiteY95" fmla="*/ 1257304 h 1904145"/>
                <a:gd name="connsiteX96" fmla="*/ 5000878 w 5017062"/>
                <a:gd name="connsiteY96" fmla="*/ 1273489 h 1904145"/>
                <a:gd name="connsiteX97" fmla="*/ 5004924 w 5017062"/>
                <a:gd name="connsiteY97" fmla="*/ 1293719 h 1904145"/>
                <a:gd name="connsiteX98" fmla="*/ 5013016 w 5017062"/>
                <a:gd name="connsiteY98" fmla="*/ 1309903 h 1904145"/>
                <a:gd name="connsiteX99" fmla="*/ 5017062 w 5017062"/>
                <a:gd name="connsiteY99" fmla="*/ 1326087 h 1904145"/>
                <a:gd name="connsiteX100" fmla="*/ 5000878 w 5017062"/>
                <a:gd name="connsiteY100" fmla="*/ 1382731 h 1904145"/>
                <a:gd name="connsiteX101" fmla="*/ 4972556 w 5017062"/>
                <a:gd name="connsiteY101" fmla="*/ 1455559 h 1904145"/>
                <a:gd name="connsiteX102" fmla="*/ 4952326 w 5017062"/>
                <a:gd name="connsiteY102" fmla="*/ 1516250 h 1904145"/>
                <a:gd name="connsiteX103" fmla="*/ 4928050 w 5017062"/>
                <a:gd name="connsiteY103" fmla="*/ 1589078 h 1904145"/>
                <a:gd name="connsiteX104" fmla="*/ 4924004 w 5017062"/>
                <a:gd name="connsiteY104" fmla="*/ 1609308 h 1904145"/>
                <a:gd name="connsiteX105" fmla="*/ 4907820 w 5017062"/>
                <a:gd name="connsiteY105" fmla="*/ 1657860 h 1904145"/>
                <a:gd name="connsiteX106" fmla="*/ 4899727 w 5017062"/>
                <a:gd name="connsiteY106" fmla="*/ 1678090 h 1904145"/>
                <a:gd name="connsiteX107" fmla="*/ 4887589 w 5017062"/>
                <a:gd name="connsiteY107" fmla="*/ 1686182 h 1904145"/>
                <a:gd name="connsiteX108" fmla="*/ 4883543 w 5017062"/>
                <a:gd name="connsiteY108" fmla="*/ 1698320 h 1904145"/>
                <a:gd name="connsiteX109" fmla="*/ 4859267 w 5017062"/>
                <a:gd name="connsiteY109" fmla="*/ 1750919 h 1904145"/>
                <a:gd name="connsiteX110" fmla="*/ 4855221 w 5017062"/>
                <a:gd name="connsiteY110" fmla="*/ 1771149 h 1904145"/>
                <a:gd name="connsiteX111" fmla="*/ 4843083 w 5017062"/>
                <a:gd name="connsiteY111" fmla="*/ 1799471 h 1904145"/>
                <a:gd name="connsiteX112" fmla="*/ 4839037 w 5017062"/>
                <a:gd name="connsiteY112" fmla="*/ 1811609 h 1904145"/>
                <a:gd name="connsiteX113" fmla="*/ 4834991 w 5017062"/>
                <a:gd name="connsiteY113" fmla="*/ 1827793 h 1904145"/>
                <a:gd name="connsiteX114" fmla="*/ 4778347 w 5017062"/>
                <a:gd name="connsiteY114" fmla="*/ 1839931 h 1904145"/>
                <a:gd name="connsiteX115" fmla="*/ 4673151 w 5017062"/>
                <a:gd name="connsiteY115" fmla="*/ 1860161 h 1904145"/>
                <a:gd name="connsiteX116" fmla="*/ 4511310 w 5017062"/>
                <a:gd name="connsiteY116" fmla="*/ 1864207 h 1904145"/>
                <a:gd name="connsiteX117" fmla="*/ 4389929 w 5017062"/>
                <a:gd name="connsiteY117" fmla="*/ 1876345 h 1904145"/>
                <a:gd name="connsiteX118" fmla="*/ 4187628 w 5017062"/>
                <a:gd name="connsiteY118" fmla="*/ 1884437 h 1904145"/>
                <a:gd name="connsiteX119" fmla="*/ 3969143 w 5017062"/>
                <a:gd name="connsiteY119" fmla="*/ 1888483 h 1904145"/>
                <a:gd name="connsiteX120" fmla="*/ 3912499 w 5017062"/>
                <a:gd name="connsiteY120" fmla="*/ 1884437 h 1904145"/>
                <a:gd name="connsiteX121" fmla="*/ 3859901 w 5017062"/>
                <a:gd name="connsiteY121" fmla="*/ 1876345 h 1904145"/>
                <a:gd name="connsiteX122" fmla="*/ 3827533 w 5017062"/>
                <a:gd name="connsiteY122" fmla="*/ 1868253 h 1904145"/>
                <a:gd name="connsiteX123" fmla="*/ 3791119 w 5017062"/>
                <a:gd name="connsiteY123" fmla="*/ 1860161 h 1904145"/>
                <a:gd name="connsiteX124" fmla="*/ 3762797 w 5017062"/>
                <a:gd name="connsiteY124" fmla="*/ 1856115 h 1904145"/>
                <a:gd name="connsiteX125" fmla="*/ 3726382 w 5017062"/>
                <a:gd name="connsiteY125" fmla="*/ 1848023 h 1904145"/>
                <a:gd name="connsiteX126" fmla="*/ 3702106 w 5017062"/>
                <a:gd name="connsiteY126" fmla="*/ 1843977 h 1904145"/>
                <a:gd name="connsiteX127" fmla="*/ 3681876 w 5017062"/>
                <a:gd name="connsiteY127" fmla="*/ 1839931 h 1904145"/>
                <a:gd name="connsiteX128" fmla="*/ 3596910 w 5017062"/>
                <a:gd name="connsiteY128" fmla="*/ 1827793 h 1904145"/>
                <a:gd name="connsiteX129" fmla="*/ 3511943 w 5017062"/>
                <a:gd name="connsiteY129" fmla="*/ 1819701 h 1904145"/>
                <a:gd name="connsiteX130" fmla="*/ 3451253 w 5017062"/>
                <a:gd name="connsiteY130" fmla="*/ 1811609 h 1904145"/>
                <a:gd name="connsiteX131" fmla="*/ 3431023 w 5017062"/>
                <a:gd name="connsiteY131" fmla="*/ 1803517 h 1904145"/>
                <a:gd name="connsiteX132" fmla="*/ 3394609 w 5017062"/>
                <a:gd name="connsiteY132" fmla="*/ 1779241 h 1904145"/>
                <a:gd name="connsiteX133" fmla="*/ 3382471 w 5017062"/>
                <a:gd name="connsiteY133" fmla="*/ 1763057 h 1904145"/>
                <a:gd name="connsiteX134" fmla="*/ 3337965 w 5017062"/>
                <a:gd name="connsiteY134" fmla="*/ 1738781 h 1904145"/>
                <a:gd name="connsiteX135" fmla="*/ 3297504 w 5017062"/>
                <a:gd name="connsiteY135" fmla="*/ 1714504 h 1904145"/>
                <a:gd name="connsiteX136" fmla="*/ 3269182 w 5017062"/>
                <a:gd name="connsiteY136" fmla="*/ 1702366 h 1904145"/>
                <a:gd name="connsiteX137" fmla="*/ 3228722 w 5017062"/>
                <a:gd name="connsiteY137" fmla="*/ 1678090 h 1904145"/>
                <a:gd name="connsiteX138" fmla="*/ 3204446 w 5017062"/>
                <a:gd name="connsiteY138" fmla="*/ 1669998 h 1904145"/>
                <a:gd name="connsiteX139" fmla="*/ 3155894 w 5017062"/>
                <a:gd name="connsiteY139" fmla="*/ 1649768 h 1904145"/>
                <a:gd name="connsiteX140" fmla="*/ 3135664 w 5017062"/>
                <a:gd name="connsiteY140" fmla="*/ 1641676 h 1904145"/>
                <a:gd name="connsiteX141" fmla="*/ 3115434 w 5017062"/>
                <a:gd name="connsiteY141" fmla="*/ 1637630 h 1904145"/>
                <a:gd name="connsiteX142" fmla="*/ 3034513 w 5017062"/>
                <a:gd name="connsiteY142" fmla="*/ 1625492 h 1904145"/>
                <a:gd name="connsiteX143" fmla="*/ 2985961 w 5017062"/>
                <a:gd name="connsiteY143" fmla="*/ 1621446 h 1904145"/>
                <a:gd name="connsiteX144" fmla="*/ 2945501 w 5017062"/>
                <a:gd name="connsiteY144" fmla="*/ 1597170 h 1904145"/>
                <a:gd name="connsiteX145" fmla="*/ 2913133 w 5017062"/>
                <a:gd name="connsiteY145" fmla="*/ 1576940 h 1904145"/>
                <a:gd name="connsiteX146" fmla="*/ 2892903 w 5017062"/>
                <a:gd name="connsiteY146" fmla="*/ 1548618 h 1904145"/>
                <a:gd name="connsiteX147" fmla="*/ 2876719 w 5017062"/>
                <a:gd name="connsiteY147" fmla="*/ 1544572 h 1904145"/>
                <a:gd name="connsiteX148" fmla="*/ 2864581 w 5017062"/>
                <a:gd name="connsiteY148" fmla="*/ 1540526 h 1904145"/>
                <a:gd name="connsiteX149" fmla="*/ 2844351 w 5017062"/>
                <a:gd name="connsiteY149" fmla="*/ 1536480 h 1904145"/>
                <a:gd name="connsiteX150" fmla="*/ 2807936 w 5017062"/>
                <a:gd name="connsiteY150" fmla="*/ 1524342 h 1904145"/>
                <a:gd name="connsiteX151" fmla="*/ 2767476 w 5017062"/>
                <a:gd name="connsiteY151" fmla="*/ 1516250 h 1904145"/>
                <a:gd name="connsiteX152" fmla="*/ 2710832 w 5017062"/>
                <a:gd name="connsiteY152" fmla="*/ 1500066 h 1904145"/>
                <a:gd name="connsiteX153" fmla="*/ 2674418 w 5017062"/>
                <a:gd name="connsiteY153" fmla="*/ 1487927 h 1904145"/>
                <a:gd name="connsiteX154" fmla="*/ 2605635 w 5017062"/>
                <a:gd name="connsiteY154" fmla="*/ 1475789 h 1904145"/>
                <a:gd name="connsiteX155" fmla="*/ 2459979 w 5017062"/>
                <a:gd name="connsiteY155" fmla="*/ 1459605 h 1904145"/>
                <a:gd name="connsiteX156" fmla="*/ 2431657 w 5017062"/>
                <a:gd name="connsiteY156" fmla="*/ 1455559 h 1904145"/>
                <a:gd name="connsiteX157" fmla="*/ 2326460 w 5017062"/>
                <a:gd name="connsiteY157" fmla="*/ 1427237 h 1904145"/>
                <a:gd name="connsiteX158" fmla="*/ 2257678 w 5017062"/>
                <a:gd name="connsiteY158" fmla="*/ 1415099 h 1904145"/>
                <a:gd name="connsiteX159" fmla="*/ 2079653 w 5017062"/>
                <a:gd name="connsiteY159" fmla="*/ 1362501 h 1904145"/>
                <a:gd name="connsiteX160" fmla="*/ 1885444 w 5017062"/>
                <a:gd name="connsiteY160" fmla="*/ 1289673 h 1904145"/>
                <a:gd name="connsiteX161" fmla="*/ 1755972 w 5017062"/>
                <a:gd name="connsiteY161" fmla="*/ 1265397 h 1904145"/>
                <a:gd name="connsiteX162" fmla="*/ 1650775 w 5017062"/>
                <a:gd name="connsiteY162" fmla="*/ 1241120 h 1904145"/>
                <a:gd name="connsiteX163" fmla="*/ 1460612 w 5017062"/>
                <a:gd name="connsiteY163" fmla="*/ 1224936 h 1904145"/>
                <a:gd name="connsiteX164" fmla="*/ 1416106 w 5017062"/>
                <a:gd name="connsiteY164" fmla="*/ 1216844 h 1904145"/>
                <a:gd name="connsiteX165" fmla="*/ 1355416 w 5017062"/>
                <a:gd name="connsiteY165" fmla="*/ 1200660 h 1904145"/>
                <a:gd name="connsiteX166" fmla="*/ 1234035 w 5017062"/>
                <a:gd name="connsiteY166" fmla="*/ 1196614 h 1904145"/>
                <a:gd name="connsiteX167" fmla="*/ 1177391 w 5017062"/>
                <a:gd name="connsiteY167" fmla="*/ 1184476 h 1904145"/>
                <a:gd name="connsiteX168" fmla="*/ 1100517 w 5017062"/>
                <a:gd name="connsiteY168" fmla="*/ 1164246 h 1904145"/>
                <a:gd name="connsiteX169" fmla="*/ 1080287 w 5017062"/>
                <a:gd name="connsiteY169" fmla="*/ 1160200 h 1904145"/>
                <a:gd name="connsiteX170" fmla="*/ 1035781 w 5017062"/>
                <a:gd name="connsiteY170" fmla="*/ 1148062 h 1904145"/>
                <a:gd name="connsiteX171" fmla="*/ 1015551 w 5017062"/>
                <a:gd name="connsiteY171" fmla="*/ 1135924 h 1904145"/>
                <a:gd name="connsiteX172" fmla="*/ 995320 w 5017062"/>
                <a:gd name="connsiteY172" fmla="*/ 1131878 h 1904145"/>
                <a:gd name="connsiteX173" fmla="*/ 983182 w 5017062"/>
                <a:gd name="connsiteY173" fmla="*/ 1127832 h 1904145"/>
                <a:gd name="connsiteX174" fmla="*/ 934630 w 5017062"/>
                <a:gd name="connsiteY174" fmla="*/ 1103556 h 1904145"/>
                <a:gd name="connsiteX175" fmla="*/ 918446 w 5017062"/>
                <a:gd name="connsiteY175" fmla="*/ 1095464 h 1904145"/>
                <a:gd name="connsiteX176" fmla="*/ 890124 w 5017062"/>
                <a:gd name="connsiteY176" fmla="*/ 1083326 h 1904145"/>
                <a:gd name="connsiteX177" fmla="*/ 877986 w 5017062"/>
                <a:gd name="connsiteY177" fmla="*/ 1075234 h 1904145"/>
                <a:gd name="connsiteX178" fmla="*/ 845618 w 5017062"/>
                <a:gd name="connsiteY178" fmla="*/ 1063096 h 1904145"/>
                <a:gd name="connsiteX179" fmla="*/ 833480 w 5017062"/>
                <a:gd name="connsiteY179" fmla="*/ 1050958 h 1904145"/>
                <a:gd name="connsiteX180" fmla="*/ 788974 w 5017062"/>
                <a:gd name="connsiteY180" fmla="*/ 1030727 h 1904145"/>
                <a:gd name="connsiteX181" fmla="*/ 760651 w 5017062"/>
                <a:gd name="connsiteY181" fmla="*/ 1022635 h 1904145"/>
                <a:gd name="connsiteX182" fmla="*/ 744467 w 5017062"/>
                <a:gd name="connsiteY182" fmla="*/ 1010497 h 1904145"/>
                <a:gd name="connsiteX183" fmla="*/ 695915 w 5017062"/>
                <a:gd name="connsiteY183" fmla="*/ 998359 h 1904145"/>
                <a:gd name="connsiteX184" fmla="*/ 683777 w 5017062"/>
                <a:gd name="connsiteY184" fmla="*/ 990267 h 1904145"/>
                <a:gd name="connsiteX185" fmla="*/ 655455 w 5017062"/>
                <a:gd name="connsiteY185" fmla="*/ 982175 h 1904145"/>
                <a:gd name="connsiteX186" fmla="*/ 619041 w 5017062"/>
                <a:gd name="connsiteY186" fmla="*/ 961945 h 1904145"/>
                <a:gd name="connsiteX187" fmla="*/ 586673 w 5017062"/>
                <a:gd name="connsiteY187" fmla="*/ 929577 h 1904145"/>
                <a:gd name="connsiteX188" fmla="*/ 570489 w 5017062"/>
                <a:gd name="connsiteY188" fmla="*/ 913393 h 1904145"/>
                <a:gd name="connsiteX189" fmla="*/ 550258 w 5017062"/>
                <a:gd name="connsiteY189" fmla="*/ 893163 h 1904145"/>
                <a:gd name="connsiteX190" fmla="*/ 530028 w 5017062"/>
                <a:gd name="connsiteY190" fmla="*/ 872933 h 1904145"/>
                <a:gd name="connsiteX191" fmla="*/ 517890 w 5017062"/>
                <a:gd name="connsiteY191" fmla="*/ 856749 h 1904145"/>
                <a:gd name="connsiteX192" fmla="*/ 485522 w 5017062"/>
                <a:gd name="connsiteY192" fmla="*/ 836519 h 1904145"/>
                <a:gd name="connsiteX193" fmla="*/ 461246 w 5017062"/>
                <a:gd name="connsiteY193" fmla="*/ 812243 h 1904145"/>
                <a:gd name="connsiteX194" fmla="*/ 453154 w 5017062"/>
                <a:gd name="connsiteY194" fmla="*/ 804150 h 1904145"/>
                <a:gd name="connsiteX195" fmla="*/ 428878 w 5017062"/>
                <a:gd name="connsiteY195" fmla="*/ 787966 h 1904145"/>
                <a:gd name="connsiteX196" fmla="*/ 384372 w 5017062"/>
                <a:gd name="connsiteY196" fmla="*/ 751552 h 1904145"/>
                <a:gd name="connsiteX197" fmla="*/ 360096 w 5017062"/>
                <a:gd name="connsiteY197" fmla="*/ 739414 h 1904145"/>
                <a:gd name="connsiteX198" fmla="*/ 198255 w 5017062"/>
                <a:gd name="connsiteY198" fmla="*/ 735368 h 1904145"/>
                <a:gd name="connsiteX199" fmla="*/ 153749 w 5017062"/>
                <a:gd name="connsiteY199" fmla="*/ 727276 h 1904145"/>
                <a:gd name="connsiteX200" fmla="*/ 137565 w 5017062"/>
                <a:gd name="connsiteY200" fmla="*/ 719184 h 1904145"/>
                <a:gd name="connsiteX201" fmla="*/ 105197 w 5017062"/>
                <a:gd name="connsiteY201" fmla="*/ 715138 h 1904145"/>
                <a:gd name="connsiteX202" fmla="*/ 93058 w 5017062"/>
                <a:gd name="connsiteY202" fmla="*/ 711092 h 1904145"/>
                <a:gd name="connsiteX203" fmla="*/ 80920 w 5017062"/>
                <a:gd name="connsiteY203" fmla="*/ 703000 h 1904145"/>
                <a:gd name="connsiteX204" fmla="*/ 64736 w 5017062"/>
                <a:gd name="connsiteY204" fmla="*/ 698954 h 1904145"/>
                <a:gd name="connsiteX205" fmla="*/ 52598 w 5017062"/>
                <a:gd name="connsiteY205" fmla="*/ 686816 h 1904145"/>
                <a:gd name="connsiteX206" fmla="*/ 36414 w 5017062"/>
                <a:gd name="connsiteY206" fmla="*/ 674678 h 1904145"/>
                <a:gd name="connsiteX207" fmla="*/ 28322 w 5017062"/>
                <a:gd name="connsiteY207" fmla="*/ 662540 h 1904145"/>
                <a:gd name="connsiteX208" fmla="*/ 64736 w 5017062"/>
                <a:gd name="connsiteY208" fmla="*/ 703000 h 1904145"/>
                <a:gd name="connsiteX209" fmla="*/ 68782 w 5017062"/>
                <a:gd name="connsiteY209" fmla="*/ 707046 h 1904145"/>
                <a:gd name="connsiteX0" fmla="*/ 0 w 5017062"/>
                <a:gd name="connsiteY0" fmla="*/ 682955 h 1904330"/>
                <a:gd name="connsiteX1" fmla="*/ 0 w 5017062"/>
                <a:gd name="connsiteY1" fmla="*/ 682955 h 1904330"/>
                <a:gd name="connsiteX2" fmla="*/ 64736 w 5017062"/>
                <a:gd name="connsiteY2" fmla="*/ 662725 h 1904330"/>
                <a:gd name="connsiteX3" fmla="*/ 80920 w 5017062"/>
                <a:gd name="connsiteY3" fmla="*/ 654633 h 1904330"/>
                <a:gd name="connsiteX4" fmla="*/ 93058 w 5017062"/>
                <a:gd name="connsiteY4" fmla="*/ 650587 h 1904330"/>
                <a:gd name="connsiteX5" fmla="*/ 105197 w 5017062"/>
                <a:gd name="connsiteY5" fmla="*/ 642495 h 1904330"/>
                <a:gd name="connsiteX6" fmla="*/ 125427 w 5017062"/>
                <a:gd name="connsiteY6" fmla="*/ 634403 h 1904330"/>
                <a:gd name="connsiteX7" fmla="*/ 137565 w 5017062"/>
                <a:gd name="connsiteY7" fmla="*/ 626311 h 1904330"/>
                <a:gd name="connsiteX8" fmla="*/ 157795 w 5017062"/>
                <a:gd name="connsiteY8" fmla="*/ 622265 h 1904330"/>
                <a:gd name="connsiteX9" fmla="*/ 169933 w 5017062"/>
                <a:gd name="connsiteY9" fmla="*/ 614173 h 1904330"/>
                <a:gd name="connsiteX10" fmla="*/ 194209 w 5017062"/>
                <a:gd name="connsiteY10" fmla="*/ 606081 h 1904330"/>
                <a:gd name="connsiteX11" fmla="*/ 230623 w 5017062"/>
                <a:gd name="connsiteY11" fmla="*/ 589897 h 1904330"/>
                <a:gd name="connsiteX12" fmla="*/ 242761 w 5017062"/>
                <a:gd name="connsiteY12" fmla="*/ 577758 h 1904330"/>
                <a:gd name="connsiteX13" fmla="*/ 262991 w 5017062"/>
                <a:gd name="connsiteY13" fmla="*/ 573712 h 1904330"/>
                <a:gd name="connsiteX14" fmla="*/ 295359 w 5017062"/>
                <a:gd name="connsiteY14" fmla="*/ 561574 h 1904330"/>
                <a:gd name="connsiteX15" fmla="*/ 307497 w 5017062"/>
                <a:gd name="connsiteY15" fmla="*/ 557528 h 1904330"/>
                <a:gd name="connsiteX16" fmla="*/ 327727 w 5017062"/>
                <a:gd name="connsiteY16" fmla="*/ 545390 h 1904330"/>
                <a:gd name="connsiteX17" fmla="*/ 360096 w 5017062"/>
                <a:gd name="connsiteY17" fmla="*/ 537298 h 1904330"/>
                <a:gd name="connsiteX18" fmla="*/ 400556 w 5017062"/>
                <a:gd name="connsiteY18" fmla="*/ 517068 h 1904330"/>
                <a:gd name="connsiteX19" fmla="*/ 436970 w 5017062"/>
                <a:gd name="connsiteY19" fmla="*/ 508976 h 1904330"/>
                <a:gd name="connsiteX20" fmla="*/ 449108 w 5017062"/>
                <a:gd name="connsiteY20" fmla="*/ 500884 h 1904330"/>
                <a:gd name="connsiteX21" fmla="*/ 465292 w 5017062"/>
                <a:gd name="connsiteY21" fmla="*/ 496838 h 1904330"/>
                <a:gd name="connsiteX22" fmla="*/ 517890 w 5017062"/>
                <a:gd name="connsiteY22" fmla="*/ 488746 h 1904330"/>
                <a:gd name="connsiteX23" fmla="*/ 558351 w 5017062"/>
                <a:gd name="connsiteY23" fmla="*/ 472562 h 1904330"/>
                <a:gd name="connsiteX24" fmla="*/ 602857 w 5017062"/>
                <a:gd name="connsiteY24" fmla="*/ 464470 h 1904330"/>
                <a:gd name="connsiteX25" fmla="*/ 623087 w 5017062"/>
                <a:gd name="connsiteY25" fmla="*/ 460424 h 1904330"/>
                <a:gd name="connsiteX26" fmla="*/ 663547 w 5017062"/>
                <a:gd name="connsiteY26" fmla="*/ 456378 h 1904330"/>
                <a:gd name="connsiteX27" fmla="*/ 712099 w 5017062"/>
                <a:gd name="connsiteY27" fmla="*/ 444240 h 1904330"/>
                <a:gd name="connsiteX28" fmla="*/ 732329 w 5017062"/>
                <a:gd name="connsiteY28" fmla="*/ 436148 h 1904330"/>
                <a:gd name="connsiteX29" fmla="*/ 748513 w 5017062"/>
                <a:gd name="connsiteY29" fmla="*/ 432102 h 1904330"/>
                <a:gd name="connsiteX30" fmla="*/ 760651 w 5017062"/>
                <a:gd name="connsiteY30" fmla="*/ 428056 h 1904330"/>
                <a:gd name="connsiteX31" fmla="*/ 793020 w 5017062"/>
                <a:gd name="connsiteY31" fmla="*/ 419964 h 1904330"/>
                <a:gd name="connsiteX32" fmla="*/ 817296 w 5017062"/>
                <a:gd name="connsiteY32" fmla="*/ 411872 h 1904330"/>
                <a:gd name="connsiteX33" fmla="*/ 829434 w 5017062"/>
                <a:gd name="connsiteY33" fmla="*/ 403780 h 1904330"/>
                <a:gd name="connsiteX34" fmla="*/ 869894 w 5017062"/>
                <a:gd name="connsiteY34" fmla="*/ 395688 h 1904330"/>
                <a:gd name="connsiteX35" fmla="*/ 902262 w 5017062"/>
                <a:gd name="connsiteY35" fmla="*/ 383550 h 1904330"/>
                <a:gd name="connsiteX36" fmla="*/ 918446 w 5017062"/>
                <a:gd name="connsiteY36" fmla="*/ 379504 h 1904330"/>
                <a:gd name="connsiteX37" fmla="*/ 930584 w 5017062"/>
                <a:gd name="connsiteY37" fmla="*/ 375458 h 1904330"/>
                <a:gd name="connsiteX38" fmla="*/ 979136 w 5017062"/>
                <a:gd name="connsiteY38" fmla="*/ 371412 h 1904330"/>
                <a:gd name="connsiteX39" fmla="*/ 999366 w 5017062"/>
                <a:gd name="connsiteY39" fmla="*/ 363320 h 1904330"/>
                <a:gd name="connsiteX40" fmla="*/ 1019597 w 5017062"/>
                <a:gd name="connsiteY40" fmla="*/ 359274 h 1904330"/>
                <a:gd name="connsiteX41" fmla="*/ 1031735 w 5017062"/>
                <a:gd name="connsiteY41" fmla="*/ 351182 h 1904330"/>
                <a:gd name="connsiteX42" fmla="*/ 1076241 w 5017062"/>
                <a:gd name="connsiteY42" fmla="*/ 347135 h 1904330"/>
                <a:gd name="connsiteX43" fmla="*/ 1088379 w 5017062"/>
                <a:gd name="connsiteY43" fmla="*/ 343089 h 1904330"/>
                <a:gd name="connsiteX44" fmla="*/ 1120747 w 5017062"/>
                <a:gd name="connsiteY44" fmla="*/ 339043 h 1904330"/>
                <a:gd name="connsiteX45" fmla="*/ 1132885 w 5017062"/>
                <a:gd name="connsiteY45" fmla="*/ 330951 h 1904330"/>
                <a:gd name="connsiteX46" fmla="*/ 1165253 w 5017062"/>
                <a:gd name="connsiteY46" fmla="*/ 326905 h 1904330"/>
                <a:gd name="connsiteX47" fmla="*/ 1177391 w 5017062"/>
                <a:gd name="connsiteY47" fmla="*/ 322859 h 1904330"/>
                <a:gd name="connsiteX48" fmla="*/ 1213805 w 5017062"/>
                <a:gd name="connsiteY48" fmla="*/ 314767 h 1904330"/>
                <a:gd name="connsiteX49" fmla="*/ 1242127 w 5017062"/>
                <a:gd name="connsiteY49" fmla="*/ 302629 h 1904330"/>
                <a:gd name="connsiteX50" fmla="*/ 1258312 w 5017062"/>
                <a:gd name="connsiteY50" fmla="*/ 298583 h 1904330"/>
                <a:gd name="connsiteX51" fmla="*/ 1270450 w 5017062"/>
                <a:gd name="connsiteY51" fmla="*/ 290491 h 1904330"/>
                <a:gd name="connsiteX52" fmla="*/ 1314956 w 5017062"/>
                <a:gd name="connsiteY52" fmla="*/ 282399 h 1904330"/>
                <a:gd name="connsiteX53" fmla="*/ 1347324 w 5017062"/>
                <a:gd name="connsiteY53" fmla="*/ 270261 h 1904330"/>
                <a:gd name="connsiteX54" fmla="*/ 1379692 w 5017062"/>
                <a:gd name="connsiteY54" fmla="*/ 258123 h 1904330"/>
                <a:gd name="connsiteX55" fmla="*/ 1395876 w 5017062"/>
                <a:gd name="connsiteY55" fmla="*/ 254077 h 1904330"/>
                <a:gd name="connsiteX56" fmla="*/ 1756687 w 5017062"/>
                <a:gd name="connsiteY56" fmla="*/ 155438 h 1904330"/>
                <a:gd name="connsiteX57" fmla="*/ 2570960 w 5017062"/>
                <a:gd name="connsiteY57" fmla="*/ 359 h 1904330"/>
                <a:gd name="connsiteX58" fmla="*/ 2868627 w 5017062"/>
                <a:gd name="connsiteY58" fmla="*/ 112466 h 1904330"/>
                <a:gd name="connsiteX59" fmla="*/ 2892903 w 5017062"/>
                <a:gd name="connsiteY59" fmla="*/ 104374 h 1904330"/>
                <a:gd name="connsiteX60" fmla="*/ 3002145 w 5017062"/>
                <a:gd name="connsiteY60" fmla="*/ 100328 h 1904330"/>
                <a:gd name="connsiteX61" fmla="*/ 3180170 w 5017062"/>
                <a:gd name="connsiteY61" fmla="*/ 108420 h 1904330"/>
                <a:gd name="connsiteX62" fmla="*/ 3261090 w 5017062"/>
                <a:gd name="connsiteY62" fmla="*/ 116512 h 1904330"/>
                <a:gd name="connsiteX63" fmla="*/ 3374379 w 5017062"/>
                <a:gd name="connsiteY63" fmla="*/ 120558 h 1904330"/>
                <a:gd name="connsiteX64" fmla="*/ 3394609 w 5017062"/>
                <a:gd name="connsiteY64" fmla="*/ 128651 h 1904330"/>
                <a:gd name="connsiteX65" fmla="*/ 3487667 w 5017062"/>
                <a:gd name="connsiteY65" fmla="*/ 136743 h 1904330"/>
                <a:gd name="connsiteX66" fmla="*/ 3532174 w 5017062"/>
                <a:gd name="connsiteY66" fmla="*/ 148881 h 1904330"/>
                <a:gd name="connsiteX67" fmla="*/ 3742566 w 5017062"/>
                <a:gd name="connsiteY67" fmla="*/ 144835 h 1904330"/>
                <a:gd name="connsiteX68" fmla="*/ 3774935 w 5017062"/>
                <a:gd name="connsiteY68" fmla="*/ 136743 h 1904330"/>
                <a:gd name="connsiteX69" fmla="*/ 3811349 w 5017062"/>
                <a:gd name="connsiteY69" fmla="*/ 132697 h 1904330"/>
                <a:gd name="connsiteX70" fmla="*/ 4017696 w 5017062"/>
                <a:gd name="connsiteY70" fmla="*/ 128651 h 1904330"/>
                <a:gd name="connsiteX71" fmla="*/ 4037926 w 5017062"/>
                <a:gd name="connsiteY71" fmla="*/ 116512 h 1904330"/>
                <a:gd name="connsiteX72" fmla="*/ 4050064 w 5017062"/>
                <a:gd name="connsiteY72" fmla="*/ 112466 h 1904330"/>
                <a:gd name="connsiteX73" fmla="*/ 4082432 w 5017062"/>
                <a:gd name="connsiteY73" fmla="*/ 96282 h 1904330"/>
                <a:gd name="connsiteX74" fmla="*/ 4377791 w 5017062"/>
                <a:gd name="connsiteY74" fmla="*/ 88190 h 1904330"/>
                <a:gd name="connsiteX75" fmla="*/ 4446574 w 5017062"/>
                <a:gd name="connsiteY75" fmla="*/ 104374 h 1904330"/>
                <a:gd name="connsiteX76" fmla="*/ 4584138 w 5017062"/>
                <a:gd name="connsiteY76" fmla="*/ 128651 h 1904330"/>
                <a:gd name="connsiteX77" fmla="*/ 4976602 w 5017062"/>
                <a:gd name="connsiteY77" fmla="*/ 132697 h 1904330"/>
                <a:gd name="connsiteX78" fmla="*/ 4980648 w 5017062"/>
                <a:gd name="connsiteY78" fmla="*/ 144835 h 1904330"/>
                <a:gd name="connsiteX79" fmla="*/ 4992786 w 5017062"/>
                <a:gd name="connsiteY79" fmla="*/ 152927 h 1904330"/>
                <a:gd name="connsiteX80" fmla="*/ 5000878 w 5017062"/>
                <a:gd name="connsiteY80" fmla="*/ 201479 h 1904330"/>
                <a:gd name="connsiteX81" fmla="*/ 4992786 w 5017062"/>
                <a:gd name="connsiteY81" fmla="*/ 334997 h 1904330"/>
                <a:gd name="connsiteX82" fmla="*/ 4988740 w 5017062"/>
                <a:gd name="connsiteY82" fmla="*/ 355228 h 1904330"/>
                <a:gd name="connsiteX83" fmla="*/ 4984694 w 5017062"/>
                <a:gd name="connsiteY83" fmla="*/ 383550 h 1904330"/>
                <a:gd name="connsiteX84" fmla="*/ 4976602 w 5017062"/>
                <a:gd name="connsiteY84" fmla="*/ 403780 h 1904330"/>
                <a:gd name="connsiteX85" fmla="*/ 4960418 w 5017062"/>
                <a:gd name="connsiteY85" fmla="*/ 452332 h 1904330"/>
                <a:gd name="connsiteX86" fmla="*/ 4952326 w 5017062"/>
                <a:gd name="connsiteY86" fmla="*/ 488746 h 1904330"/>
                <a:gd name="connsiteX87" fmla="*/ 4940188 w 5017062"/>
                <a:gd name="connsiteY87" fmla="*/ 557528 h 1904330"/>
                <a:gd name="connsiteX88" fmla="*/ 4944234 w 5017062"/>
                <a:gd name="connsiteY88" fmla="*/ 1006636 h 1904330"/>
                <a:gd name="connsiteX89" fmla="*/ 4948280 w 5017062"/>
                <a:gd name="connsiteY89" fmla="*/ 1022820 h 1904330"/>
                <a:gd name="connsiteX90" fmla="*/ 4952326 w 5017062"/>
                <a:gd name="connsiteY90" fmla="*/ 1144201 h 1904330"/>
                <a:gd name="connsiteX91" fmla="*/ 4968510 w 5017062"/>
                <a:gd name="connsiteY91" fmla="*/ 1188707 h 1904330"/>
                <a:gd name="connsiteX92" fmla="*/ 4976602 w 5017062"/>
                <a:gd name="connsiteY92" fmla="*/ 1217029 h 1904330"/>
                <a:gd name="connsiteX93" fmla="*/ 4984694 w 5017062"/>
                <a:gd name="connsiteY93" fmla="*/ 1237259 h 1904330"/>
                <a:gd name="connsiteX94" fmla="*/ 4988740 w 5017062"/>
                <a:gd name="connsiteY94" fmla="*/ 1257489 h 1904330"/>
                <a:gd name="connsiteX95" fmla="*/ 5000878 w 5017062"/>
                <a:gd name="connsiteY95" fmla="*/ 1273674 h 1904330"/>
                <a:gd name="connsiteX96" fmla="*/ 5004924 w 5017062"/>
                <a:gd name="connsiteY96" fmla="*/ 1293904 h 1904330"/>
                <a:gd name="connsiteX97" fmla="*/ 5013016 w 5017062"/>
                <a:gd name="connsiteY97" fmla="*/ 1310088 h 1904330"/>
                <a:gd name="connsiteX98" fmla="*/ 5017062 w 5017062"/>
                <a:gd name="connsiteY98" fmla="*/ 1326272 h 1904330"/>
                <a:gd name="connsiteX99" fmla="*/ 5000878 w 5017062"/>
                <a:gd name="connsiteY99" fmla="*/ 1382916 h 1904330"/>
                <a:gd name="connsiteX100" fmla="*/ 4972556 w 5017062"/>
                <a:gd name="connsiteY100" fmla="*/ 1455744 h 1904330"/>
                <a:gd name="connsiteX101" fmla="*/ 4952326 w 5017062"/>
                <a:gd name="connsiteY101" fmla="*/ 1516435 h 1904330"/>
                <a:gd name="connsiteX102" fmla="*/ 4928050 w 5017062"/>
                <a:gd name="connsiteY102" fmla="*/ 1589263 h 1904330"/>
                <a:gd name="connsiteX103" fmla="*/ 4924004 w 5017062"/>
                <a:gd name="connsiteY103" fmla="*/ 1609493 h 1904330"/>
                <a:gd name="connsiteX104" fmla="*/ 4907820 w 5017062"/>
                <a:gd name="connsiteY104" fmla="*/ 1658045 h 1904330"/>
                <a:gd name="connsiteX105" fmla="*/ 4899727 w 5017062"/>
                <a:gd name="connsiteY105" fmla="*/ 1678275 h 1904330"/>
                <a:gd name="connsiteX106" fmla="*/ 4887589 w 5017062"/>
                <a:gd name="connsiteY106" fmla="*/ 1686367 h 1904330"/>
                <a:gd name="connsiteX107" fmla="*/ 4883543 w 5017062"/>
                <a:gd name="connsiteY107" fmla="*/ 1698505 h 1904330"/>
                <a:gd name="connsiteX108" fmla="*/ 4859267 w 5017062"/>
                <a:gd name="connsiteY108" fmla="*/ 1751104 h 1904330"/>
                <a:gd name="connsiteX109" fmla="*/ 4855221 w 5017062"/>
                <a:gd name="connsiteY109" fmla="*/ 1771334 h 1904330"/>
                <a:gd name="connsiteX110" fmla="*/ 4843083 w 5017062"/>
                <a:gd name="connsiteY110" fmla="*/ 1799656 h 1904330"/>
                <a:gd name="connsiteX111" fmla="*/ 4839037 w 5017062"/>
                <a:gd name="connsiteY111" fmla="*/ 1811794 h 1904330"/>
                <a:gd name="connsiteX112" fmla="*/ 4834991 w 5017062"/>
                <a:gd name="connsiteY112" fmla="*/ 1827978 h 1904330"/>
                <a:gd name="connsiteX113" fmla="*/ 4778347 w 5017062"/>
                <a:gd name="connsiteY113" fmla="*/ 1840116 h 1904330"/>
                <a:gd name="connsiteX114" fmla="*/ 4673151 w 5017062"/>
                <a:gd name="connsiteY114" fmla="*/ 1860346 h 1904330"/>
                <a:gd name="connsiteX115" fmla="*/ 4511310 w 5017062"/>
                <a:gd name="connsiteY115" fmla="*/ 1864392 h 1904330"/>
                <a:gd name="connsiteX116" fmla="*/ 4389929 w 5017062"/>
                <a:gd name="connsiteY116" fmla="*/ 1876530 h 1904330"/>
                <a:gd name="connsiteX117" fmla="*/ 4187628 w 5017062"/>
                <a:gd name="connsiteY117" fmla="*/ 1884622 h 1904330"/>
                <a:gd name="connsiteX118" fmla="*/ 3969143 w 5017062"/>
                <a:gd name="connsiteY118" fmla="*/ 1888668 h 1904330"/>
                <a:gd name="connsiteX119" fmla="*/ 3912499 w 5017062"/>
                <a:gd name="connsiteY119" fmla="*/ 1884622 h 1904330"/>
                <a:gd name="connsiteX120" fmla="*/ 3859901 w 5017062"/>
                <a:gd name="connsiteY120" fmla="*/ 1876530 h 1904330"/>
                <a:gd name="connsiteX121" fmla="*/ 3827533 w 5017062"/>
                <a:gd name="connsiteY121" fmla="*/ 1868438 h 1904330"/>
                <a:gd name="connsiteX122" fmla="*/ 3791119 w 5017062"/>
                <a:gd name="connsiteY122" fmla="*/ 1860346 h 1904330"/>
                <a:gd name="connsiteX123" fmla="*/ 3762797 w 5017062"/>
                <a:gd name="connsiteY123" fmla="*/ 1856300 h 1904330"/>
                <a:gd name="connsiteX124" fmla="*/ 3726382 w 5017062"/>
                <a:gd name="connsiteY124" fmla="*/ 1848208 h 1904330"/>
                <a:gd name="connsiteX125" fmla="*/ 3702106 w 5017062"/>
                <a:gd name="connsiteY125" fmla="*/ 1844162 h 1904330"/>
                <a:gd name="connsiteX126" fmla="*/ 3681876 w 5017062"/>
                <a:gd name="connsiteY126" fmla="*/ 1840116 h 1904330"/>
                <a:gd name="connsiteX127" fmla="*/ 3596910 w 5017062"/>
                <a:gd name="connsiteY127" fmla="*/ 1827978 h 1904330"/>
                <a:gd name="connsiteX128" fmla="*/ 3511943 w 5017062"/>
                <a:gd name="connsiteY128" fmla="*/ 1819886 h 1904330"/>
                <a:gd name="connsiteX129" fmla="*/ 3451253 w 5017062"/>
                <a:gd name="connsiteY129" fmla="*/ 1811794 h 1904330"/>
                <a:gd name="connsiteX130" fmla="*/ 3431023 w 5017062"/>
                <a:gd name="connsiteY130" fmla="*/ 1803702 h 1904330"/>
                <a:gd name="connsiteX131" fmla="*/ 3394609 w 5017062"/>
                <a:gd name="connsiteY131" fmla="*/ 1779426 h 1904330"/>
                <a:gd name="connsiteX132" fmla="*/ 3382471 w 5017062"/>
                <a:gd name="connsiteY132" fmla="*/ 1763242 h 1904330"/>
                <a:gd name="connsiteX133" fmla="*/ 3337965 w 5017062"/>
                <a:gd name="connsiteY133" fmla="*/ 1738966 h 1904330"/>
                <a:gd name="connsiteX134" fmla="*/ 3297504 w 5017062"/>
                <a:gd name="connsiteY134" fmla="*/ 1714689 h 1904330"/>
                <a:gd name="connsiteX135" fmla="*/ 3269182 w 5017062"/>
                <a:gd name="connsiteY135" fmla="*/ 1702551 h 1904330"/>
                <a:gd name="connsiteX136" fmla="*/ 3228722 w 5017062"/>
                <a:gd name="connsiteY136" fmla="*/ 1678275 h 1904330"/>
                <a:gd name="connsiteX137" fmla="*/ 3204446 w 5017062"/>
                <a:gd name="connsiteY137" fmla="*/ 1670183 h 1904330"/>
                <a:gd name="connsiteX138" fmla="*/ 3155894 w 5017062"/>
                <a:gd name="connsiteY138" fmla="*/ 1649953 h 1904330"/>
                <a:gd name="connsiteX139" fmla="*/ 3135664 w 5017062"/>
                <a:gd name="connsiteY139" fmla="*/ 1641861 h 1904330"/>
                <a:gd name="connsiteX140" fmla="*/ 3115434 w 5017062"/>
                <a:gd name="connsiteY140" fmla="*/ 1637815 h 1904330"/>
                <a:gd name="connsiteX141" fmla="*/ 3034513 w 5017062"/>
                <a:gd name="connsiteY141" fmla="*/ 1625677 h 1904330"/>
                <a:gd name="connsiteX142" fmla="*/ 2985961 w 5017062"/>
                <a:gd name="connsiteY142" fmla="*/ 1621631 h 1904330"/>
                <a:gd name="connsiteX143" fmla="*/ 2945501 w 5017062"/>
                <a:gd name="connsiteY143" fmla="*/ 1597355 h 1904330"/>
                <a:gd name="connsiteX144" fmla="*/ 2913133 w 5017062"/>
                <a:gd name="connsiteY144" fmla="*/ 1577125 h 1904330"/>
                <a:gd name="connsiteX145" fmla="*/ 2892903 w 5017062"/>
                <a:gd name="connsiteY145" fmla="*/ 1548803 h 1904330"/>
                <a:gd name="connsiteX146" fmla="*/ 2876719 w 5017062"/>
                <a:gd name="connsiteY146" fmla="*/ 1544757 h 1904330"/>
                <a:gd name="connsiteX147" fmla="*/ 2864581 w 5017062"/>
                <a:gd name="connsiteY147" fmla="*/ 1540711 h 1904330"/>
                <a:gd name="connsiteX148" fmla="*/ 2844351 w 5017062"/>
                <a:gd name="connsiteY148" fmla="*/ 1536665 h 1904330"/>
                <a:gd name="connsiteX149" fmla="*/ 2807936 w 5017062"/>
                <a:gd name="connsiteY149" fmla="*/ 1524527 h 1904330"/>
                <a:gd name="connsiteX150" fmla="*/ 2767476 w 5017062"/>
                <a:gd name="connsiteY150" fmla="*/ 1516435 h 1904330"/>
                <a:gd name="connsiteX151" fmla="*/ 2710832 w 5017062"/>
                <a:gd name="connsiteY151" fmla="*/ 1500251 h 1904330"/>
                <a:gd name="connsiteX152" fmla="*/ 2674418 w 5017062"/>
                <a:gd name="connsiteY152" fmla="*/ 1488112 h 1904330"/>
                <a:gd name="connsiteX153" fmla="*/ 2605635 w 5017062"/>
                <a:gd name="connsiteY153" fmla="*/ 1475974 h 1904330"/>
                <a:gd name="connsiteX154" fmla="*/ 2459979 w 5017062"/>
                <a:gd name="connsiteY154" fmla="*/ 1459790 h 1904330"/>
                <a:gd name="connsiteX155" fmla="*/ 2431657 w 5017062"/>
                <a:gd name="connsiteY155" fmla="*/ 1455744 h 1904330"/>
                <a:gd name="connsiteX156" fmla="*/ 2326460 w 5017062"/>
                <a:gd name="connsiteY156" fmla="*/ 1427422 h 1904330"/>
                <a:gd name="connsiteX157" fmla="*/ 2257678 w 5017062"/>
                <a:gd name="connsiteY157" fmla="*/ 1415284 h 1904330"/>
                <a:gd name="connsiteX158" fmla="*/ 2079653 w 5017062"/>
                <a:gd name="connsiteY158" fmla="*/ 1362686 h 1904330"/>
                <a:gd name="connsiteX159" fmla="*/ 1885444 w 5017062"/>
                <a:gd name="connsiteY159" fmla="*/ 1289858 h 1904330"/>
                <a:gd name="connsiteX160" fmla="*/ 1755972 w 5017062"/>
                <a:gd name="connsiteY160" fmla="*/ 1265582 h 1904330"/>
                <a:gd name="connsiteX161" fmla="*/ 1650775 w 5017062"/>
                <a:gd name="connsiteY161" fmla="*/ 1241305 h 1904330"/>
                <a:gd name="connsiteX162" fmla="*/ 1460612 w 5017062"/>
                <a:gd name="connsiteY162" fmla="*/ 1225121 h 1904330"/>
                <a:gd name="connsiteX163" fmla="*/ 1416106 w 5017062"/>
                <a:gd name="connsiteY163" fmla="*/ 1217029 h 1904330"/>
                <a:gd name="connsiteX164" fmla="*/ 1355416 w 5017062"/>
                <a:gd name="connsiteY164" fmla="*/ 1200845 h 1904330"/>
                <a:gd name="connsiteX165" fmla="*/ 1234035 w 5017062"/>
                <a:gd name="connsiteY165" fmla="*/ 1196799 h 1904330"/>
                <a:gd name="connsiteX166" fmla="*/ 1177391 w 5017062"/>
                <a:gd name="connsiteY166" fmla="*/ 1184661 h 1904330"/>
                <a:gd name="connsiteX167" fmla="*/ 1100517 w 5017062"/>
                <a:gd name="connsiteY167" fmla="*/ 1164431 h 1904330"/>
                <a:gd name="connsiteX168" fmla="*/ 1080287 w 5017062"/>
                <a:gd name="connsiteY168" fmla="*/ 1160385 h 1904330"/>
                <a:gd name="connsiteX169" fmla="*/ 1035781 w 5017062"/>
                <a:gd name="connsiteY169" fmla="*/ 1148247 h 1904330"/>
                <a:gd name="connsiteX170" fmla="*/ 1015551 w 5017062"/>
                <a:gd name="connsiteY170" fmla="*/ 1136109 h 1904330"/>
                <a:gd name="connsiteX171" fmla="*/ 995320 w 5017062"/>
                <a:gd name="connsiteY171" fmla="*/ 1132063 h 1904330"/>
                <a:gd name="connsiteX172" fmla="*/ 983182 w 5017062"/>
                <a:gd name="connsiteY172" fmla="*/ 1128017 h 1904330"/>
                <a:gd name="connsiteX173" fmla="*/ 934630 w 5017062"/>
                <a:gd name="connsiteY173" fmla="*/ 1103741 h 1904330"/>
                <a:gd name="connsiteX174" fmla="*/ 918446 w 5017062"/>
                <a:gd name="connsiteY174" fmla="*/ 1095649 h 1904330"/>
                <a:gd name="connsiteX175" fmla="*/ 890124 w 5017062"/>
                <a:gd name="connsiteY175" fmla="*/ 1083511 h 1904330"/>
                <a:gd name="connsiteX176" fmla="*/ 877986 w 5017062"/>
                <a:gd name="connsiteY176" fmla="*/ 1075419 h 1904330"/>
                <a:gd name="connsiteX177" fmla="*/ 845618 w 5017062"/>
                <a:gd name="connsiteY177" fmla="*/ 1063281 h 1904330"/>
                <a:gd name="connsiteX178" fmla="*/ 833480 w 5017062"/>
                <a:gd name="connsiteY178" fmla="*/ 1051143 h 1904330"/>
                <a:gd name="connsiteX179" fmla="*/ 788974 w 5017062"/>
                <a:gd name="connsiteY179" fmla="*/ 1030912 h 1904330"/>
                <a:gd name="connsiteX180" fmla="*/ 760651 w 5017062"/>
                <a:gd name="connsiteY180" fmla="*/ 1022820 h 1904330"/>
                <a:gd name="connsiteX181" fmla="*/ 744467 w 5017062"/>
                <a:gd name="connsiteY181" fmla="*/ 1010682 h 1904330"/>
                <a:gd name="connsiteX182" fmla="*/ 695915 w 5017062"/>
                <a:gd name="connsiteY182" fmla="*/ 998544 h 1904330"/>
                <a:gd name="connsiteX183" fmla="*/ 683777 w 5017062"/>
                <a:gd name="connsiteY183" fmla="*/ 990452 h 1904330"/>
                <a:gd name="connsiteX184" fmla="*/ 655455 w 5017062"/>
                <a:gd name="connsiteY184" fmla="*/ 982360 h 1904330"/>
                <a:gd name="connsiteX185" fmla="*/ 619041 w 5017062"/>
                <a:gd name="connsiteY185" fmla="*/ 962130 h 1904330"/>
                <a:gd name="connsiteX186" fmla="*/ 586673 w 5017062"/>
                <a:gd name="connsiteY186" fmla="*/ 929762 h 1904330"/>
                <a:gd name="connsiteX187" fmla="*/ 570489 w 5017062"/>
                <a:gd name="connsiteY187" fmla="*/ 913578 h 1904330"/>
                <a:gd name="connsiteX188" fmla="*/ 550258 w 5017062"/>
                <a:gd name="connsiteY188" fmla="*/ 893348 h 1904330"/>
                <a:gd name="connsiteX189" fmla="*/ 530028 w 5017062"/>
                <a:gd name="connsiteY189" fmla="*/ 873118 h 1904330"/>
                <a:gd name="connsiteX190" fmla="*/ 517890 w 5017062"/>
                <a:gd name="connsiteY190" fmla="*/ 856934 h 1904330"/>
                <a:gd name="connsiteX191" fmla="*/ 485522 w 5017062"/>
                <a:gd name="connsiteY191" fmla="*/ 836704 h 1904330"/>
                <a:gd name="connsiteX192" fmla="*/ 461246 w 5017062"/>
                <a:gd name="connsiteY192" fmla="*/ 812428 h 1904330"/>
                <a:gd name="connsiteX193" fmla="*/ 453154 w 5017062"/>
                <a:gd name="connsiteY193" fmla="*/ 804335 h 1904330"/>
                <a:gd name="connsiteX194" fmla="*/ 428878 w 5017062"/>
                <a:gd name="connsiteY194" fmla="*/ 788151 h 1904330"/>
                <a:gd name="connsiteX195" fmla="*/ 384372 w 5017062"/>
                <a:gd name="connsiteY195" fmla="*/ 751737 h 1904330"/>
                <a:gd name="connsiteX196" fmla="*/ 360096 w 5017062"/>
                <a:gd name="connsiteY196" fmla="*/ 739599 h 1904330"/>
                <a:gd name="connsiteX197" fmla="*/ 198255 w 5017062"/>
                <a:gd name="connsiteY197" fmla="*/ 735553 h 1904330"/>
                <a:gd name="connsiteX198" fmla="*/ 153749 w 5017062"/>
                <a:gd name="connsiteY198" fmla="*/ 727461 h 1904330"/>
                <a:gd name="connsiteX199" fmla="*/ 137565 w 5017062"/>
                <a:gd name="connsiteY199" fmla="*/ 719369 h 1904330"/>
                <a:gd name="connsiteX200" fmla="*/ 105197 w 5017062"/>
                <a:gd name="connsiteY200" fmla="*/ 715323 h 1904330"/>
                <a:gd name="connsiteX201" fmla="*/ 93058 w 5017062"/>
                <a:gd name="connsiteY201" fmla="*/ 711277 h 1904330"/>
                <a:gd name="connsiteX202" fmla="*/ 80920 w 5017062"/>
                <a:gd name="connsiteY202" fmla="*/ 703185 h 1904330"/>
                <a:gd name="connsiteX203" fmla="*/ 64736 w 5017062"/>
                <a:gd name="connsiteY203" fmla="*/ 699139 h 1904330"/>
                <a:gd name="connsiteX204" fmla="*/ 52598 w 5017062"/>
                <a:gd name="connsiteY204" fmla="*/ 687001 h 1904330"/>
                <a:gd name="connsiteX205" fmla="*/ 36414 w 5017062"/>
                <a:gd name="connsiteY205" fmla="*/ 674863 h 1904330"/>
                <a:gd name="connsiteX206" fmla="*/ 28322 w 5017062"/>
                <a:gd name="connsiteY206" fmla="*/ 662725 h 1904330"/>
                <a:gd name="connsiteX207" fmla="*/ 64736 w 5017062"/>
                <a:gd name="connsiteY207" fmla="*/ 703185 h 1904330"/>
                <a:gd name="connsiteX208" fmla="*/ 68782 w 5017062"/>
                <a:gd name="connsiteY208" fmla="*/ 707231 h 1904330"/>
                <a:gd name="connsiteX0" fmla="*/ 0 w 5017062"/>
                <a:gd name="connsiteY0" fmla="*/ 683129 h 1904504"/>
                <a:gd name="connsiteX1" fmla="*/ 0 w 5017062"/>
                <a:gd name="connsiteY1" fmla="*/ 683129 h 1904504"/>
                <a:gd name="connsiteX2" fmla="*/ 64736 w 5017062"/>
                <a:gd name="connsiteY2" fmla="*/ 662899 h 1904504"/>
                <a:gd name="connsiteX3" fmla="*/ 80920 w 5017062"/>
                <a:gd name="connsiteY3" fmla="*/ 654807 h 1904504"/>
                <a:gd name="connsiteX4" fmla="*/ 93058 w 5017062"/>
                <a:gd name="connsiteY4" fmla="*/ 650761 h 1904504"/>
                <a:gd name="connsiteX5" fmla="*/ 105197 w 5017062"/>
                <a:gd name="connsiteY5" fmla="*/ 642669 h 1904504"/>
                <a:gd name="connsiteX6" fmla="*/ 125427 w 5017062"/>
                <a:gd name="connsiteY6" fmla="*/ 634577 h 1904504"/>
                <a:gd name="connsiteX7" fmla="*/ 137565 w 5017062"/>
                <a:gd name="connsiteY7" fmla="*/ 626485 h 1904504"/>
                <a:gd name="connsiteX8" fmla="*/ 157795 w 5017062"/>
                <a:gd name="connsiteY8" fmla="*/ 622439 h 1904504"/>
                <a:gd name="connsiteX9" fmla="*/ 169933 w 5017062"/>
                <a:gd name="connsiteY9" fmla="*/ 614347 h 1904504"/>
                <a:gd name="connsiteX10" fmla="*/ 194209 w 5017062"/>
                <a:gd name="connsiteY10" fmla="*/ 606255 h 1904504"/>
                <a:gd name="connsiteX11" fmla="*/ 230623 w 5017062"/>
                <a:gd name="connsiteY11" fmla="*/ 590071 h 1904504"/>
                <a:gd name="connsiteX12" fmla="*/ 242761 w 5017062"/>
                <a:gd name="connsiteY12" fmla="*/ 577932 h 1904504"/>
                <a:gd name="connsiteX13" fmla="*/ 262991 w 5017062"/>
                <a:gd name="connsiteY13" fmla="*/ 573886 h 1904504"/>
                <a:gd name="connsiteX14" fmla="*/ 295359 w 5017062"/>
                <a:gd name="connsiteY14" fmla="*/ 561748 h 1904504"/>
                <a:gd name="connsiteX15" fmla="*/ 307497 w 5017062"/>
                <a:gd name="connsiteY15" fmla="*/ 557702 h 1904504"/>
                <a:gd name="connsiteX16" fmla="*/ 327727 w 5017062"/>
                <a:gd name="connsiteY16" fmla="*/ 545564 h 1904504"/>
                <a:gd name="connsiteX17" fmla="*/ 360096 w 5017062"/>
                <a:gd name="connsiteY17" fmla="*/ 537472 h 1904504"/>
                <a:gd name="connsiteX18" fmla="*/ 400556 w 5017062"/>
                <a:gd name="connsiteY18" fmla="*/ 517242 h 1904504"/>
                <a:gd name="connsiteX19" fmla="*/ 436970 w 5017062"/>
                <a:gd name="connsiteY19" fmla="*/ 509150 h 1904504"/>
                <a:gd name="connsiteX20" fmla="*/ 449108 w 5017062"/>
                <a:gd name="connsiteY20" fmla="*/ 501058 h 1904504"/>
                <a:gd name="connsiteX21" fmla="*/ 465292 w 5017062"/>
                <a:gd name="connsiteY21" fmla="*/ 497012 h 1904504"/>
                <a:gd name="connsiteX22" fmla="*/ 517890 w 5017062"/>
                <a:gd name="connsiteY22" fmla="*/ 488920 h 1904504"/>
                <a:gd name="connsiteX23" fmla="*/ 558351 w 5017062"/>
                <a:gd name="connsiteY23" fmla="*/ 472736 h 1904504"/>
                <a:gd name="connsiteX24" fmla="*/ 602857 w 5017062"/>
                <a:gd name="connsiteY24" fmla="*/ 464644 h 1904504"/>
                <a:gd name="connsiteX25" fmla="*/ 623087 w 5017062"/>
                <a:gd name="connsiteY25" fmla="*/ 460598 h 1904504"/>
                <a:gd name="connsiteX26" fmla="*/ 663547 w 5017062"/>
                <a:gd name="connsiteY26" fmla="*/ 456552 h 1904504"/>
                <a:gd name="connsiteX27" fmla="*/ 712099 w 5017062"/>
                <a:gd name="connsiteY27" fmla="*/ 444414 h 1904504"/>
                <a:gd name="connsiteX28" fmla="*/ 732329 w 5017062"/>
                <a:gd name="connsiteY28" fmla="*/ 436322 h 1904504"/>
                <a:gd name="connsiteX29" fmla="*/ 748513 w 5017062"/>
                <a:gd name="connsiteY29" fmla="*/ 432276 h 1904504"/>
                <a:gd name="connsiteX30" fmla="*/ 760651 w 5017062"/>
                <a:gd name="connsiteY30" fmla="*/ 428230 h 1904504"/>
                <a:gd name="connsiteX31" fmla="*/ 793020 w 5017062"/>
                <a:gd name="connsiteY31" fmla="*/ 420138 h 1904504"/>
                <a:gd name="connsiteX32" fmla="*/ 817296 w 5017062"/>
                <a:gd name="connsiteY32" fmla="*/ 412046 h 1904504"/>
                <a:gd name="connsiteX33" fmla="*/ 829434 w 5017062"/>
                <a:gd name="connsiteY33" fmla="*/ 403954 h 1904504"/>
                <a:gd name="connsiteX34" fmla="*/ 869894 w 5017062"/>
                <a:gd name="connsiteY34" fmla="*/ 395862 h 1904504"/>
                <a:gd name="connsiteX35" fmla="*/ 902262 w 5017062"/>
                <a:gd name="connsiteY35" fmla="*/ 383724 h 1904504"/>
                <a:gd name="connsiteX36" fmla="*/ 918446 w 5017062"/>
                <a:gd name="connsiteY36" fmla="*/ 379678 h 1904504"/>
                <a:gd name="connsiteX37" fmla="*/ 930584 w 5017062"/>
                <a:gd name="connsiteY37" fmla="*/ 375632 h 1904504"/>
                <a:gd name="connsiteX38" fmla="*/ 979136 w 5017062"/>
                <a:gd name="connsiteY38" fmla="*/ 371586 h 1904504"/>
                <a:gd name="connsiteX39" fmla="*/ 999366 w 5017062"/>
                <a:gd name="connsiteY39" fmla="*/ 363494 h 1904504"/>
                <a:gd name="connsiteX40" fmla="*/ 1019597 w 5017062"/>
                <a:gd name="connsiteY40" fmla="*/ 359448 h 1904504"/>
                <a:gd name="connsiteX41" fmla="*/ 1031735 w 5017062"/>
                <a:gd name="connsiteY41" fmla="*/ 351356 h 1904504"/>
                <a:gd name="connsiteX42" fmla="*/ 1076241 w 5017062"/>
                <a:gd name="connsiteY42" fmla="*/ 347309 h 1904504"/>
                <a:gd name="connsiteX43" fmla="*/ 1088379 w 5017062"/>
                <a:gd name="connsiteY43" fmla="*/ 343263 h 1904504"/>
                <a:gd name="connsiteX44" fmla="*/ 1120747 w 5017062"/>
                <a:gd name="connsiteY44" fmla="*/ 339217 h 1904504"/>
                <a:gd name="connsiteX45" fmla="*/ 1132885 w 5017062"/>
                <a:gd name="connsiteY45" fmla="*/ 331125 h 1904504"/>
                <a:gd name="connsiteX46" fmla="*/ 1165253 w 5017062"/>
                <a:gd name="connsiteY46" fmla="*/ 327079 h 1904504"/>
                <a:gd name="connsiteX47" fmla="*/ 1177391 w 5017062"/>
                <a:gd name="connsiteY47" fmla="*/ 323033 h 1904504"/>
                <a:gd name="connsiteX48" fmla="*/ 1213805 w 5017062"/>
                <a:gd name="connsiteY48" fmla="*/ 314941 h 1904504"/>
                <a:gd name="connsiteX49" fmla="*/ 1242127 w 5017062"/>
                <a:gd name="connsiteY49" fmla="*/ 302803 h 1904504"/>
                <a:gd name="connsiteX50" fmla="*/ 1258312 w 5017062"/>
                <a:gd name="connsiteY50" fmla="*/ 298757 h 1904504"/>
                <a:gd name="connsiteX51" fmla="*/ 1270450 w 5017062"/>
                <a:gd name="connsiteY51" fmla="*/ 290665 h 1904504"/>
                <a:gd name="connsiteX52" fmla="*/ 1314956 w 5017062"/>
                <a:gd name="connsiteY52" fmla="*/ 282573 h 1904504"/>
                <a:gd name="connsiteX53" fmla="*/ 1347324 w 5017062"/>
                <a:gd name="connsiteY53" fmla="*/ 270435 h 1904504"/>
                <a:gd name="connsiteX54" fmla="*/ 1379692 w 5017062"/>
                <a:gd name="connsiteY54" fmla="*/ 258297 h 1904504"/>
                <a:gd name="connsiteX55" fmla="*/ 1395876 w 5017062"/>
                <a:gd name="connsiteY55" fmla="*/ 254251 h 1904504"/>
                <a:gd name="connsiteX56" fmla="*/ 1756687 w 5017062"/>
                <a:gd name="connsiteY56" fmla="*/ 155612 h 1904504"/>
                <a:gd name="connsiteX57" fmla="*/ 2570960 w 5017062"/>
                <a:gd name="connsiteY57" fmla="*/ 533 h 1904504"/>
                <a:gd name="connsiteX58" fmla="*/ 2892903 w 5017062"/>
                <a:gd name="connsiteY58" fmla="*/ 104548 h 1904504"/>
                <a:gd name="connsiteX59" fmla="*/ 3002145 w 5017062"/>
                <a:gd name="connsiteY59" fmla="*/ 100502 h 1904504"/>
                <a:gd name="connsiteX60" fmla="*/ 3180170 w 5017062"/>
                <a:gd name="connsiteY60" fmla="*/ 108594 h 1904504"/>
                <a:gd name="connsiteX61" fmla="*/ 3261090 w 5017062"/>
                <a:gd name="connsiteY61" fmla="*/ 116686 h 1904504"/>
                <a:gd name="connsiteX62" fmla="*/ 3374379 w 5017062"/>
                <a:gd name="connsiteY62" fmla="*/ 120732 h 1904504"/>
                <a:gd name="connsiteX63" fmla="*/ 3394609 w 5017062"/>
                <a:gd name="connsiteY63" fmla="*/ 128825 h 1904504"/>
                <a:gd name="connsiteX64" fmla="*/ 3487667 w 5017062"/>
                <a:gd name="connsiteY64" fmla="*/ 136917 h 1904504"/>
                <a:gd name="connsiteX65" fmla="*/ 3532174 w 5017062"/>
                <a:gd name="connsiteY65" fmla="*/ 149055 h 1904504"/>
                <a:gd name="connsiteX66" fmla="*/ 3742566 w 5017062"/>
                <a:gd name="connsiteY66" fmla="*/ 145009 h 1904504"/>
                <a:gd name="connsiteX67" fmla="*/ 3774935 w 5017062"/>
                <a:gd name="connsiteY67" fmla="*/ 136917 h 1904504"/>
                <a:gd name="connsiteX68" fmla="*/ 3811349 w 5017062"/>
                <a:gd name="connsiteY68" fmla="*/ 132871 h 1904504"/>
                <a:gd name="connsiteX69" fmla="*/ 4017696 w 5017062"/>
                <a:gd name="connsiteY69" fmla="*/ 128825 h 1904504"/>
                <a:gd name="connsiteX70" fmla="*/ 4037926 w 5017062"/>
                <a:gd name="connsiteY70" fmla="*/ 116686 h 1904504"/>
                <a:gd name="connsiteX71" fmla="*/ 4050064 w 5017062"/>
                <a:gd name="connsiteY71" fmla="*/ 112640 h 1904504"/>
                <a:gd name="connsiteX72" fmla="*/ 4082432 w 5017062"/>
                <a:gd name="connsiteY72" fmla="*/ 96456 h 1904504"/>
                <a:gd name="connsiteX73" fmla="*/ 4377791 w 5017062"/>
                <a:gd name="connsiteY73" fmla="*/ 88364 h 1904504"/>
                <a:gd name="connsiteX74" fmla="*/ 4446574 w 5017062"/>
                <a:gd name="connsiteY74" fmla="*/ 104548 h 1904504"/>
                <a:gd name="connsiteX75" fmla="*/ 4584138 w 5017062"/>
                <a:gd name="connsiteY75" fmla="*/ 128825 h 1904504"/>
                <a:gd name="connsiteX76" fmla="*/ 4976602 w 5017062"/>
                <a:gd name="connsiteY76" fmla="*/ 132871 h 1904504"/>
                <a:gd name="connsiteX77" fmla="*/ 4980648 w 5017062"/>
                <a:gd name="connsiteY77" fmla="*/ 145009 h 1904504"/>
                <a:gd name="connsiteX78" fmla="*/ 4992786 w 5017062"/>
                <a:gd name="connsiteY78" fmla="*/ 153101 h 1904504"/>
                <a:gd name="connsiteX79" fmla="*/ 5000878 w 5017062"/>
                <a:gd name="connsiteY79" fmla="*/ 201653 h 1904504"/>
                <a:gd name="connsiteX80" fmla="*/ 4992786 w 5017062"/>
                <a:gd name="connsiteY80" fmla="*/ 335171 h 1904504"/>
                <a:gd name="connsiteX81" fmla="*/ 4988740 w 5017062"/>
                <a:gd name="connsiteY81" fmla="*/ 355402 h 1904504"/>
                <a:gd name="connsiteX82" fmla="*/ 4984694 w 5017062"/>
                <a:gd name="connsiteY82" fmla="*/ 383724 h 1904504"/>
                <a:gd name="connsiteX83" fmla="*/ 4976602 w 5017062"/>
                <a:gd name="connsiteY83" fmla="*/ 403954 h 1904504"/>
                <a:gd name="connsiteX84" fmla="*/ 4960418 w 5017062"/>
                <a:gd name="connsiteY84" fmla="*/ 452506 h 1904504"/>
                <a:gd name="connsiteX85" fmla="*/ 4952326 w 5017062"/>
                <a:gd name="connsiteY85" fmla="*/ 488920 h 1904504"/>
                <a:gd name="connsiteX86" fmla="*/ 4940188 w 5017062"/>
                <a:gd name="connsiteY86" fmla="*/ 557702 h 1904504"/>
                <a:gd name="connsiteX87" fmla="*/ 4944234 w 5017062"/>
                <a:gd name="connsiteY87" fmla="*/ 1006810 h 1904504"/>
                <a:gd name="connsiteX88" fmla="*/ 4948280 w 5017062"/>
                <a:gd name="connsiteY88" fmla="*/ 1022994 h 1904504"/>
                <a:gd name="connsiteX89" fmla="*/ 4952326 w 5017062"/>
                <a:gd name="connsiteY89" fmla="*/ 1144375 h 1904504"/>
                <a:gd name="connsiteX90" fmla="*/ 4968510 w 5017062"/>
                <a:gd name="connsiteY90" fmla="*/ 1188881 h 1904504"/>
                <a:gd name="connsiteX91" fmla="*/ 4976602 w 5017062"/>
                <a:gd name="connsiteY91" fmla="*/ 1217203 h 1904504"/>
                <a:gd name="connsiteX92" fmla="*/ 4984694 w 5017062"/>
                <a:gd name="connsiteY92" fmla="*/ 1237433 h 1904504"/>
                <a:gd name="connsiteX93" fmla="*/ 4988740 w 5017062"/>
                <a:gd name="connsiteY93" fmla="*/ 1257663 h 1904504"/>
                <a:gd name="connsiteX94" fmla="*/ 5000878 w 5017062"/>
                <a:gd name="connsiteY94" fmla="*/ 1273848 h 1904504"/>
                <a:gd name="connsiteX95" fmla="*/ 5004924 w 5017062"/>
                <a:gd name="connsiteY95" fmla="*/ 1294078 h 1904504"/>
                <a:gd name="connsiteX96" fmla="*/ 5013016 w 5017062"/>
                <a:gd name="connsiteY96" fmla="*/ 1310262 h 1904504"/>
                <a:gd name="connsiteX97" fmla="*/ 5017062 w 5017062"/>
                <a:gd name="connsiteY97" fmla="*/ 1326446 h 1904504"/>
                <a:gd name="connsiteX98" fmla="*/ 5000878 w 5017062"/>
                <a:gd name="connsiteY98" fmla="*/ 1383090 h 1904504"/>
                <a:gd name="connsiteX99" fmla="*/ 4972556 w 5017062"/>
                <a:gd name="connsiteY99" fmla="*/ 1455918 h 1904504"/>
                <a:gd name="connsiteX100" fmla="*/ 4952326 w 5017062"/>
                <a:gd name="connsiteY100" fmla="*/ 1516609 h 1904504"/>
                <a:gd name="connsiteX101" fmla="*/ 4928050 w 5017062"/>
                <a:gd name="connsiteY101" fmla="*/ 1589437 h 1904504"/>
                <a:gd name="connsiteX102" fmla="*/ 4924004 w 5017062"/>
                <a:gd name="connsiteY102" fmla="*/ 1609667 h 1904504"/>
                <a:gd name="connsiteX103" fmla="*/ 4907820 w 5017062"/>
                <a:gd name="connsiteY103" fmla="*/ 1658219 h 1904504"/>
                <a:gd name="connsiteX104" fmla="*/ 4899727 w 5017062"/>
                <a:gd name="connsiteY104" fmla="*/ 1678449 h 1904504"/>
                <a:gd name="connsiteX105" fmla="*/ 4887589 w 5017062"/>
                <a:gd name="connsiteY105" fmla="*/ 1686541 h 1904504"/>
                <a:gd name="connsiteX106" fmla="*/ 4883543 w 5017062"/>
                <a:gd name="connsiteY106" fmla="*/ 1698679 h 1904504"/>
                <a:gd name="connsiteX107" fmla="*/ 4859267 w 5017062"/>
                <a:gd name="connsiteY107" fmla="*/ 1751278 h 1904504"/>
                <a:gd name="connsiteX108" fmla="*/ 4855221 w 5017062"/>
                <a:gd name="connsiteY108" fmla="*/ 1771508 h 1904504"/>
                <a:gd name="connsiteX109" fmla="*/ 4843083 w 5017062"/>
                <a:gd name="connsiteY109" fmla="*/ 1799830 h 1904504"/>
                <a:gd name="connsiteX110" fmla="*/ 4839037 w 5017062"/>
                <a:gd name="connsiteY110" fmla="*/ 1811968 h 1904504"/>
                <a:gd name="connsiteX111" fmla="*/ 4834991 w 5017062"/>
                <a:gd name="connsiteY111" fmla="*/ 1828152 h 1904504"/>
                <a:gd name="connsiteX112" fmla="*/ 4778347 w 5017062"/>
                <a:gd name="connsiteY112" fmla="*/ 1840290 h 1904504"/>
                <a:gd name="connsiteX113" fmla="*/ 4673151 w 5017062"/>
                <a:gd name="connsiteY113" fmla="*/ 1860520 h 1904504"/>
                <a:gd name="connsiteX114" fmla="*/ 4511310 w 5017062"/>
                <a:gd name="connsiteY114" fmla="*/ 1864566 h 1904504"/>
                <a:gd name="connsiteX115" fmla="*/ 4389929 w 5017062"/>
                <a:gd name="connsiteY115" fmla="*/ 1876704 h 1904504"/>
                <a:gd name="connsiteX116" fmla="*/ 4187628 w 5017062"/>
                <a:gd name="connsiteY116" fmla="*/ 1884796 h 1904504"/>
                <a:gd name="connsiteX117" fmla="*/ 3969143 w 5017062"/>
                <a:gd name="connsiteY117" fmla="*/ 1888842 h 1904504"/>
                <a:gd name="connsiteX118" fmla="*/ 3912499 w 5017062"/>
                <a:gd name="connsiteY118" fmla="*/ 1884796 h 1904504"/>
                <a:gd name="connsiteX119" fmla="*/ 3859901 w 5017062"/>
                <a:gd name="connsiteY119" fmla="*/ 1876704 h 1904504"/>
                <a:gd name="connsiteX120" fmla="*/ 3827533 w 5017062"/>
                <a:gd name="connsiteY120" fmla="*/ 1868612 h 1904504"/>
                <a:gd name="connsiteX121" fmla="*/ 3791119 w 5017062"/>
                <a:gd name="connsiteY121" fmla="*/ 1860520 h 1904504"/>
                <a:gd name="connsiteX122" fmla="*/ 3762797 w 5017062"/>
                <a:gd name="connsiteY122" fmla="*/ 1856474 h 1904504"/>
                <a:gd name="connsiteX123" fmla="*/ 3726382 w 5017062"/>
                <a:gd name="connsiteY123" fmla="*/ 1848382 h 1904504"/>
                <a:gd name="connsiteX124" fmla="*/ 3702106 w 5017062"/>
                <a:gd name="connsiteY124" fmla="*/ 1844336 h 1904504"/>
                <a:gd name="connsiteX125" fmla="*/ 3681876 w 5017062"/>
                <a:gd name="connsiteY125" fmla="*/ 1840290 h 1904504"/>
                <a:gd name="connsiteX126" fmla="*/ 3596910 w 5017062"/>
                <a:gd name="connsiteY126" fmla="*/ 1828152 h 1904504"/>
                <a:gd name="connsiteX127" fmla="*/ 3511943 w 5017062"/>
                <a:gd name="connsiteY127" fmla="*/ 1820060 h 1904504"/>
                <a:gd name="connsiteX128" fmla="*/ 3451253 w 5017062"/>
                <a:gd name="connsiteY128" fmla="*/ 1811968 h 1904504"/>
                <a:gd name="connsiteX129" fmla="*/ 3431023 w 5017062"/>
                <a:gd name="connsiteY129" fmla="*/ 1803876 h 1904504"/>
                <a:gd name="connsiteX130" fmla="*/ 3394609 w 5017062"/>
                <a:gd name="connsiteY130" fmla="*/ 1779600 h 1904504"/>
                <a:gd name="connsiteX131" fmla="*/ 3382471 w 5017062"/>
                <a:gd name="connsiteY131" fmla="*/ 1763416 h 1904504"/>
                <a:gd name="connsiteX132" fmla="*/ 3337965 w 5017062"/>
                <a:gd name="connsiteY132" fmla="*/ 1739140 h 1904504"/>
                <a:gd name="connsiteX133" fmla="*/ 3297504 w 5017062"/>
                <a:gd name="connsiteY133" fmla="*/ 1714863 h 1904504"/>
                <a:gd name="connsiteX134" fmla="*/ 3269182 w 5017062"/>
                <a:gd name="connsiteY134" fmla="*/ 1702725 h 1904504"/>
                <a:gd name="connsiteX135" fmla="*/ 3228722 w 5017062"/>
                <a:gd name="connsiteY135" fmla="*/ 1678449 h 1904504"/>
                <a:gd name="connsiteX136" fmla="*/ 3204446 w 5017062"/>
                <a:gd name="connsiteY136" fmla="*/ 1670357 h 1904504"/>
                <a:gd name="connsiteX137" fmla="*/ 3155894 w 5017062"/>
                <a:gd name="connsiteY137" fmla="*/ 1650127 h 1904504"/>
                <a:gd name="connsiteX138" fmla="*/ 3135664 w 5017062"/>
                <a:gd name="connsiteY138" fmla="*/ 1642035 h 1904504"/>
                <a:gd name="connsiteX139" fmla="*/ 3115434 w 5017062"/>
                <a:gd name="connsiteY139" fmla="*/ 1637989 h 1904504"/>
                <a:gd name="connsiteX140" fmla="*/ 3034513 w 5017062"/>
                <a:gd name="connsiteY140" fmla="*/ 1625851 h 1904504"/>
                <a:gd name="connsiteX141" fmla="*/ 2985961 w 5017062"/>
                <a:gd name="connsiteY141" fmla="*/ 1621805 h 1904504"/>
                <a:gd name="connsiteX142" fmla="*/ 2945501 w 5017062"/>
                <a:gd name="connsiteY142" fmla="*/ 1597529 h 1904504"/>
                <a:gd name="connsiteX143" fmla="*/ 2913133 w 5017062"/>
                <a:gd name="connsiteY143" fmla="*/ 1577299 h 1904504"/>
                <a:gd name="connsiteX144" fmla="*/ 2892903 w 5017062"/>
                <a:gd name="connsiteY144" fmla="*/ 1548977 h 1904504"/>
                <a:gd name="connsiteX145" fmla="*/ 2876719 w 5017062"/>
                <a:gd name="connsiteY145" fmla="*/ 1544931 h 1904504"/>
                <a:gd name="connsiteX146" fmla="*/ 2864581 w 5017062"/>
                <a:gd name="connsiteY146" fmla="*/ 1540885 h 1904504"/>
                <a:gd name="connsiteX147" fmla="*/ 2844351 w 5017062"/>
                <a:gd name="connsiteY147" fmla="*/ 1536839 h 1904504"/>
                <a:gd name="connsiteX148" fmla="*/ 2807936 w 5017062"/>
                <a:gd name="connsiteY148" fmla="*/ 1524701 h 1904504"/>
                <a:gd name="connsiteX149" fmla="*/ 2767476 w 5017062"/>
                <a:gd name="connsiteY149" fmla="*/ 1516609 h 1904504"/>
                <a:gd name="connsiteX150" fmla="*/ 2710832 w 5017062"/>
                <a:gd name="connsiteY150" fmla="*/ 1500425 h 1904504"/>
                <a:gd name="connsiteX151" fmla="*/ 2674418 w 5017062"/>
                <a:gd name="connsiteY151" fmla="*/ 1488286 h 1904504"/>
                <a:gd name="connsiteX152" fmla="*/ 2605635 w 5017062"/>
                <a:gd name="connsiteY152" fmla="*/ 1476148 h 1904504"/>
                <a:gd name="connsiteX153" fmla="*/ 2459979 w 5017062"/>
                <a:gd name="connsiteY153" fmla="*/ 1459964 h 1904504"/>
                <a:gd name="connsiteX154" fmla="*/ 2431657 w 5017062"/>
                <a:gd name="connsiteY154" fmla="*/ 1455918 h 1904504"/>
                <a:gd name="connsiteX155" fmla="*/ 2326460 w 5017062"/>
                <a:gd name="connsiteY155" fmla="*/ 1427596 h 1904504"/>
                <a:gd name="connsiteX156" fmla="*/ 2257678 w 5017062"/>
                <a:gd name="connsiteY156" fmla="*/ 1415458 h 1904504"/>
                <a:gd name="connsiteX157" fmla="*/ 2079653 w 5017062"/>
                <a:gd name="connsiteY157" fmla="*/ 1362860 h 1904504"/>
                <a:gd name="connsiteX158" fmla="*/ 1885444 w 5017062"/>
                <a:gd name="connsiteY158" fmla="*/ 1290032 h 1904504"/>
                <a:gd name="connsiteX159" fmla="*/ 1755972 w 5017062"/>
                <a:gd name="connsiteY159" fmla="*/ 1265756 h 1904504"/>
                <a:gd name="connsiteX160" fmla="*/ 1650775 w 5017062"/>
                <a:gd name="connsiteY160" fmla="*/ 1241479 h 1904504"/>
                <a:gd name="connsiteX161" fmla="*/ 1460612 w 5017062"/>
                <a:gd name="connsiteY161" fmla="*/ 1225295 h 1904504"/>
                <a:gd name="connsiteX162" fmla="*/ 1416106 w 5017062"/>
                <a:gd name="connsiteY162" fmla="*/ 1217203 h 1904504"/>
                <a:gd name="connsiteX163" fmla="*/ 1355416 w 5017062"/>
                <a:gd name="connsiteY163" fmla="*/ 1201019 h 1904504"/>
                <a:gd name="connsiteX164" fmla="*/ 1234035 w 5017062"/>
                <a:gd name="connsiteY164" fmla="*/ 1196973 h 1904504"/>
                <a:gd name="connsiteX165" fmla="*/ 1177391 w 5017062"/>
                <a:gd name="connsiteY165" fmla="*/ 1184835 h 1904504"/>
                <a:gd name="connsiteX166" fmla="*/ 1100517 w 5017062"/>
                <a:gd name="connsiteY166" fmla="*/ 1164605 h 1904504"/>
                <a:gd name="connsiteX167" fmla="*/ 1080287 w 5017062"/>
                <a:gd name="connsiteY167" fmla="*/ 1160559 h 1904504"/>
                <a:gd name="connsiteX168" fmla="*/ 1035781 w 5017062"/>
                <a:gd name="connsiteY168" fmla="*/ 1148421 h 1904504"/>
                <a:gd name="connsiteX169" fmla="*/ 1015551 w 5017062"/>
                <a:gd name="connsiteY169" fmla="*/ 1136283 h 1904504"/>
                <a:gd name="connsiteX170" fmla="*/ 995320 w 5017062"/>
                <a:gd name="connsiteY170" fmla="*/ 1132237 h 1904504"/>
                <a:gd name="connsiteX171" fmla="*/ 983182 w 5017062"/>
                <a:gd name="connsiteY171" fmla="*/ 1128191 h 1904504"/>
                <a:gd name="connsiteX172" fmla="*/ 934630 w 5017062"/>
                <a:gd name="connsiteY172" fmla="*/ 1103915 h 1904504"/>
                <a:gd name="connsiteX173" fmla="*/ 918446 w 5017062"/>
                <a:gd name="connsiteY173" fmla="*/ 1095823 h 1904504"/>
                <a:gd name="connsiteX174" fmla="*/ 890124 w 5017062"/>
                <a:gd name="connsiteY174" fmla="*/ 1083685 h 1904504"/>
                <a:gd name="connsiteX175" fmla="*/ 877986 w 5017062"/>
                <a:gd name="connsiteY175" fmla="*/ 1075593 h 1904504"/>
                <a:gd name="connsiteX176" fmla="*/ 845618 w 5017062"/>
                <a:gd name="connsiteY176" fmla="*/ 1063455 h 1904504"/>
                <a:gd name="connsiteX177" fmla="*/ 833480 w 5017062"/>
                <a:gd name="connsiteY177" fmla="*/ 1051317 h 1904504"/>
                <a:gd name="connsiteX178" fmla="*/ 788974 w 5017062"/>
                <a:gd name="connsiteY178" fmla="*/ 1031086 h 1904504"/>
                <a:gd name="connsiteX179" fmla="*/ 760651 w 5017062"/>
                <a:gd name="connsiteY179" fmla="*/ 1022994 h 1904504"/>
                <a:gd name="connsiteX180" fmla="*/ 744467 w 5017062"/>
                <a:gd name="connsiteY180" fmla="*/ 1010856 h 1904504"/>
                <a:gd name="connsiteX181" fmla="*/ 695915 w 5017062"/>
                <a:gd name="connsiteY181" fmla="*/ 998718 h 1904504"/>
                <a:gd name="connsiteX182" fmla="*/ 683777 w 5017062"/>
                <a:gd name="connsiteY182" fmla="*/ 990626 h 1904504"/>
                <a:gd name="connsiteX183" fmla="*/ 655455 w 5017062"/>
                <a:gd name="connsiteY183" fmla="*/ 982534 h 1904504"/>
                <a:gd name="connsiteX184" fmla="*/ 619041 w 5017062"/>
                <a:gd name="connsiteY184" fmla="*/ 962304 h 1904504"/>
                <a:gd name="connsiteX185" fmla="*/ 586673 w 5017062"/>
                <a:gd name="connsiteY185" fmla="*/ 929936 h 1904504"/>
                <a:gd name="connsiteX186" fmla="*/ 570489 w 5017062"/>
                <a:gd name="connsiteY186" fmla="*/ 913752 h 1904504"/>
                <a:gd name="connsiteX187" fmla="*/ 550258 w 5017062"/>
                <a:gd name="connsiteY187" fmla="*/ 893522 h 1904504"/>
                <a:gd name="connsiteX188" fmla="*/ 530028 w 5017062"/>
                <a:gd name="connsiteY188" fmla="*/ 873292 h 1904504"/>
                <a:gd name="connsiteX189" fmla="*/ 517890 w 5017062"/>
                <a:gd name="connsiteY189" fmla="*/ 857108 h 1904504"/>
                <a:gd name="connsiteX190" fmla="*/ 485522 w 5017062"/>
                <a:gd name="connsiteY190" fmla="*/ 836878 h 1904504"/>
                <a:gd name="connsiteX191" fmla="*/ 461246 w 5017062"/>
                <a:gd name="connsiteY191" fmla="*/ 812602 h 1904504"/>
                <a:gd name="connsiteX192" fmla="*/ 453154 w 5017062"/>
                <a:gd name="connsiteY192" fmla="*/ 804509 h 1904504"/>
                <a:gd name="connsiteX193" fmla="*/ 428878 w 5017062"/>
                <a:gd name="connsiteY193" fmla="*/ 788325 h 1904504"/>
                <a:gd name="connsiteX194" fmla="*/ 384372 w 5017062"/>
                <a:gd name="connsiteY194" fmla="*/ 751911 h 1904504"/>
                <a:gd name="connsiteX195" fmla="*/ 360096 w 5017062"/>
                <a:gd name="connsiteY195" fmla="*/ 739773 h 1904504"/>
                <a:gd name="connsiteX196" fmla="*/ 198255 w 5017062"/>
                <a:gd name="connsiteY196" fmla="*/ 735727 h 1904504"/>
                <a:gd name="connsiteX197" fmla="*/ 153749 w 5017062"/>
                <a:gd name="connsiteY197" fmla="*/ 727635 h 1904504"/>
                <a:gd name="connsiteX198" fmla="*/ 137565 w 5017062"/>
                <a:gd name="connsiteY198" fmla="*/ 719543 h 1904504"/>
                <a:gd name="connsiteX199" fmla="*/ 105197 w 5017062"/>
                <a:gd name="connsiteY199" fmla="*/ 715497 h 1904504"/>
                <a:gd name="connsiteX200" fmla="*/ 93058 w 5017062"/>
                <a:gd name="connsiteY200" fmla="*/ 711451 h 1904504"/>
                <a:gd name="connsiteX201" fmla="*/ 80920 w 5017062"/>
                <a:gd name="connsiteY201" fmla="*/ 703359 h 1904504"/>
                <a:gd name="connsiteX202" fmla="*/ 64736 w 5017062"/>
                <a:gd name="connsiteY202" fmla="*/ 699313 h 1904504"/>
                <a:gd name="connsiteX203" fmla="*/ 52598 w 5017062"/>
                <a:gd name="connsiteY203" fmla="*/ 687175 h 1904504"/>
                <a:gd name="connsiteX204" fmla="*/ 36414 w 5017062"/>
                <a:gd name="connsiteY204" fmla="*/ 675037 h 1904504"/>
                <a:gd name="connsiteX205" fmla="*/ 28322 w 5017062"/>
                <a:gd name="connsiteY205" fmla="*/ 662899 h 1904504"/>
                <a:gd name="connsiteX206" fmla="*/ 64736 w 5017062"/>
                <a:gd name="connsiteY206" fmla="*/ 703359 h 1904504"/>
                <a:gd name="connsiteX207" fmla="*/ 68782 w 5017062"/>
                <a:gd name="connsiteY207" fmla="*/ 707405 h 1904504"/>
                <a:gd name="connsiteX0" fmla="*/ 0 w 5017062"/>
                <a:gd name="connsiteY0" fmla="*/ 683244 h 1904619"/>
                <a:gd name="connsiteX1" fmla="*/ 0 w 5017062"/>
                <a:gd name="connsiteY1" fmla="*/ 683244 h 1904619"/>
                <a:gd name="connsiteX2" fmla="*/ 64736 w 5017062"/>
                <a:gd name="connsiteY2" fmla="*/ 663014 h 1904619"/>
                <a:gd name="connsiteX3" fmla="*/ 80920 w 5017062"/>
                <a:gd name="connsiteY3" fmla="*/ 654922 h 1904619"/>
                <a:gd name="connsiteX4" fmla="*/ 93058 w 5017062"/>
                <a:gd name="connsiteY4" fmla="*/ 650876 h 1904619"/>
                <a:gd name="connsiteX5" fmla="*/ 105197 w 5017062"/>
                <a:gd name="connsiteY5" fmla="*/ 642784 h 1904619"/>
                <a:gd name="connsiteX6" fmla="*/ 125427 w 5017062"/>
                <a:gd name="connsiteY6" fmla="*/ 634692 h 1904619"/>
                <a:gd name="connsiteX7" fmla="*/ 137565 w 5017062"/>
                <a:gd name="connsiteY7" fmla="*/ 626600 h 1904619"/>
                <a:gd name="connsiteX8" fmla="*/ 157795 w 5017062"/>
                <a:gd name="connsiteY8" fmla="*/ 622554 h 1904619"/>
                <a:gd name="connsiteX9" fmla="*/ 169933 w 5017062"/>
                <a:gd name="connsiteY9" fmla="*/ 614462 h 1904619"/>
                <a:gd name="connsiteX10" fmla="*/ 194209 w 5017062"/>
                <a:gd name="connsiteY10" fmla="*/ 606370 h 1904619"/>
                <a:gd name="connsiteX11" fmla="*/ 230623 w 5017062"/>
                <a:gd name="connsiteY11" fmla="*/ 590186 h 1904619"/>
                <a:gd name="connsiteX12" fmla="*/ 242761 w 5017062"/>
                <a:gd name="connsiteY12" fmla="*/ 578047 h 1904619"/>
                <a:gd name="connsiteX13" fmla="*/ 262991 w 5017062"/>
                <a:gd name="connsiteY13" fmla="*/ 574001 h 1904619"/>
                <a:gd name="connsiteX14" fmla="*/ 295359 w 5017062"/>
                <a:gd name="connsiteY14" fmla="*/ 561863 h 1904619"/>
                <a:gd name="connsiteX15" fmla="*/ 307497 w 5017062"/>
                <a:gd name="connsiteY15" fmla="*/ 557817 h 1904619"/>
                <a:gd name="connsiteX16" fmla="*/ 327727 w 5017062"/>
                <a:gd name="connsiteY16" fmla="*/ 545679 h 1904619"/>
                <a:gd name="connsiteX17" fmla="*/ 360096 w 5017062"/>
                <a:gd name="connsiteY17" fmla="*/ 537587 h 1904619"/>
                <a:gd name="connsiteX18" fmla="*/ 400556 w 5017062"/>
                <a:gd name="connsiteY18" fmla="*/ 517357 h 1904619"/>
                <a:gd name="connsiteX19" fmla="*/ 436970 w 5017062"/>
                <a:gd name="connsiteY19" fmla="*/ 509265 h 1904619"/>
                <a:gd name="connsiteX20" fmla="*/ 449108 w 5017062"/>
                <a:gd name="connsiteY20" fmla="*/ 501173 h 1904619"/>
                <a:gd name="connsiteX21" fmla="*/ 465292 w 5017062"/>
                <a:gd name="connsiteY21" fmla="*/ 497127 h 1904619"/>
                <a:gd name="connsiteX22" fmla="*/ 517890 w 5017062"/>
                <a:gd name="connsiteY22" fmla="*/ 489035 h 1904619"/>
                <a:gd name="connsiteX23" fmla="*/ 558351 w 5017062"/>
                <a:gd name="connsiteY23" fmla="*/ 472851 h 1904619"/>
                <a:gd name="connsiteX24" fmla="*/ 602857 w 5017062"/>
                <a:gd name="connsiteY24" fmla="*/ 464759 h 1904619"/>
                <a:gd name="connsiteX25" fmla="*/ 623087 w 5017062"/>
                <a:gd name="connsiteY25" fmla="*/ 460713 h 1904619"/>
                <a:gd name="connsiteX26" fmla="*/ 663547 w 5017062"/>
                <a:gd name="connsiteY26" fmla="*/ 456667 h 1904619"/>
                <a:gd name="connsiteX27" fmla="*/ 712099 w 5017062"/>
                <a:gd name="connsiteY27" fmla="*/ 444529 h 1904619"/>
                <a:gd name="connsiteX28" fmla="*/ 732329 w 5017062"/>
                <a:gd name="connsiteY28" fmla="*/ 436437 h 1904619"/>
                <a:gd name="connsiteX29" fmla="*/ 748513 w 5017062"/>
                <a:gd name="connsiteY29" fmla="*/ 432391 h 1904619"/>
                <a:gd name="connsiteX30" fmla="*/ 760651 w 5017062"/>
                <a:gd name="connsiteY30" fmla="*/ 428345 h 1904619"/>
                <a:gd name="connsiteX31" fmla="*/ 793020 w 5017062"/>
                <a:gd name="connsiteY31" fmla="*/ 420253 h 1904619"/>
                <a:gd name="connsiteX32" fmla="*/ 817296 w 5017062"/>
                <a:gd name="connsiteY32" fmla="*/ 412161 h 1904619"/>
                <a:gd name="connsiteX33" fmla="*/ 829434 w 5017062"/>
                <a:gd name="connsiteY33" fmla="*/ 404069 h 1904619"/>
                <a:gd name="connsiteX34" fmla="*/ 869894 w 5017062"/>
                <a:gd name="connsiteY34" fmla="*/ 395977 h 1904619"/>
                <a:gd name="connsiteX35" fmla="*/ 902262 w 5017062"/>
                <a:gd name="connsiteY35" fmla="*/ 383839 h 1904619"/>
                <a:gd name="connsiteX36" fmla="*/ 918446 w 5017062"/>
                <a:gd name="connsiteY36" fmla="*/ 379793 h 1904619"/>
                <a:gd name="connsiteX37" fmla="*/ 930584 w 5017062"/>
                <a:gd name="connsiteY37" fmla="*/ 375747 h 1904619"/>
                <a:gd name="connsiteX38" fmla="*/ 979136 w 5017062"/>
                <a:gd name="connsiteY38" fmla="*/ 371701 h 1904619"/>
                <a:gd name="connsiteX39" fmla="*/ 999366 w 5017062"/>
                <a:gd name="connsiteY39" fmla="*/ 363609 h 1904619"/>
                <a:gd name="connsiteX40" fmla="*/ 1019597 w 5017062"/>
                <a:gd name="connsiteY40" fmla="*/ 359563 h 1904619"/>
                <a:gd name="connsiteX41" fmla="*/ 1031735 w 5017062"/>
                <a:gd name="connsiteY41" fmla="*/ 351471 h 1904619"/>
                <a:gd name="connsiteX42" fmla="*/ 1076241 w 5017062"/>
                <a:gd name="connsiteY42" fmla="*/ 347424 h 1904619"/>
                <a:gd name="connsiteX43" fmla="*/ 1088379 w 5017062"/>
                <a:gd name="connsiteY43" fmla="*/ 343378 h 1904619"/>
                <a:gd name="connsiteX44" fmla="*/ 1120747 w 5017062"/>
                <a:gd name="connsiteY44" fmla="*/ 339332 h 1904619"/>
                <a:gd name="connsiteX45" fmla="*/ 1132885 w 5017062"/>
                <a:gd name="connsiteY45" fmla="*/ 331240 h 1904619"/>
                <a:gd name="connsiteX46" fmla="*/ 1165253 w 5017062"/>
                <a:gd name="connsiteY46" fmla="*/ 327194 h 1904619"/>
                <a:gd name="connsiteX47" fmla="*/ 1177391 w 5017062"/>
                <a:gd name="connsiteY47" fmla="*/ 323148 h 1904619"/>
                <a:gd name="connsiteX48" fmla="*/ 1213805 w 5017062"/>
                <a:gd name="connsiteY48" fmla="*/ 315056 h 1904619"/>
                <a:gd name="connsiteX49" fmla="*/ 1242127 w 5017062"/>
                <a:gd name="connsiteY49" fmla="*/ 302918 h 1904619"/>
                <a:gd name="connsiteX50" fmla="*/ 1258312 w 5017062"/>
                <a:gd name="connsiteY50" fmla="*/ 298872 h 1904619"/>
                <a:gd name="connsiteX51" fmla="*/ 1270450 w 5017062"/>
                <a:gd name="connsiteY51" fmla="*/ 290780 h 1904619"/>
                <a:gd name="connsiteX52" fmla="*/ 1314956 w 5017062"/>
                <a:gd name="connsiteY52" fmla="*/ 282688 h 1904619"/>
                <a:gd name="connsiteX53" fmla="*/ 1347324 w 5017062"/>
                <a:gd name="connsiteY53" fmla="*/ 270550 h 1904619"/>
                <a:gd name="connsiteX54" fmla="*/ 1379692 w 5017062"/>
                <a:gd name="connsiteY54" fmla="*/ 258412 h 1904619"/>
                <a:gd name="connsiteX55" fmla="*/ 1395876 w 5017062"/>
                <a:gd name="connsiteY55" fmla="*/ 254366 h 1904619"/>
                <a:gd name="connsiteX56" fmla="*/ 1756687 w 5017062"/>
                <a:gd name="connsiteY56" fmla="*/ 155727 h 1904619"/>
                <a:gd name="connsiteX57" fmla="*/ 2570960 w 5017062"/>
                <a:gd name="connsiteY57" fmla="*/ 648 h 1904619"/>
                <a:gd name="connsiteX58" fmla="*/ 3002145 w 5017062"/>
                <a:gd name="connsiteY58" fmla="*/ 100617 h 1904619"/>
                <a:gd name="connsiteX59" fmla="*/ 3180170 w 5017062"/>
                <a:gd name="connsiteY59" fmla="*/ 108709 h 1904619"/>
                <a:gd name="connsiteX60" fmla="*/ 3261090 w 5017062"/>
                <a:gd name="connsiteY60" fmla="*/ 116801 h 1904619"/>
                <a:gd name="connsiteX61" fmla="*/ 3374379 w 5017062"/>
                <a:gd name="connsiteY61" fmla="*/ 120847 h 1904619"/>
                <a:gd name="connsiteX62" fmla="*/ 3394609 w 5017062"/>
                <a:gd name="connsiteY62" fmla="*/ 128940 h 1904619"/>
                <a:gd name="connsiteX63" fmla="*/ 3487667 w 5017062"/>
                <a:gd name="connsiteY63" fmla="*/ 137032 h 1904619"/>
                <a:gd name="connsiteX64" fmla="*/ 3532174 w 5017062"/>
                <a:gd name="connsiteY64" fmla="*/ 149170 h 1904619"/>
                <a:gd name="connsiteX65" fmla="*/ 3742566 w 5017062"/>
                <a:gd name="connsiteY65" fmla="*/ 145124 h 1904619"/>
                <a:gd name="connsiteX66" fmla="*/ 3774935 w 5017062"/>
                <a:gd name="connsiteY66" fmla="*/ 137032 h 1904619"/>
                <a:gd name="connsiteX67" fmla="*/ 3811349 w 5017062"/>
                <a:gd name="connsiteY67" fmla="*/ 132986 h 1904619"/>
                <a:gd name="connsiteX68" fmla="*/ 4017696 w 5017062"/>
                <a:gd name="connsiteY68" fmla="*/ 128940 h 1904619"/>
                <a:gd name="connsiteX69" fmla="*/ 4037926 w 5017062"/>
                <a:gd name="connsiteY69" fmla="*/ 116801 h 1904619"/>
                <a:gd name="connsiteX70" fmla="*/ 4050064 w 5017062"/>
                <a:gd name="connsiteY70" fmla="*/ 112755 h 1904619"/>
                <a:gd name="connsiteX71" fmla="*/ 4082432 w 5017062"/>
                <a:gd name="connsiteY71" fmla="*/ 96571 h 1904619"/>
                <a:gd name="connsiteX72" fmla="*/ 4377791 w 5017062"/>
                <a:gd name="connsiteY72" fmla="*/ 88479 h 1904619"/>
                <a:gd name="connsiteX73" fmla="*/ 4446574 w 5017062"/>
                <a:gd name="connsiteY73" fmla="*/ 104663 h 1904619"/>
                <a:gd name="connsiteX74" fmla="*/ 4584138 w 5017062"/>
                <a:gd name="connsiteY74" fmla="*/ 128940 h 1904619"/>
                <a:gd name="connsiteX75" fmla="*/ 4976602 w 5017062"/>
                <a:gd name="connsiteY75" fmla="*/ 132986 h 1904619"/>
                <a:gd name="connsiteX76" fmla="*/ 4980648 w 5017062"/>
                <a:gd name="connsiteY76" fmla="*/ 145124 h 1904619"/>
                <a:gd name="connsiteX77" fmla="*/ 4992786 w 5017062"/>
                <a:gd name="connsiteY77" fmla="*/ 153216 h 1904619"/>
                <a:gd name="connsiteX78" fmla="*/ 5000878 w 5017062"/>
                <a:gd name="connsiteY78" fmla="*/ 201768 h 1904619"/>
                <a:gd name="connsiteX79" fmla="*/ 4992786 w 5017062"/>
                <a:gd name="connsiteY79" fmla="*/ 335286 h 1904619"/>
                <a:gd name="connsiteX80" fmla="*/ 4988740 w 5017062"/>
                <a:gd name="connsiteY80" fmla="*/ 355517 h 1904619"/>
                <a:gd name="connsiteX81" fmla="*/ 4984694 w 5017062"/>
                <a:gd name="connsiteY81" fmla="*/ 383839 h 1904619"/>
                <a:gd name="connsiteX82" fmla="*/ 4976602 w 5017062"/>
                <a:gd name="connsiteY82" fmla="*/ 404069 h 1904619"/>
                <a:gd name="connsiteX83" fmla="*/ 4960418 w 5017062"/>
                <a:gd name="connsiteY83" fmla="*/ 452621 h 1904619"/>
                <a:gd name="connsiteX84" fmla="*/ 4952326 w 5017062"/>
                <a:gd name="connsiteY84" fmla="*/ 489035 h 1904619"/>
                <a:gd name="connsiteX85" fmla="*/ 4940188 w 5017062"/>
                <a:gd name="connsiteY85" fmla="*/ 557817 h 1904619"/>
                <a:gd name="connsiteX86" fmla="*/ 4944234 w 5017062"/>
                <a:gd name="connsiteY86" fmla="*/ 1006925 h 1904619"/>
                <a:gd name="connsiteX87" fmla="*/ 4948280 w 5017062"/>
                <a:gd name="connsiteY87" fmla="*/ 1023109 h 1904619"/>
                <a:gd name="connsiteX88" fmla="*/ 4952326 w 5017062"/>
                <a:gd name="connsiteY88" fmla="*/ 1144490 h 1904619"/>
                <a:gd name="connsiteX89" fmla="*/ 4968510 w 5017062"/>
                <a:gd name="connsiteY89" fmla="*/ 1188996 h 1904619"/>
                <a:gd name="connsiteX90" fmla="*/ 4976602 w 5017062"/>
                <a:gd name="connsiteY90" fmla="*/ 1217318 h 1904619"/>
                <a:gd name="connsiteX91" fmla="*/ 4984694 w 5017062"/>
                <a:gd name="connsiteY91" fmla="*/ 1237548 h 1904619"/>
                <a:gd name="connsiteX92" fmla="*/ 4988740 w 5017062"/>
                <a:gd name="connsiteY92" fmla="*/ 1257778 h 1904619"/>
                <a:gd name="connsiteX93" fmla="*/ 5000878 w 5017062"/>
                <a:gd name="connsiteY93" fmla="*/ 1273963 h 1904619"/>
                <a:gd name="connsiteX94" fmla="*/ 5004924 w 5017062"/>
                <a:gd name="connsiteY94" fmla="*/ 1294193 h 1904619"/>
                <a:gd name="connsiteX95" fmla="*/ 5013016 w 5017062"/>
                <a:gd name="connsiteY95" fmla="*/ 1310377 h 1904619"/>
                <a:gd name="connsiteX96" fmla="*/ 5017062 w 5017062"/>
                <a:gd name="connsiteY96" fmla="*/ 1326561 h 1904619"/>
                <a:gd name="connsiteX97" fmla="*/ 5000878 w 5017062"/>
                <a:gd name="connsiteY97" fmla="*/ 1383205 h 1904619"/>
                <a:gd name="connsiteX98" fmla="*/ 4972556 w 5017062"/>
                <a:gd name="connsiteY98" fmla="*/ 1456033 h 1904619"/>
                <a:gd name="connsiteX99" fmla="*/ 4952326 w 5017062"/>
                <a:gd name="connsiteY99" fmla="*/ 1516724 h 1904619"/>
                <a:gd name="connsiteX100" fmla="*/ 4928050 w 5017062"/>
                <a:gd name="connsiteY100" fmla="*/ 1589552 h 1904619"/>
                <a:gd name="connsiteX101" fmla="*/ 4924004 w 5017062"/>
                <a:gd name="connsiteY101" fmla="*/ 1609782 h 1904619"/>
                <a:gd name="connsiteX102" fmla="*/ 4907820 w 5017062"/>
                <a:gd name="connsiteY102" fmla="*/ 1658334 h 1904619"/>
                <a:gd name="connsiteX103" fmla="*/ 4899727 w 5017062"/>
                <a:gd name="connsiteY103" fmla="*/ 1678564 h 1904619"/>
                <a:gd name="connsiteX104" fmla="*/ 4887589 w 5017062"/>
                <a:gd name="connsiteY104" fmla="*/ 1686656 h 1904619"/>
                <a:gd name="connsiteX105" fmla="*/ 4883543 w 5017062"/>
                <a:gd name="connsiteY105" fmla="*/ 1698794 h 1904619"/>
                <a:gd name="connsiteX106" fmla="*/ 4859267 w 5017062"/>
                <a:gd name="connsiteY106" fmla="*/ 1751393 h 1904619"/>
                <a:gd name="connsiteX107" fmla="*/ 4855221 w 5017062"/>
                <a:gd name="connsiteY107" fmla="*/ 1771623 h 1904619"/>
                <a:gd name="connsiteX108" fmla="*/ 4843083 w 5017062"/>
                <a:gd name="connsiteY108" fmla="*/ 1799945 h 1904619"/>
                <a:gd name="connsiteX109" fmla="*/ 4839037 w 5017062"/>
                <a:gd name="connsiteY109" fmla="*/ 1812083 h 1904619"/>
                <a:gd name="connsiteX110" fmla="*/ 4834991 w 5017062"/>
                <a:gd name="connsiteY110" fmla="*/ 1828267 h 1904619"/>
                <a:gd name="connsiteX111" fmla="*/ 4778347 w 5017062"/>
                <a:gd name="connsiteY111" fmla="*/ 1840405 h 1904619"/>
                <a:gd name="connsiteX112" fmla="*/ 4673151 w 5017062"/>
                <a:gd name="connsiteY112" fmla="*/ 1860635 h 1904619"/>
                <a:gd name="connsiteX113" fmla="*/ 4511310 w 5017062"/>
                <a:gd name="connsiteY113" fmla="*/ 1864681 h 1904619"/>
                <a:gd name="connsiteX114" fmla="*/ 4389929 w 5017062"/>
                <a:gd name="connsiteY114" fmla="*/ 1876819 h 1904619"/>
                <a:gd name="connsiteX115" fmla="*/ 4187628 w 5017062"/>
                <a:gd name="connsiteY115" fmla="*/ 1884911 h 1904619"/>
                <a:gd name="connsiteX116" fmla="*/ 3969143 w 5017062"/>
                <a:gd name="connsiteY116" fmla="*/ 1888957 h 1904619"/>
                <a:gd name="connsiteX117" fmla="*/ 3912499 w 5017062"/>
                <a:gd name="connsiteY117" fmla="*/ 1884911 h 1904619"/>
                <a:gd name="connsiteX118" fmla="*/ 3859901 w 5017062"/>
                <a:gd name="connsiteY118" fmla="*/ 1876819 h 1904619"/>
                <a:gd name="connsiteX119" fmla="*/ 3827533 w 5017062"/>
                <a:gd name="connsiteY119" fmla="*/ 1868727 h 1904619"/>
                <a:gd name="connsiteX120" fmla="*/ 3791119 w 5017062"/>
                <a:gd name="connsiteY120" fmla="*/ 1860635 h 1904619"/>
                <a:gd name="connsiteX121" fmla="*/ 3762797 w 5017062"/>
                <a:gd name="connsiteY121" fmla="*/ 1856589 h 1904619"/>
                <a:gd name="connsiteX122" fmla="*/ 3726382 w 5017062"/>
                <a:gd name="connsiteY122" fmla="*/ 1848497 h 1904619"/>
                <a:gd name="connsiteX123" fmla="*/ 3702106 w 5017062"/>
                <a:gd name="connsiteY123" fmla="*/ 1844451 h 1904619"/>
                <a:gd name="connsiteX124" fmla="*/ 3681876 w 5017062"/>
                <a:gd name="connsiteY124" fmla="*/ 1840405 h 1904619"/>
                <a:gd name="connsiteX125" fmla="*/ 3596910 w 5017062"/>
                <a:gd name="connsiteY125" fmla="*/ 1828267 h 1904619"/>
                <a:gd name="connsiteX126" fmla="*/ 3511943 w 5017062"/>
                <a:gd name="connsiteY126" fmla="*/ 1820175 h 1904619"/>
                <a:gd name="connsiteX127" fmla="*/ 3451253 w 5017062"/>
                <a:gd name="connsiteY127" fmla="*/ 1812083 h 1904619"/>
                <a:gd name="connsiteX128" fmla="*/ 3431023 w 5017062"/>
                <a:gd name="connsiteY128" fmla="*/ 1803991 h 1904619"/>
                <a:gd name="connsiteX129" fmla="*/ 3394609 w 5017062"/>
                <a:gd name="connsiteY129" fmla="*/ 1779715 h 1904619"/>
                <a:gd name="connsiteX130" fmla="*/ 3382471 w 5017062"/>
                <a:gd name="connsiteY130" fmla="*/ 1763531 h 1904619"/>
                <a:gd name="connsiteX131" fmla="*/ 3337965 w 5017062"/>
                <a:gd name="connsiteY131" fmla="*/ 1739255 h 1904619"/>
                <a:gd name="connsiteX132" fmla="*/ 3297504 w 5017062"/>
                <a:gd name="connsiteY132" fmla="*/ 1714978 h 1904619"/>
                <a:gd name="connsiteX133" fmla="*/ 3269182 w 5017062"/>
                <a:gd name="connsiteY133" fmla="*/ 1702840 h 1904619"/>
                <a:gd name="connsiteX134" fmla="*/ 3228722 w 5017062"/>
                <a:gd name="connsiteY134" fmla="*/ 1678564 h 1904619"/>
                <a:gd name="connsiteX135" fmla="*/ 3204446 w 5017062"/>
                <a:gd name="connsiteY135" fmla="*/ 1670472 h 1904619"/>
                <a:gd name="connsiteX136" fmla="*/ 3155894 w 5017062"/>
                <a:gd name="connsiteY136" fmla="*/ 1650242 h 1904619"/>
                <a:gd name="connsiteX137" fmla="*/ 3135664 w 5017062"/>
                <a:gd name="connsiteY137" fmla="*/ 1642150 h 1904619"/>
                <a:gd name="connsiteX138" fmla="*/ 3115434 w 5017062"/>
                <a:gd name="connsiteY138" fmla="*/ 1638104 h 1904619"/>
                <a:gd name="connsiteX139" fmla="*/ 3034513 w 5017062"/>
                <a:gd name="connsiteY139" fmla="*/ 1625966 h 1904619"/>
                <a:gd name="connsiteX140" fmla="*/ 2985961 w 5017062"/>
                <a:gd name="connsiteY140" fmla="*/ 1621920 h 1904619"/>
                <a:gd name="connsiteX141" fmla="*/ 2945501 w 5017062"/>
                <a:gd name="connsiteY141" fmla="*/ 1597644 h 1904619"/>
                <a:gd name="connsiteX142" fmla="*/ 2913133 w 5017062"/>
                <a:gd name="connsiteY142" fmla="*/ 1577414 h 1904619"/>
                <a:gd name="connsiteX143" fmla="*/ 2892903 w 5017062"/>
                <a:gd name="connsiteY143" fmla="*/ 1549092 h 1904619"/>
                <a:gd name="connsiteX144" fmla="*/ 2876719 w 5017062"/>
                <a:gd name="connsiteY144" fmla="*/ 1545046 h 1904619"/>
                <a:gd name="connsiteX145" fmla="*/ 2864581 w 5017062"/>
                <a:gd name="connsiteY145" fmla="*/ 1541000 h 1904619"/>
                <a:gd name="connsiteX146" fmla="*/ 2844351 w 5017062"/>
                <a:gd name="connsiteY146" fmla="*/ 1536954 h 1904619"/>
                <a:gd name="connsiteX147" fmla="*/ 2807936 w 5017062"/>
                <a:gd name="connsiteY147" fmla="*/ 1524816 h 1904619"/>
                <a:gd name="connsiteX148" fmla="*/ 2767476 w 5017062"/>
                <a:gd name="connsiteY148" fmla="*/ 1516724 h 1904619"/>
                <a:gd name="connsiteX149" fmla="*/ 2710832 w 5017062"/>
                <a:gd name="connsiteY149" fmla="*/ 1500540 h 1904619"/>
                <a:gd name="connsiteX150" fmla="*/ 2674418 w 5017062"/>
                <a:gd name="connsiteY150" fmla="*/ 1488401 h 1904619"/>
                <a:gd name="connsiteX151" fmla="*/ 2605635 w 5017062"/>
                <a:gd name="connsiteY151" fmla="*/ 1476263 h 1904619"/>
                <a:gd name="connsiteX152" fmla="*/ 2459979 w 5017062"/>
                <a:gd name="connsiteY152" fmla="*/ 1460079 h 1904619"/>
                <a:gd name="connsiteX153" fmla="*/ 2431657 w 5017062"/>
                <a:gd name="connsiteY153" fmla="*/ 1456033 h 1904619"/>
                <a:gd name="connsiteX154" fmla="*/ 2326460 w 5017062"/>
                <a:gd name="connsiteY154" fmla="*/ 1427711 h 1904619"/>
                <a:gd name="connsiteX155" fmla="*/ 2257678 w 5017062"/>
                <a:gd name="connsiteY155" fmla="*/ 1415573 h 1904619"/>
                <a:gd name="connsiteX156" fmla="*/ 2079653 w 5017062"/>
                <a:gd name="connsiteY156" fmla="*/ 1362975 h 1904619"/>
                <a:gd name="connsiteX157" fmla="*/ 1885444 w 5017062"/>
                <a:gd name="connsiteY157" fmla="*/ 1290147 h 1904619"/>
                <a:gd name="connsiteX158" fmla="*/ 1755972 w 5017062"/>
                <a:gd name="connsiteY158" fmla="*/ 1265871 h 1904619"/>
                <a:gd name="connsiteX159" fmla="*/ 1650775 w 5017062"/>
                <a:gd name="connsiteY159" fmla="*/ 1241594 h 1904619"/>
                <a:gd name="connsiteX160" fmla="*/ 1460612 w 5017062"/>
                <a:gd name="connsiteY160" fmla="*/ 1225410 h 1904619"/>
                <a:gd name="connsiteX161" fmla="*/ 1416106 w 5017062"/>
                <a:gd name="connsiteY161" fmla="*/ 1217318 h 1904619"/>
                <a:gd name="connsiteX162" fmla="*/ 1355416 w 5017062"/>
                <a:gd name="connsiteY162" fmla="*/ 1201134 h 1904619"/>
                <a:gd name="connsiteX163" fmla="*/ 1234035 w 5017062"/>
                <a:gd name="connsiteY163" fmla="*/ 1197088 h 1904619"/>
                <a:gd name="connsiteX164" fmla="*/ 1177391 w 5017062"/>
                <a:gd name="connsiteY164" fmla="*/ 1184950 h 1904619"/>
                <a:gd name="connsiteX165" fmla="*/ 1100517 w 5017062"/>
                <a:gd name="connsiteY165" fmla="*/ 1164720 h 1904619"/>
                <a:gd name="connsiteX166" fmla="*/ 1080287 w 5017062"/>
                <a:gd name="connsiteY166" fmla="*/ 1160674 h 1904619"/>
                <a:gd name="connsiteX167" fmla="*/ 1035781 w 5017062"/>
                <a:gd name="connsiteY167" fmla="*/ 1148536 h 1904619"/>
                <a:gd name="connsiteX168" fmla="*/ 1015551 w 5017062"/>
                <a:gd name="connsiteY168" fmla="*/ 1136398 h 1904619"/>
                <a:gd name="connsiteX169" fmla="*/ 995320 w 5017062"/>
                <a:gd name="connsiteY169" fmla="*/ 1132352 h 1904619"/>
                <a:gd name="connsiteX170" fmla="*/ 983182 w 5017062"/>
                <a:gd name="connsiteY170" fmla="*/ 1128306 h 1904619"/>
                <a:gd name="connsiteX171" fmla="*/ 934630 w 5017062"/>
                <a:gd name="connsiteY171" fmla="*/ 1104030 h 1904619"/>
                <a:gd name="connsiteX172" fmla="*/ 918446 w 5017062"/>
                <a:gd name="connsiteY172" fmla="*/ 1095938 h 1904619"/>
                <a:gd name="connsiteX173" fmla="*/ 890124 w 5017062"/>
                <a:gd name="connsiteY173" fmla="*/ 1083800 h 1904619"/>
                <a:gd name="connsiteX174" fmla="*/ 877986 w 5017062"/>
                <a:gd name="connsiteY174" fmla="*/ 1075708 h 1904619"/>
                <a:gd name="connsiteX175" fmla="*/ 845618 w 5017062"/>
                <a:gd name="connsiteY175" fmla="*/ 1063570 h 1904619"/>
                <a:gd name="connsiteX176" fmla="*/ 833480 w 5017062"/>
                <a:gd name="connsiteY176" fmla="*/ 1051432 h 1904619"/>
                <a:gd name="connsiteX177" fmla="*/ 788974 w 5017062"/>
                <a:gd name="connsiteY177" fmla="*/ 1031201 h 1904619"/>
                <a:gd name="connsiteX178" fmla="*/ 760651 w 5017062"/>
                <a:gd name="connsiteY178" fmla="*/ 1023109 h 1904619"/>
                <a:gd name="connsiteX179" fmla="*/ 744467 w 5017062"/>
                <a:gd name="connsiteY179" fmla="*/ 1010971 h 1904619"/>
                <a:gd name="connsiteX180" fmla="*/ 695915 w 5017062"/>
                <a:gd name="connsiteY180" fmla="*/ 998833 h 1904619"/>
                <a:gd name="connsiteX181" fmla="*/ 683777 w 5017062"/>
                <a:gd name="connsiteY181" fmla="*/ 990741 h 1904619"/>
                <a:gd name="connsiteX182" fmla="*/ 655455 w 5017062"/>
                <a:gd name="connsiteY182" fmla="*/ 982649 h 1904619"/>
                <a:gd name="connsiteX183" fmla="*/ 619041 w 5017062"/>
                <a:gd name="connsiteY183" fmla="*/ 962419 h 1904619"/>
                <a:gd name="connsiteX184" fmla="*/ 586673 w 5017062"/>
                <a:gd name="connsiteY184" fmla="*/ 930051 h 1904619"/>
                <a:gd name="connsiteX185" fmla="*/ 570489 w 5017062"/>
                <a:gd name="connsiteY185" fmla="*/ 913867 h 1904619"/>
                <a:gd name="connsiteX186" fmla="*/ 550258 w 5017062"/>
                <a:gd name="connsiteY186" fmla="*/ 893637 h 1904619"/>
                <a:gd name="connsiteX187" fmla="*/ 530028 w 5017062"/>
                <a:gd name="connsiteY187" fmla="*/ 873407 h 1904619"/>
                <a:gd name="connsiteX188" fmla="*/ 517890 w 5017062"/>
                <a:gd name="connsiteY188" fmla="*/ 857223 h 1904619"/>
                <a:gd name="connsiteX189" fmla="*/ 485522 w 5017062"/>
                <a:gd name="connsiteY189" fmla="*/ 836993 h 1904619"/>
                <a:gd name="connsiteX190" fmla="*/ 461246 w 5017062"/>
                <a:gd name="connsiteY190" fmla="*/ 812717 h 1904619"/>
                <a:gd name="connsiteX191" fmla="*/ 453154 w 5017062"/>
                <a:gd name="connsiteY191" fmla="*/ 804624 h 1904619"/>
                <a:gd name="connsiteX192" fmla="*/ 428878 w 5017062"/>
                <a:gd name="connsiteY192" fmla="*/ 788440 h 1904619"/>
                <a:gd name="connsiteX193" fmla="*/ 384372 w 5017062"/>
                <a:gd name="connsiteY193" fmla="*/ 752026 h 1904619"/>
                <a:gd name="connsiteX194" fmla="*/ 360096 w 5017062"/>
                <a:gd name="connsiteY194" fmla="*/ 739888 h 1904619"/>
                <a:gd name="connsiteX195" fmla="*/ 198255 w 5017062"/>
                <a:gd name="connsiteY195" fmla="*/ 735842 h 1904619"/>
                <a:gd name="connsiteX196" fmla="*/ 153749 w 5017062"/>
                <a:gd name="connsiteY196" fmla="*/ 727750 h 1904619"/>
                <a:gd name="connsiteX197" fmla="*/ 137565 w 5017062"/>
                <a:gd name="connsiteY197" fmla="*/ 719658 h 1904619"/>
                <a:gd name="connsiteX198" fmla="*/ 105197 w 5017062"/>
                <a:gd name="connsiteY198" fmla="*/ 715612 h 1904619"/>
                <a:gd name="connsiteX199" fmla="*/ 93058 w 5017062"/>
                <a:gd name="connsiteY199" fmla="*/ 711566 h 1904619"/>
                <a:gd name="connsiteX200" fmla="*/ 80920 w 5017062"/>
                <a:gd name="connsiteY200" fmla="*/ 703474 h 1904619"/>
                <a:gd name="connsiteX201" fmla="*/ 64736 w 5017062"/>
                <a:gd name="connsiteY201" fmla="*/ 699428 h 1904619"/>
                <a:gd name="connsiteX202" fmla="*/ 52598 w 5017062"/>
                <a:gd name="connsiteY202" fmla="*/ 687290 h 1904619"/>
                <a:gd name="connsiteX203" fmla="*/ 36414 w 5017062"/>
                <a:gd name="connsiteY203" fmla="*/ 675152 h 1904619"/>
                <a:gd name="connsiteX204" fmla="*/ 28322 w 5017062"/>
                <a:gd name="connsiteY204" fmla="*/ 663014 h 1904619"/>
                <a:gd name="connsiteX205" fmla="*/ 64736 w 5017062"/>
                <a:gd name="connsiteY205" fmla="*/ 703474 h 1904619"/>
                <a:gd name="connsiteX206" fmla="*/ 68782 w 5017062"/>
                <a:gd name="connsiteY206" fmla="*/ 707520 h 1904619"/>
                <a:gd name="connsiteX0" fmla="*/ 0 w 5017062"/>
                <a:gd name="connsiteY0" fmla="*/ 683048 h 1904423"/>
                <a:gd name="connsiteX1" fmla="*/ 0 w 5017062"/>
                <a:gd name="connsiteY1" fmla="*/ 683048 h 1904423"/>
                <a:gd name="connsiteX2" fmla="*/ 64736 w 5017062"/>
                <a:gd name="connsiteY2" fmla="*/ 662818 h 1904423"/>
                <a:gd name="connsiteX3" fmla="*/ 80920 w 5017062"/>
                <a:gd name="connsiteY3" fmla="*/ 654726 h 1904423"/>
                <a:gd name="connsiteX4" fmla="*/ 93058 w 5017062"/>
                <a:gd name="connsiteY4" fmla="*/ 650680 h 1904423"/>
                <a:gd name="connsiteX5" fmla="*/ 105197 w 5017062"/>
                <a:gd name="connsiteY5" fmla="*/ 642588 h 1904423"/>
                <a:gd name="connsiteX6" fmla="*/ 125427 w 5017062"/>
                <a:gd name="connsiteY6" fmla="*/ 634496 h 1904423"/>
                <a:gd name="connsiteX7" fmla="*/ 137565 w 5017062"/>
                <a:gd name="connsiteY7" fmla="*/ 626404 h 1904423"/>
                <a:gd name="connsiteX8" fmla="*/ 157795 w 5017062"/>
                <a:gd name="connsiteY8" fmla="*/ 622358 h 1904423"/>
                <a:gd name="connsiteX9" fmla="*/ 169933 w 5017062"/>
                <a:gd name="connsiteY9" fmla="*/ 614266 h 1904423"/>
                <a:gd name="connsiteX10" fmla="*/ 194209 w 5017062"/>
                <a:gd name="connsiteY10" fmla="*/ 606174 h 1904423"/>
                <a:gd name="connsiteX11" fmla="*/ 230623 w 5017062"/>
                <a:gd name="connsiteY11" fmla="*/ 589990 h 1904423"/>
                <a:gd name="connsiteX12" fmla="*/ 242761 w 5017062"/>
                <a:gd name="connsiteY12" fmla="*/ 577851 h 1904423"/>
                <a:gd name="connsiteX13" fmla="*/ 262991 w 5017062"/>
                <a:gd name="connsiteY13" fmla="*/ 573805 h 1904423"/>
                <a:gd name="connsiteX14" fmla="*/ 295359 w 5017062"/>
                <a:gd name="connsiteY14" fmla="*/ 561667 h 1904423"/>
                <a:gd name="connsiteX15" fmla="*/ 307497 w 5017062"/>
                <a:gd name="connsiteY15" fmla="*/ 557621 h 1904423"/>
                <a:gd name="connsiteX16" fmla="*/ 327727 w 5017062"/>
                <a:gd name="connsiteY16" fmla="*/ 545483 h 1904423"/>
                <a:gd name="connsiteX17" fmla="*/ 360096 w 5017062"/>
                <a:gd name="connsiteY17" fmla="*/ 537391 h 1904423"/>
                <a:gd name="connsiteX18" fmla="*/ 400556 w 5017062"/>
                <a:gd name="connsiteY18" fmla="*/ 517161 h 1904423"/>
                <a:gd name="connsiteX19" fmla="*/ 436970 w 5017062"/>
                <a:gd name="connsiteY19" fmla="*/ 509069 h 1904423"/>
                <a:gd name="connsiteX20" fmla="*/ 449108 w 5017062"/>
                <a:gd name="connsiteY20" fmla="*/ 500977 h 1904423"/>
                <a:gd name="connsiteX21" fmla="*/ 465292 w 5017062"/>
                <a:gd name="connsiteY21" fmla="*/ 496931 h 1904423"/>
                <a:gd name="connsiteX22" fmla="*/ 517890 w 5017062"/>
                <a:gd name="connsiteY22" fmla="*/ 488839 h 1904423"/>
                <a:gd name="connsiteX23" fmla="*/ 558351 w 5017062"/>
                <a:gd name="connsiteY23" fmla="*/ 472655 h 1904423"/>
                <a:gd name="connsiteX24" fmla="*/ 602857 w 5017062"/>
                <a:gd name="connsiteY24" fmla="*/ 464563 h 1904423"/>
                <a:gd name="connsiteX25" fmla="*/ 623087 w 5017062"/>
                <a:gd name="connsiteY25" fmla="*/ 460517 h 1904423"/>
                <a:gd name="connsiteX26" fmla="*/ 663547 w 5017062"/>
                <a:gd name="connsiteY26" fmla="*/ 456471 h 1904423"/>
                <a:gd name="connsiteX27" fmla="*/ 712099 w 5017062"/>
                <a:gd name="connsiteY27" fmla="*/ 444333 h 1904423"/>
                <a:gd name="connsiteX28" fmla="*/ 732329 w 5017062"/>
                <a:gd name="connsiteY28" fmla="*/ 436241 h 1904423"/>
                <a:gd name="connsiteX29" fmla="*/ 748513 w 5017062"/>
                <a:gd name="connsiteY29" fmla="*/ 432195 h 1904423"/>
                <a:gd name="connsiteX30" fmla="*/ 760651 w 5017062"/>
                <a:gd name="connsiteY30" fmla="*/ 428149 h 1904423"/>
                <a:gd name="connsiteX31" fmla="*/ 793020 w 5017062"/>
                <a:gd name="connsiteY31" fmla="*/ 420057 h 1904423"/>
                <a:gd name="connsiteX32" fmla="*/ 817296 w 5017062"/>
                <a:gd name="connsiteY32" fmla="*/ 411965 h 1904423"/>
                <a:gd name="connsiteX33" fmla="*/ 829434 w 5017062"/>
                <a:gd name="connsiteY33" fmla="*/ 403873 h 1904423"/>
                <a:gd name="connsiteX34" fmla="*/ 869894 w 5017062"/>
                <a:gd name="connsiteY34" fmla="*/ 395781 h 1904423"/>
                <a:gd name="connsiteX35" fmla="*/ 902262 w 5017062"/>
                <a:gd name="connsiteY35" fmla="*/ 383643 h 1904423"/>
                <a:gd name="connsiteX36" fmla="*/ 918446 w 5017062"/>
                <a:gd name="connsiteY36" fmla="*/ 379597 h 1904423"/>
                <a:gd name="connsiteX37" fmla="*/ 930584 w 5017062"/>
                <a:gd name="connsiteY37" fmla="*/ 375551 h 1904423"/>
                <a:gd name="connsiteX38" fmla="*/ 979136 w 5017062"/>
                <a:gd name="connsiteY38" fmla="*/ 371505 h 1904423"/>
                <a:gd name="connsiteX39" fmla="*/ 999366 w 5017062"/>
                <a:gd name="connsiteY39" fmla="*/ 363413 h 1904423"/>
                <a:gd name="connsiteX40" fmla="*/ 1019597 w 5017062"/>
                <a:gd name="connsiteY40" fmla="*/ 359367 h 1904423"/>
                <a:gd name="connsiteX41" fmla="*/ 1031735 w 5017062"/>
                <a:gd name="connsiteY41" fmla="*/ 351275 h 1904423"/>
                <a:gd name="connsiteX42" fmla="*/ 1076241 w 5017062"/>
                <a:gd name="connsiteY42" fmla="*/ 347228 h 1904423"/>
                <a:gd name="connsiteX43" fmla="*/ 1088379 w 5017062"/>
                <a:gd name="connsiteY43" fmla="*/ 343182 h 1904423"/>
                <a:gd name="connsiteX44" fmla="*/ 1120747 w 5017062"/>
                <a:gd name="connsiteY44" fmla="*/ 339136 h 1904423"/>
                <a:gd name="connsiteX45" fmla="*/ 1132885 w 5017062"/>
                <a:gd name="connsiteY45" fmla="*/ 331044 h 1904423"/>
                <a:gd name="connsiteX46" fmla="*/ 1165253 w 5017062"/>
                <a:gd name="connsiteY46" fmla="*/ 326998 h 1904423"/>
                <a:gd name="connsiteX47" fmla="*/ 1177391 w 5017062"/>
                <a:gd name="connsiteY47" fmla="*/ 322952 h 1904423"/>
                <a:gd name="connsiteX48" fmla="*/ 1213805 w 5017062"/>
                <a:gd name="connsiteY48" fmla="*/ 314860 h 1904423"/>
                <a:gd name="connsiteX49" fmla="*/ 1242127 w 5017062"/>
                <a:gd name="connsiteY49" fmla="*/ 302722 h 1904423"/>
                <a:gd name="connsiteX50" fmla="*/ 1258312 w 5017062"/>
                <a:gd name="connsiteY50" fmla="*/ 298676 h 1904423"/>
                <a:gd name="connsiteX51" fmla="*/ 1270450 w 5017062"/>
                <a:gd name="connsiteY51" fmla="*/ 290584 h 1904423"/>
                <a:gd name="connsiteX52" fmla="*/ 1314956 w 5017062"/>
                <a:gd name="connsiteY52" fmla="*/ 282492 h 1904423"/>
                <a:gd name="connsiteX53" fmla="*/ 1347324 w 5017062"/>
                <a:gd name="connsiteY53" fmla="*/ 270354 h 1904423"/>
                <a:gd name="connsiteX54" fmla="*/ 1379692 w 5017062"/>
                <a:gd name="connsiteY54" fmla="*/ 258216 h 1904423"/>
                <a:gd name="connsiteX55" fmla="*/ 1395876 w 5017062"/>
                <a:gd name="connsiteY55" fmla="*/ 254170 h 1904423"/>
                <a:gd name="connsiteX56" fmla="*/ 1756687 w 5017062"/>
                <a:gd name="connsiteY56" fmla="*/ 155531 h 1904423"/>
                <a:gd name="connsiteX57" fmla="*/ 2570960 w 5017062"/>
                <a:gd name="connsiteY57" fmla="*/ 452 h 1904423"/>
                <a:gd name="connsiteX58" fmla="*/ 3180170 w 5017062"/>
                <a:gd name="connsiteY58" fmla="*/ 108513 h 1904423"/>
                <a:gd name="connsiteX59" fmla="*/ 3261090 w 5017062"/>
                <a:gd name="connsiteY59" fmla="*/ 116605 h 1904423"/>
                <a:gd name="connsiteX60" fmla="*/ 3374379 w 5017062"/>
                <a:gd name="connsiteY60" fmla="*/ 120651 h 1904423"/>
                <a:gd name="connsiteX61" fmla="*/ 3394609 w 5017062"/>
                <a:gd name="connsiteY61" fmla="*/ 128744 h 1904423"/>
                <a:gd name="connsiteX62" fmla="*/ 3487667 w 5017062"/>
                <a:gd name="connsiteY62" fmla="*/ 136836 h 1904423"/>
                <a:gd name="connsiteX63" fmla="*/ 3532174 w 5017062"/>
                <a:gd name="connsiteY63" fmla="*/ 148974 h 1904423"/>
                <a:gd name="connsiteX64" fmla="*/ 3742566 w 5017062"/>
                <a:gd name="connsiteY64" fmla="*/ 144928 h 1904423"/>
                <a:gd name="connsiteX65" fmla="*/ 3774935 w 5017062"/>
                <a:gd name="connsiteY65" fmla="*/ 136836 h 1904423"/>
                <a:gd name="connsiteX66" fmla="*/ 3811349 w 5017062"/>
                <a:gd name="connsiteY66" fmla="*/ 132790 h 1904423"/>
                <a:gd name="connsiteX67" fmla="*/ 4017696 w 5017062"/>
                <a:gd name="connsiteY67" fmla="*/ 128744 h 1904423"/>
                <a:gd name="connsiteX68" fmla="*/ 4037926 w 5017062"/>
                <a:gd name="connsiteY68" fmla="*/ 116605 h 1904423"/>
                <a:gd name="connsiteX69" fmla="*/ 4050064 w 5017062"/>
                <a:gd name="connsiteY69" fmla="*/ 112559 h 1904423"/>
                <a:gd name="connsiteX70" fmla="*/ 4082432 w 5017062"/>
                <a:gd name="connsiteY70" fmla="*/ 96375 h 1904423"/>
                <a:gd name="connsiteX71" fmla="*/ 4377791 w 5017062"/>
                <a:gd name="connsiteY71" fmla="*/ 88283 h 1904423"/>
                <a:gd name="connsiteX72" fmla="*/ 4446574 w 5017062"/>
                <a:gd name="connsiteY72" fmla="*/ 104467 h 1904423"/>
                <a:gd name="connsiteX73" fmla="*/ 4584138 w 5017062"/>
                <a:gd name="connsiteY73" fmla="*/ 128744 h 1904423"/>
                <a:gd name="connsiteX74" fmla="*/ 4976602 w 5017062"/>
                <a:gd name="connsiteY74" fmla="*/ 132790 h 1904423"/>
                <a:gd name="connsiteX75" fmla="*/ 4980648 w 5017062"/>
                <a:gd name="connsiteY75" fmla="*/ 144928 h 1904423"/>
                <a:gd name="connsiteX76" fmla="*/ 4992786 w 5017062"/>
                <a:gd name="connsiteY76" fmla="*/ 153020 h 1904423"/>
                <a:gd name="connsiteX77" fmla="*/ 5000878 w 5017062"/>
                <a:gd name="connsiteY77" fmla="*/ 201572 h 1904423"/>
                <a:gd name="connsiteX78" fmla="*/ 4992786 w 5017062"/>
                <a:gd name="connsiteY78" fmla="*/ 335090 h 1904423"/>
                <a:gd name="connsiteX79" fmla="*/ 4988740 w 5017062"/>
                <a:gd name="connsiteY79" fmla="*/ 355321 h 1904423"/>
                <a:gd name="connsiteX80" fmla="*/ 4984694 w 5017062"/>
                <a:gd name="connsiteY80" fmla="*/ 383643 h 1904423"/>
                <a:gd name="connsiteX81" fmla="*/ 4976602 w 5017062"/>
                <a:gd name="connsiteY81" fmla="*/ 403873 h 1904423"/>
                <a:gd name="connsiteX82" fmla="*/ 4960418 w 5017062"/>
                <a:gd name="connsiteY82" fmla="*/ 452425 h 1904423"/>
                <a:gd name="connsiteX83" fmla="*/ 4952326 w 5017062"/>
                <a:gd name="connsiteY83" fmla="*/ 488839 h 1904423"/>
                <a:gd name="connsiteX84" fmla="*/ 4940188 w 5017062"/>
                <a:gd name="connsiteY84" fmla="*/ 557621 h 1904423"/>
                <a:gd name="connsiteX85" fmla="*/ 4944234 w 5017062"/>
                <a:gd name="connsiteY85" fmla="*/ 1006729 h 1904423"/>
                <a:gd name="connsiteX86" fmla="*/ 4948280 w 5017062"/>
                <a:gd name="connsiteY86" fmla="*/ 1022913 h 1904423"/>
                <a:gd name="connsiteX87" fmla="*/ 4952326 w 5017062"/>
                <a:gd name="connsiteY87" fmla="*/ 1144294 h 1904423"/>
                <a:gd name="connsiteX88" fmla="*/ 4968510 w 5017062"/>
                <a:gd name="connsiteY88" fmla="*/ 1188800 h 1904423"/>
                <a:gd name="connsiteX89" fmla="*/ 4976602 w 5017062"/>
                <a:gd name="connsiteY89" fmla="*/ 1217122 h 1904423"/>
                <a:gd name="connsiteX90" fmla="*/ 4984694 w 5017062"/>
                <a:gd name="connsiteY90" fmla="*/ 1237352 h 1904423"/>
                <a:gd name="connsiteX91" fmla="*/ 4988740 w 5017062"/>
                <a:gd name="connsiteY91" fmla="*/ 1257582 h 1904423"/>
                <a:gd name="connsiteX92" fmla="*/ 5000878 w 5017062"/>
                <a:gd name="connsiteY92" fmla="*/ 1273767 h 1904423"/>
                <a:gd name="connsiteX93" fmla="*/ 5004924 w 5017062"/>
                <a:gd name="connsiteY93" fmla="*/ 1293997 h 1904423"/>
                <a:gd name="connsiteX94" fmla="*/ 5013016 w 5017062"/>
                <a:gd name="connsiteY94" fmla="*/ 1310181 h 1904423"/>
                <a:gd name="connsiteX95" fmla="*/ 5017062 w 5017062"/>
                <a:gd name="connsiteY95" fmla="*/ 1326365 h 1904423"/>
                <a:gd name="connsiteX96" fmla="*/ 5000878 w 5017062"/>
                <a:gd name="connsiteY96" fmla="*/ 1383009 h 1904423"/>
                <a:gd name="connsiteX97" fmla="*/ 4972556 w 5017062"/>
                <a:gd name="connsiteY97" fmla="*/ 1455837 h 1904423"/>
                <a:gd name="connsiteX98" fmla="*/ 4952326 w 5017062"/>
                <a:gd name="connsiteY98" fmla="*/ 1516528 h 1904423"/>
                <a:gd name="connsiteX99" fmla="*/ 4928050 w 5017062"/>
                <a:gd name="connsiteY99" fmla="*/ 1589356 h 1904423"/>
                <a:gd name="connsiteX100" fmla="*/ 4924004 w 5017062"/>
                <a:gd name="connsiteY100" fmla="*/ 1609586 h 1904423"/>
                <a:gd name="connsiteX101" fmla="*/ 4907820 w 5017062"/>
                <a:gd name="connsiteY101" fmla="*/ 1658138 h 1904423"/>
                <a:gd name="connsiteX102" fmla="*/ 4899727 w 5017062"/>
                <a:gd name="connsiteY102" fmla="*/ 1678368 h 1904423"/>
                <a:gd name="connsiteX103" fmla="*/ 4887589 w 5017062"/>
                <a:gd name="connsiteY103" fmla="*/ 1686460 h 1904423"/>
                <a:gd name="connsiteX104" fmla="*/ 4883543 w 5017062"/>
                <a:gd name="connsiteY104" fmla="*/ 1698598 h 1904423"/>
                <a:gd name="connsiteX105" fmla="*/ 4859267 w 5017062"/>
                <a:gd name="connsiteY105" fmla="*/ 1751197 h 1904423"/>
                <a:gd name="connsiteX106" fmla="*/ 4855221 w 5017062"/>
                <a:gd name="connsiteY106" fmla="*/ 1771427 h 1904423"/>
                <a:gd name="connsiteX107" fmla="*/ 4843083 w 5017062"/>
                <a:gd name="connsiteY107" fmla="*/ 1799749 h 1904423"/>
                <a:gd name="connsiteX108" fmla="*/ 4839037 w 5017062"/>
                <a:gd name="connsiteY108" fmla="*/ 1811887 h 1904423"/>
                <a:gd name="connsiteX109" fmla="*/ 4834991 w 5017062"/>
                <a:gd name="connsiteY109" fmla="*/ 1828071 h 1904423"/>
                <a:gd name="connsiteX110" fmla="*/ 4778347 w 5017062"/>
                <a:gd name="connsiteY110" fmla="*/ 1840209 h 1904423"/>
                <a:gd name="connsiteX111" fmla="*/ 4673151 w 5017062"/>
                <a:gd name="connsiteY111" fmla="*/ 1860439 h 1904423"/>
                <a:gd name="connsiteX112" fmla="*/ 4511310 w 5017062"/>
                <a:gd name="connsiteY112" fmla="*/ 1864485 h 1904423"/>
                <a:gd name="connsiteX113" fmla="*/ 4389929 w 5017062"/>
                <a:gd name="connsiteY113" fmla="*/ 1876623 h 1904423"/>
                <a:gd name="connsiteX114" fmla="*/ 4187628 w 5017062"/>
                <a:gd name="connsiteY114" fmla="*/ 1884715 h 1904423"/>
                <a:gd name="connsiteX115" fmla="*/ 3969143 w 5017062"/>
                <a:gd name="connsiteY115" fmla="*/ 1888761 h 1904423"/>
                <a:gd name="connsiteX116" fmla="*/ 3912499 w 5017062"/>
                <a:gd name="connsiteY116" fmla="*/ 1884715 h 1904423"/>
                <a:gd name="connsiteX117" fmla="*/ 3859901 w 5017062"/>
                <a:gd name="connsiteY117" fmla="*/ 1876623 h 1904423"/>
                <a:gd name="connsiteX118" fmla="*/ 3827533 w 5017062"/>
                <a:gd name="connsiteY118" fmla="*/ 1868531 h 1904423"/>
                <a:gd name="connsiteX119" fmla="*/ 3791119 w 5017062"/>
                <a:gd name="connsiteY119" fmla="*/ 1860439 h 1904423"/>
                <a:gd name="connsiteX120" fmla="*/ 3762797 w 5017062"/>
                <a:gd name="connsiteY120" fmla="*/ 1856393 h 1904423"/>
                <a:gd name="connsiteX121" fmla="*/ 3726382 w 5017062"/>
                <a:gd name="connsiteY121" fmla="*/ 1848301 h 1904423"/>
                <a:gd name="connsiteX122" fmla="*/ 3702106 w 5017062"/>
                <a:gd name="connsiteY122" fmla="*/ 1844255 h 1904423"/>
                <a:gd name="connsiteX123" fmla="*/ 3681876 w 5017062"/>
                <a:gd name="connsiteY123" fmla="*/ 1840209 h 1904423"/>
                <a:gd name="connsiteX124" fmla="*/ 3596910 w 5017062"/>
                <a:gd name="connsiteY124" fmla="*/ 1828071 h 1904423"/>
                <a:gd name="connsiteX125" fmla="*/ 3511943 w 5017062"/>
                <a:gd name="connsiteY125" fmla="*/ 1819979 h 1904423"/>
                <a:gd name="connsiteX126" fmla="*/ 3451253 w 5017062"/>
                <a:gd name="connsiteY126" fmla="*/ 1811887 h 1904423"/>
                <a:gd name="connsiteX127" fmla="*/ 3431023 w 5017062"/>
                <a:gd name="connsiteY127" fmla="*/ 1803795 h 1904423"/>
                <a:gd name="connsiteX128" fmla="*/ 3394609 w 5017062"/>
                <a:gd name="connsiteY128" fmla="*/ 1779519 h 1904423"/>
                <a:gd name="connsiteX129" fmla="*/ 3382471 w 5017062"/>
                <a:gd name="connsiteY129" fmla="*/ 1763335 h 1904423"/>
                <a:gd name="connsiteX130" fmla="*/ 3337965 w 5017062"/>
                <a:gd name="connsiteY130" fmla="*/ 1739059 h 1904423"/>
                <a:gd name="connsiteX131" fmla="*/ 3297504 w 5017062"/>
                <a:gd name="connsiteY131" fmla="*/ 1714782 h 1904423"/>
                <a:gd name="connsiteX132" fmla="*/ 3269182 w 5017062"/>
                <a:gd name="connsiteY132" fmla="*/ 1702644 h 1904423"/>
                <a:gd name="connsiteX133" fmla="*/ 3228722 w 5017062"/>
                <a:gd name="connsiteY133" fmla="*/ 1678368 h 1904423"/>
                <a:gd name="connsiteX134" fmla="*/ 3204446 w 5017062"/>
                <a:gd name="connsiteY134" fmla="*/ 1670276 h 1904423"/>
                <a:gd name="connsiteX135" fmla="*/ 3155894 w 5017062"/>
                <a:gd name="connsiteY135" fmla="*/ 1650046 h 1904423"/>
                <a:gd name="connsiteX136" fmla="*/ 3135664 w 5017062"/>
                <a:gd name="connsiteY136" fmla="*/ 1641954 h 1904423"/>
                <a:gd name="connsiteX137" fmla="*/ 3115434 w 5017062"/>
                <a:gd name="connsiteY137" fmla="*/ 1637908 h 1904423"/>
                <a:gd name="connsiteX138" fmla="*/ 3034513 w 5017062"/>
                <a:gd name="connsiteY138" fmla="*/ 1625770 h 1904423"/>
                <a:gd name="connsiteX139" fmla="*/ 2985961 w 5017062"/>
                <a:gd name="connsiteY139" fmla="*/ 1621724 h 1904423"/>
                <a:gd name="connsiteX140" fmla="*/ 2945501 w 5017062"/>
                <a:gd name="connsiteY140" fmla="*/ 1597448 h 1904423"/>
                <a:gd name="connsiteX141" fmla="*/ 2913133 w 5017062"/>
                <a:gd name="connsiteY141" fmla="*/ 1577218 h 1904423"/>
                <a:gd name="connsiteX142" fmla="*/ 2892903 w 5017062"/>
                <a:gd name="connsiteY142" fmla="*/ 1548896 h 1904423"/>
                <a:gd name="connsiteX143" fmla="*/ 2876719 w 5017062"/>
                <a:gd name="connsiteY143" fmla="*/ 1544850 h 1904423"/>
                <a:gd name="connsiteX144" fmla="*/ 2864581 w 5017062"/>
                <a:gd name="connsiteY144" fmla="*/ 1540804 h 1904423"/>
                <a:gd name="connsiteX145" fmla="*/ 2844351 w 5017062"/>
                <a:gd name="connsiteY145" fmla="*/ 1536758 h 1904423"/>
                <a:gd name="connsiteX146" fmla="*/ 2807936 w 5017062"/>
                <a:gd name="connsiteY146" fmla="*/ 1524620 h 1904423"/>
                <a:gd name="connsiteX147" fmla="*/ 2767476 w 5017062"/>
                <a:gd name="connsiteY147" fmla="*/ 1516528 h 1904423"/>
                <a:gd name="connsiteX148" fmla="*/ 2710832 w 5017062"/>
                <a:gd name="connsiteY148" fmla="*/ 1500344 h 1904423"/>
                <a:gd name="connsiteX149" fmla="*/ 2674418 w 5017062"/>
                <a:gd name="connsiteY149" fmla="*/ 1488205 h 1904423"/>
                <a:gd name="connsiteX150" fmla="*/ 2605635 w 5017062"/>
                <a:gd name="connsiteY150" fmla="*/ 1476067 h 1904423"/>
                <a:gd name="connsiteX151" fmla="*/ 2459979 w 5017062"/>
                <a:gd name="connsiteY151" fmla="*/ 1459883 h 1904423"/>
                <a:gd name="connsiteX152" fmla="*/ 2431657 w 5017062"/>
                <a:gd name="connsiteY152" fmla="*/ 1455837 h 1904423"/>
                <a:gd name="connsiteX153" fmla="*/ 2326460 w 5017062"/>
                <a:gd name="connsiteY153" fmla="*/ 1427515 h 1904423"/>
                <a:gd name="connsiteX154" fmla="*/ 2257678 w 5017062"/>
                <a:gd name="connsiteY154" fmla="*/ 1415377 h 1904423"/>
                <a:gd name="connsiteX155" fmla="*/ 2079653 w 5017062"/>
                <a:gd name="connsiteY155" fmla="*/ 1362779 h 1904423"/>
                <a:gd name="connsiteX156" fmla="*/ 1885444 w 5017062"/>
                <a:gd name="connsiteY156" fmla="*/ 1289951 h 1904423"/>
                <a:gd name="connsiteX157" fmla="*/ 1755972 w 5017062"/>
                <a:gd name="connsiteY157" fmla="*/ 1265675 h 1904423"/>
                <a:gd name="connsiteX158" fmla="*/ 1650775 w 5017062"/>
                <a:gd name="connsiteY158" fmla="*/ 1241398 h 1904423"/>
                <a:gd name="connsiteX159" fmla="*/ 1460612 w 5017062"/>
                <a:gd name="connsiteY159" fmla="*/ 1225214 h 1904423"/>
                <a:gd name="connsiteX160" fmla="*/ 1416106 w 5017062"/>
                <a:gd name="connsiteY160" fmla="*/ 1217122 h 1904423"/>
                <a:gd name="connsiteX161" fmla="*/ 1355416 w 5017062"/>
                <a:gd name="connsiteY161" fmla="*/ 1200938 h 1904423"/>
                <a:gd name="connsiteX162" fmla="*/ 1234035 w 5017062"/>
                <a:gd name="connsiteY162" fmla="*/ 1196892 h 1904423"/>
                <a:gd name="connsiteX163" fmla="*/ 1177391 w 5017062"/>
                <a:gd name="connsiteY163" fmla="*/ 1184754 h 1904423"/>
                <a:gd name="connsiteX164" fmla="*/ 1100517 w 5017062"/>
                <a:gd name="connsiteY164" fmla="*/ 1164524 h 1904423"/>
                <a:gd name="connsiteX165" fmla="*/ 1080287 w 5017062"/>
                <a:gd name="connsiteY165" fmla="*/ 1160478 h 1904423"/>
                <a:gd name="connsiteX166" fmla="*/ 1035781 w 5017062"/>
                <a:gd name="connsiteY166" fmla="*/ 1148340 h 1904423"/>
                <a:gd name="connsiteX167" fmla="*/ 1015551 w 5017062"/>
                <a:gd name="connsiteY167" fmla="*/ 1136202 h 1904423"/>
                <a:gd name="connsiteX168" fmla="*/ 995320 w 5017062"/>
                <a:gd name="connsiteY168" fmla="*/ 1132156 h 1904423"/>
                <a:gd name="connsiteX169" fmla="*/ 983182 w 5017062"/>
                <a:gd name="connsiteY169" fmla="*/ 1128110 h 1904423"/>
                <a:gd name="connsiteX170" fmla="*/ 934630 w 5017062"/>
                <a:gd name="connsiteY170" fmla="*/ 1103834 h 1904423"/>
                <a:gd name="connsiteX171" fmla="*/ 918446 w 5017062"/>
                <a:gd name="connsiteY171" fmla="*/ 1095742 h 1904423"/>
                <a:gd name="connsiteX172" fmla="*/ 890124 w 5017062"/>
                <a:gd name="connsiteY172" fmla="*/ 1083604 h 1904423"/>
                <a:gd name="connsiteX173" fmla="*/ 877986 w 5017062"/>
                <a:gd name="connsiteY173" fmla="*/ 1075512 h 1904423"/>
                <a:gd name="connsiteX174" fmla="*/ 845618 w 5017062"/>
                <a:gd name="connsiteY174" fmla="*/ 1063374 h 1904423"/>
                <a:gd name="connsiteX175" fmla="*/ 833480 w 5017062"/>
                <a:gd name="connsiteY175" fmla="*/ 1051236 h 1904423"/>
                <a:gd name="connsiteX176" fmla="*/ 788974 w 5017062"/>
                <a:gd name="connsiteY176" fmla="*/ 1031005 h 1904423"/>
                <a:gd name="connsiteX177" fmla="*/ 760651 w 5017062"/>
                <a:gd name="connsiteY177" fmla="*/ 1022913 h 1904423"/>
                <a:gd name="connsiteX178" fmla="*/ 744467 w 5017062"/>
                <a:gd name="connsiteY178" fmla="*/ 1010775 h 1904423"/>
                <a:gd name="connsiteX179" fmla="*/ 695915 w 5017062"/>
                <a:gd name="connsiteY179" fmla="*/ 998637 h 1904423"/>
                <a:gd name="connsiteX180" fmla="*/ 683777 w 5017062"/>
                <a:gd name="connsiteY180" fmla="*/ 990545 h 1904423"/>
                <a:gd name="connsiteX181" fmla="*/ 655455 w 5017062"/>
                <a:gd name="connsiteY181" fmla="*/ 982453 h 1904423"/>
                <a:gd name="connsiteX182" fmla="*/ 619041 w 5017062"/>
                <a:gd name="connsiteY182" fmla="*/ 962223 h 1904423"/>
                <a:gd name="connsiteX183" fmla="*/ 586673 w 5017062"/>
                <a:gd name="connsiteY183" fmla="*/ 929855 h 1904423"/>
                <a:gd name="connsiteX184" fmla="*/ 570489 w 5017062"/>
                <a:gd name="connsiteY184" fmla="*/ 913671 h 1904423"/>
                <a:gd name="connsiteX185" fmla="*/ 550258 w 5017062"/>
                <a:gd name="connsiteY185" fmla="*/ 893441 h 1904423"/>
                <a:gd name="connsiteX186" fmla="*/ 530028 w 5017062"/>
                <a:gd name="connsiteY186" fmla="*/ 873211 h 1904423"/>
                <a:gd name="connsiteX187" fmla="*/ 517890 w 5017062"/>
                <a:gd name="connsiteY187" fmla="*/ 857027 h 1904423"/>
                <a:gd name="connsiteX188" fmla="*/ 485522 w 5017062"/>
                <a:gd name="connsiteY188" fmla="*/ 836797 h 1904423"/>
                <a:gd name="connsiteX189" fmla="*/ 461246 w 5017062"/>
                <a:gd name="connsiteY189" fmla="*/ 812521 h 1904423"/>
                <a:gd name="connsiteX190" fmla="*/ 453154 w 5017062"/>
                <a:gd name="connsiteY190" fmla="*/ 804428 h 1904423"/>
                <a:gd name="connsiteX191" fmla="*/ 428878 w 5017062"/>
                <a:gd name="connsiteY191" fmla="*/ 788244 h 1904423"/>
                <a:gd name="connsiteX192" fmla="*/ 384372 w 5017062"/>
                <a:gd name="connsiteY192" fmla="*/ 751830 h 1904423"/>
                <a:gd name="connsiteX193" fmla="*/ 360096 w 5017062"/>
                <a:gd name="connsiteY193" fmla="*/ 739692 h 1904423"/>
                <a:gd name="connsiteX194" fmla="*/ 198255 w 5017062"/>
                <a:gd name="connsiteY194" fmla="*/ 735646 h 1904423"/>
                <a:gd name="connsiteX195" fmla="*/ 153749 w 5017062"/>
                <a:gd name="connsiteY195" fmla="*/ 727554 h 1904423"/>
                <a:gd name="connsiteX196" fmla="*/ 137565 w 5017062"/>
                <a:gd name="connsiteY196" fmla="*/ 719462 h 1904423"/>
                <a:gd name="connsiteX197" fmla="*/ 105197 w 5017062"/>
                <a:gd name="connsiteY197" fmla="*/ 715416 h 1904423"/>
                <a:gd name="connsiteX198" fmla="*/ 93058 w 5017062"/>
                <a:gd name="connsiteY198" fmla="*/ 711370 h 1904423"/>
                <a:gd name="connsiteX199" fmla="*/ 80920 w 5017062"/>
                <a:gd name="connsiteY199" fmla="*/ 703278 h 1904423"/>
                <a:gd name="connsiteX200" fmla="*/ 64736 w 5017062"/>
                <a:gd name="connsiteY200" fmla="*/ 699232 h 1904423"/>
                <a:gd name="connsiteX201" fmla="*/ 52598 w 5017062"/>
                <a:gd name="connsiteY201" fmla="*/ 687094 h 1904423"/>
                <a:gd name="connsiteX202" fmla="*/ 36414 w 5017062"/>
                <a:gd name="connsiteY202" fmla="*/ 674956 h 1904423"/>
                <a:gd name="connsiteX203" fmla="*/ 28322 w 5017062"/>
                <a:gd name="connsiteY203" fmla="*/ 662818 h 1904423"/>
                <a:gd name="connsiteX204" fmla="*/ 64736 w 5017062"/>
                <a:gd name="connsiteY204" fmla="*/ 703278 h 1904423"/>
                <a:gd name="connsiteX205" fmla="*/ 68782 w 5017062"/>
                <a:gd name="connsiteY205" fmla="*/ 707324 h 1904423"/>
                <a:gd name="connsiteX0" fmla="*/ 0 w 5017062"/>
                <a:gd name="connsiteY0" fmla="*/ 682891 h 1904266"/>
                <a:gd name="connsiteX1" fmla="*/ 0 w 5017062"/>
                <a:gd name="connsiteY1" fmla="*/ 682891 h 1904266"/>
                <a:gd name="connsiteX2" fmla="*/ 64736 w 5017062"/>
                <a:gd name="connsiteY2" fmla="*/ 662661 h 1904266"/>
                <a:gd name="connsiteX3" fmla="*/ 80920 w 5017062"/>
                <a:gd name="connsiteY3" fmla="*/ 654569 h 1904266"/>
                <a:gd name="connsiteX4" fmla="*/ 93058 w 5017062"/>
                <a:gd name="connsiteY4" fmla="*/ 650523 h 1904266"/>
                <a:gd name="connsiteX5" fmla="*/ 105197 w 5017062"/>
                <a:gd name="connsiteY5" fmla="*/ 642431 h 1904266"/>
                <a:gd name="connsiteX6" fmla="*/ 125427 w 5017062"/>
                <a:gd name="connsiteY6" fmla="*/ 634339 h 1904266"/>
                <a:gd name="connsiteX7" fmla="*/ 137565 w 5017062"/>
                <a:gd name="connsiteY7" fmla="*/ 626247 h 1904266"/>
                <a:gd name="connsiteX8" fmla="*/ 157795 w 5017062"/>
                <a:gd name="connsiteY8" fmla="*/ 622201 h 1904266"/>
                <a:gd name="connsiteX9" fmla="*/ 169933 w 5017062"/>
                <a:gd name="connsiteY9" fmla="*/ 614109 h 1904266"/>
                <a:gd name="connsiteX10" fmla="*/ 194209 w 5017062"/>
                <a:gd name="connsiteY10" fmla="*/ 606017 h 1904266"/>
                <a:gd name="connsiteX11" fmla="*/ 230623 w 5017062"/>
                <a:gd name="connsiteY11" fmla="*/ 589833 h 1904266"/>
                <a:gd name="connsiteX12" fmla="*/ 242761 w 5017062"/>
                <a:gd name="connsiteY12" fmla="*/ 577694 h 1904266"/>
                <a:gd name="connsiteX13" fmla="*/ 262991 w 5017062"/>
                <a:gd name="connsiteY13" fmla="*/ 573648 h 1904266"/>
                <a:gd name="connsiteX14" fmla="*/ 295359 w 5017062"/>
                <a:gd name="connsiteY14" fmla="*/ 561510 h 1904266"/>
                <a:gd name="connsiteX15" fmla="*/ 307497 w 5017062"/>
                <a:gd name="connsiteY15" fmla="*/ 557464 h 1904266"/>
                <a:gd name="connsiteX16" fmla="*/ 327727 w 5017062"/>
                <a:gd name="connsiteY16" fmla="*/ 545326 h 1904266"/>
                <a:gd name="connsiteX17" fmla="*/ 360096 w 5017062"/>
                <a:gd name="connsiteY17" fmla="*/ 537234 h 1904266"/>
                <a:gd name="connsiteX18" fmla="*/ 400556 w 5017062"/>
                <a:gd name="connsiteY18" fmla="*/ 517004 h 1904266"/>
                <a:gd name="connsiteX19" fmla="*/ 436970 w 5017062"/>
                <a:gd name="connsiteY19" fmla="*/ 508912 h 1904266"/>
                <a:gd name="connsiteX20" fmla="*/ 449108 w 5017062"/>
                <a:gd name="connsiteY20" fmla="*/ 500820 h 1904266"/>
                <a:gd name="connsiteX21" fmla="*/ 465292 w 5017062"/>
                <a:gd name="connsiteY21" fmla="*/ 496774 h 1904266"/>
                <a:gd name="connsiteX22" fmla="*/ 517890 w 5017062"/>
                <a:gd name="connsiteY22" fmla="*/ 488682 h 1904266"/>
                <a:gd name="connsiteX23" fmla="*/ 558351 w 5017062"/>
                <a:gd name="connsiteY23" fmla="*/ 472498 h 1904266"/>
                <a:gd name="connsiteX24" fmla="*/ 602857 w 5017062"/>
                <a:gd name="connsiteY24" fmla="*/ 464406 h 1904266"/>
                <a:gd name="connsiteX25" fmla="*/ 623087 w 5017062"/>
                <a:gd name="connsiteY25" fmla="*/ 460360 h 1904266"/>
                <a:gd name="connsiteX26" fmla="*/ 663547 w 5017062"/>
                <a:gd name="connsiteY26" fmla="*/ 456314 h 1904266"/>
                <a:gd name="connsiteX27" fmla="*/ 712099 w 5017062"/>
                <a:gd name="connsiteY27" fmla="*/ 444176 h 1904266"/>
                <a:gd name="connsiteX28" fmla="*/ 732329 w 5017062"/>
                <a:gd name="connsiteY28" fmla="*/ 436084 h 1904266"/>
                <a:gd name="connsiteX29" fmla="*/ 748513 w 5017062"/>
                <a:gd name="connsiteY29" fmla="*/ 432038 h 1904266"/>
                <a:gd name="connsiteX30" fmla="*/ 760651 w 5017062"/>
                <a:gd name="connsiteY30" fmla="*/ 427992 h 1904266"/>
                <a:gd name="connsiteX31" fmla="*/ 793020 w 5017062"/>
                <a:gd name="connsiteY31" fmla="*/ 419900 h 1904266"/>
                <a:gd name="connsiteX32" fmla="*/ 817296 w 5017062"/>
                <a:gd name="connsiteY32" fmla="*/ 411808 h 1904266"/>
                <a:gd name="connsiteX33" fmla="*/ 829434 w 5017062"/>
                <a:gd name="connsiteY33" fmla="*/ 403716 h 1904266"/>
                <a:gd name="connsiteX34" fmla="*/ 869894 w 5017062"/>
                <a:gd name="connsiteY34" fmla="*/ 395624 h 1904266"/>
                <a:gd name="connsiteX35" fmla="*/ 902262 w 5017062"/>
                <a:gd name="connsiteY35" fmla="*/ 383486 h 1904266"/>
                <a:gd name="connsiteX36" fmla="*/ 918446 w 5017062"/>
                <a:gd name="connsiteY36" fmla="*/ 379440 h 1904266"/>
                <a:gd name="connsiteX37" fmla="*/ 930584 w 5017062"/>
                <a:gd name="connsiteY37" fmla="*/ 375394 h 1904266"/>
                <a:gd name="connsiteX38" fmla="*/ 979136 w 5017062"/>
                <a:gd name="connsiteY38" fmla="*/ 371348 h 1904266"/>
                <a:gd name="connsiteX39" fmla="*/ 999366 w 5017062"/>
                <a:gd name="connsiteY39" fmla="*/ 363256 h 1904266"/>
                <a:gd name="connsiteX40" fmla="*/ 1019597 w 5017062"/>
                <a:gd name="connsiteY40" fmla="*/ 359210 h 1904266"/>
                <a:gd name="connsiteX41" fmla="*/ 1031735 w 5017062"/>
                <a:gd name="connsiteY41" fmla="*/ 351118 h 1904266"/>
                <a:gd name="connsiteX42" fmla="*/ 1076241 w 5017062"/>
                <a:gd name="connsiteY42" fmla="*/ 347071 h 1904266"/>
                <a:gd name="connsiteX43" fmla="*/ 1088379 w 5017062"/>
                <a:gd name="connsiteY43" fmla="*/ 343025 h 1904266"/>
                <a:gd name="connsiteX44" fmla="*/ 1120747 w 5017062"/>
                <a:gd name="connsiteY44" fmla="*/ 338979 h 1904266"/>
                <a:gd name="connsiteX45" fmla="*/ 1132885 w 5017062"/>
                <a:gd name="connsiteY45" fmla="*/ 330887 h 1904266"/>
                <a:gd name="connsiteX46" fmla="*/ 1165253 w 5017062"/>
                <a:gd name="connsiteY46" fmla="*/ 326841 h 1904266"/>
                <a:gd name="connsiteX47" fmla="*/ 1177391 w 5017062"/>
                <a:gd name="connsiteY47" fmla="*/ 322795 h 1904266"/>
                <a:gd name="connsiteX48" fmla="*/ 1213805 w 5017062"/>
                <a:gd name="connsiteY48" fmla="*/ 314703 h 1904266"/>
                <a:gd name="connsiteX49" fmla="*/ 1242127 w 5017062"/>
                <a:gd name="connsiteY49" fmla="*/ 302565 h 1904266"/>
                <a:gd name="connsiteX50" fmla="*/ 1258312 w 5017062"/>
                <a:gd name="connsiteY50" fmla="*/ 298519 h 1904266"/>
                <a:gd name="connsiteX51" fmla="*/ 1270450 w 5017062"/>
                <a:gd name="connsiteY51" fmla="*/ 290427 h 1904266"/>
                <a:gd name="connsiteX52" fmla="*/ 1314956 w 5017062"/>
                <a:gd name="connsiteY52" fmla="*/ 282335 h 1904266"/>
                <a:gd name="connsiteX53" fmla="*/ 1347324 w 5017062"/>
                <a:gd name="connsiteY53" fmla="*/ 270197 h 1904266"/>
                <a:gd name="connsiteX54" fmla="*/ 1379692 w 5017062"/>
                <a:gd name="connsiteY54" fmla="*/ 258059 h 1904266"/>
                <a:gd name="connsiteX55" fmla="*/ 1395876 w 5017062"/>
                <a:gd name="connsiteY55" fmla="*/ 254013 h 1904266"/>
                <a:gd name="connsiteX56" fmla="*/ 1756687 w 5017062"/>
                <a:gd name="connsiteY56" fmla="*/ 155374 h 1904266"/>
                <a:gd name="connsiteX57" fmla="*/ 2570960 w 5017062"/>
                <a:gd name="connsiteY57" fmla="*/ 295 h 1904266"/>
                <a:gd name="connsiteX58" fmla="*/ 3261090 w 5017062"/>
                <a:gd name="connsiteY58" fmla="*/ 116448 h 1904266"/>
                <a:gd name="connsiteX59" fmla="*/ 3374379 w 5017062"/>
                <a:gd name="connsiteY59" fmla="*/ 120494 h 1904266"/>
                <a:gd name="connsiteX60" fmla="*/ 3394609 w 5017062"/>
                <a:gd name="connsiteY60" fmla="*/ 128587 h 1904266"/>
                <a:gd name="connsiteX61" fmla="*/ 3487667 w 5017062"/>
                <a:gd name="connsiteY61" fmla="*/ 136679 h 1904266"/>
                <a:gd name="connsiteX62" fmla="*/ 3532174 w 5017062"/>
                <a:gd name="connsiteY62" fmla="*/ 148817 h 1904266"/>
                <a:gd name="connsiteX63" fmla="*/ 3742566 w 5017062"/>
                <a:gd name="connsiteY63" fmla="*/ 144771 h 1904266"/>
                <a:gd name="connsiteX64" fmla="*/ 3774935 w 5017062"/>
                <a:gd name="connsiteY64" fmla="*/ 136679 h 1904266"/>
                <a:gd name="connsiteX65" fmla="*/ 3811349 w 5017062"/>
                <a:gd name="connsiteY65" fmla="*/ 132633 h 1904266"/>
                <a:gd name="connsiteX66" fmla="*/ 4017696 w 5017062"/>
                <a:gd name="connsiteY66" fmla="*/ 128587 h 1904266"/>
                <a:gd name="connsiteX67" fmla="*/ 4037926 w 5017062"/>
                <a:gd name="connsiteY67" fmla="*/ 116448 h 1904266"/>
                <a:gd name="connsiteX68" fmla="*/ 4050064 w 5017062"/>
                <a:gd name="connsiteY68" fmla="*/ 112402 h 1904266"/>
                <a:gd name="connsiteX69" fmla="*/ 4082432 w 5017062"/>
                <a:gd name="connsiteY69" fmla="*/ 96218 h 1904266"/>
                <a:gd name="connsiteX70" fmla="*/ 4377791 w 5017062"/>
                <a:gd name="connsiteY70" fmla="*/ 88126 h 1904266"/>
                <a:gd name="connsiteX71" fmla="*/ 4446574 w 5017062"/>
                <a:gd name="connsiteY71" fmla="*/ 104310 h 1904266"/>
                <a:gd name="connsiteX72" fmla="*/ 4584138 w 5017062"/>
                <a:gd name="connsiteY72" fmla="*/ 128587 h 1904266"/>
                <a:gd name="connsiteX73" fmla="*/ 4976602 w 5017062"/>
                <a:gd name="connsiteY73" fmla="*/ 132633 h 1904266"/>
                <a:gd name="connsiteX74" fmla="*/ 4980648 w 5017062"/>
                <a:gd name="connsiteY74" fmla="*/ 144771 h 1904266"/>
                <a:gd name="connsiteX75" fmla="*/ 4992786 w 5017062"/>
                <a:gd name="connsiteY75" fmla="*/ 152863 h 1904266"/>
                <a:gd name="connsiteX76" fmla="*/ 5000878 w 5017062"/>
                <a:gd name="connsiteY76" fmla="*/ 201415 h 1904266"/>
                <a:gd name="connsiteX77" fmla="*/ 4992786 w 5017062"/>
                <a:gd name="connsiteY77" fmla="*/ 334933 h 1904266"/>
                <a:gd name="connsiteX78" fmla="*/ 4988740 w 5017062"/>
                <a:gd name="connsiteY78" fmla="*/ 355164 h 1904266"/>
                <a:gd name="connsiteX79" fmla="*/ 4984694 w 5017062"/>
                <a:gd name="connsiteY79" fmla="*/ 383486 h 1904266"/>
                <a:gd name="connsiteX80" fmla="*/ 4976602 w 5017062"/>
                <a:gd name="connsiteY80" fmla="*/ 403716 h 1904266"/>
                <a:gd name="connsiteX81" fmla="*/ 4960418 w 5017062"/>
                <a:gd name="connsiteY81" fmla="*/ 452268 h 1904266"/>
                <a:gd name="connsiteX82" fmla="*/ 4952326 w 5017062"/>
                <a:gd name="connsiteY82" fmla="*/ 488682 h 1904266"/>
                <a:gd name="connsiteX83" fmla="*/ 4940188 w 5017062"/>
                <a:gd name="connsiteY83" fmla="*/ 557464 h 1904266"/>
                <a:gd name="connsiteX84" fmla="*/ 4944234 w 5017062"/>
                <a:gd name="connsiteY84" fmla="*/ 1006572 h 1904266"/>
                <a:gd name="connsiteX85" fmla="*/ 4948280 w 5017062"/>
                <a:gd name="connsiteY85" fmla="*/ 1022756 h 1904266"/>
                <a:gd name="connsiteX86" fmla="*/ 4952326 w 5017062"/>
                <a:gd name="connsiteY86" fmla="*/ 1144137 h 1904266"/>
                <a:gd name="connsiteX87" fmla="*/ 4968510 w 5017062"/>
                <a:gd name="connsiteY87" fmla="*/ 1188643 h 1904266"/>
                <a:gd name="connsiteX88" fmla="*/ 4976602 w 5017062"/>
                <a:gd name="connsiteY88" fmla="*/ 1216965 h 1904266"/>
                <a:gd name="connsiteX89" fmla="*/ 4984694 w 5017062"/>
                <a:gd name="connsiteY89" fmla="*/ 1237195 h 1904266"/>
                <a:gd name="connsiteX90" fmla="*/ 4988740 w 5017062"/>
                <a:gd name="connsiteY90" fmla="*/ 1257425 h 1904266"/>
                <a:gd name="connsiteX91" fmla="*/ 5000878 w 5017062"/>
                <a:gd name="connsiteY91" fmla="*/ 1273610 h 1904266"/>
                <a:gd name="connsiteX92" fmla="*/ 5004924 w 5017062"/>
                <a:gd name="connsiteY92" fmla="*/ 1293840 h 1904266"/>
                <a:gd name="connsiteX93" fmla="*/ 5013016 w 5017062"/>
                <a:gd name="connsiteY93" fmla="*/ 1310024 h 1904266"/>
                <a:gd name="connsiteX94" fmla="*/ 5017062 w 5017062"/>
                <a:gd name="connsiteY94" fmla="*/ 1326208 h 1904266"/>
                <a:gd name="connsiteX95" fmla="*/ 5000878 w 5017062"/>
                <a:gd name="connsiteY95" fmla="*/ 1382852 h 1904266"/>
                <a:gd name="connsiteX96" fmla="*/ 4972556 w 5017062"/>
                <a:gd name="connsiteY96" fmla="*/ 1455680 h 1904266"/>
                <a:gd name="connsiteX97" fmla="*/ 4952326 w 5017062"/>
                <a:gd name="connsiteY97" fmla="*/ 1516371 h 1904266"/>
                <a:gd name="connsiteX98" fmla="*/ 4928050 w 5017062"/>
                <a:gd name="connsiteY98" fmla="*/ 1589199 h 1904266"/>
                <a:gd name="connsiteX99" fmla="*/ 4924004 w 5017062"/>
                <a:gd name="connsiteY99" fmla="*/ 1609429 h 1904266"/>
                <a:gd name="connsiteX100" fmla="*/ 4907820 w 5017062"/>
                <a:gd name="connsiteY100" fmla="*/ 1657981 h 1904266"/>
                <a:gd name="connsiteX101" fmla="*/ 4899727 w 5017062"/>
                <a:gd name="connsiteY101" fmla="*/ 1678211 h 1904266"/>
                <a:gd name="connsiteX102" fmla="*/ 4887589 w 5017062"/>
                <a:gd name="connsiteY102" fmla="*/ 1686303 h 1904266"/>
                <a:gd name="connsiteX103" fmla="*/ 4883543 w 5017062"/>
                <a:gd name="connsiteY103" fmla="*/ 1698441 h 1904266"/>
                <a:gd name="connsiteX104" fmla="*/ 4859267 w 5017062"/>
                <a:gd name="connsiteY104" fmla="*/ 1751040 h 1904266"/>
                <a:gd name="connsiteX105" fmla="*/ 4855221 w 5017062"/>
                <a:gd name="connsiteY105" fmla="*/ 1771270 h 1904266"/>
                <a:gd name="connsiteX106" fmla="*/ 4843083 w 5017062"/>
                <a:gd name="connsiteY106" fmla="*/ 1799592 h 1904266"/>
                <a:gd name="connsiteX107" fmla="*/ 4839037 w 5017062"/>
                <a:gd name="connsiteY107" fmla="*/ 1811730 h 1904266"/>
                <a:gd name="connsiteX108" fmla="*/ 4834991 w 5017062"/>
                <a:gd name="connsiteY108" fmla="*/ 1827914 h 1904266"/>
                <a:gd name="connsiteX109" fmla="*/ 4778347 w 5017062"/>
                <a:gd name="connsiteY109" fmla="*/ 1840052 h 1904266"/>
                <a:gd name="connsiteX110" fmla="*/ 4673151 w 5017062"/>
                <a:gd name="connsiteY110" fmla="*/ 1860282 h 1904266"/>
                <a:gd name="connsiteX111" fmla="*/ 4511310 w 5017062"/>
                <a:gd name="connsiteY111" fmla="*/ 1864328 h 1904266"/>
                <a:gd name="connsiteX112" fmla="*/ 4389929 w 5017062"/>
                <a:gd name="connsiteY112" fmla="*/ 1876466 h 1904266"/>
                <a:gd name="connsiteX113" fmla="*/ 4187628 w 5017062"/>
                <a:gd name="connsiteY113" fmla="*/ 1884558 h 1904266"/>
                <a:gd name="connsiteX114" fmla="*/ 3969143 w 5017062"/>
                <a:gd name="connsiteY114" fmla="*/ 1888604 h 1904266"/>
                <a:gd name="connsiteX115" fmla="*/ 3912499 w 5017062"/>
                <a:gd name="connsiteY115" fmla="*/ 1884558 h 1904266"/>
                <a:gd name="connsiteX116" fmla="*/ 3859901 w 5017062"/>
                <a:gd name="connsiteY116" fmla="*/ 1876466 h 1904266"/>
                <a:gd name="connsiteX117" fmla="*/ 3827533 w 5017062"/>
                <a:gd name="connsiteY117" fmla="*/ 1868374 h 1904266"/>
                <a:gd name="connsiteX118" fmla="*/ 3791119 w 5017062"/>
                <a:gd name="connsiteY118" fmla="*/ 1860282 h 1904266"/>
                <a:gd name="connsiteX119" fmla="*/ 3762797 w 5017062"/>
                <a:gd name="connsiteY119" fmla="*/ 1856236 h 1904266"/>
                <a:gd name="connsiteX120" fmla="*/ 3726382 w 5017062"/>
                <a:gd name="connsiteY120" fmla="*/ 1848144 h 1904266"/>
                <a:gd name="connsiteX121" fmla="*/ 3702106 w 5017062"/>
                <a:gd name="connsiteY121" fmla="*/ 1844098 h 1904266"/>
                <a:gd name="connsiteX122" fmla="*/ 3681876 w 5017062"/>
                <a:gd name="connsiteY122" fmla="*/ 1840052 h 1904266"/>
                <a:gd name="connsiteX123" fmla="*/ 3596910 w 5017062"/>
                <a:gd name="connsiteY123" fmla="*/ 1827914 h 1904266"/>
                <a:gd name="connsiteX124" fmla="*/ 3511943 w 5017062"/>
                <a:gd name="connsiteY124" fmla="*/ 1819822 h 1904266"/>
                <a:gd name="connsiteX125" fmla="*/ 3451253 w 5017062"/>
                <a:gd name="connsiteY125" fmla="*/ 1811730 h 1904266"/>
                <a:gd name="connsiteX126" fmla="*/ 3431023 w 5017062"/>
                <a:gd name="connsiteY126" fmla="*/ 1803638 h 1904266"/>
                <a:gd name="connsiteX127" fmla="*/ 3394609 w 5017062"/>
                <a:gd name="connsiteY127" fmla="*/ 1779362 h 1904266"/>
                <a:gd name="connsiteX128" fmla="*/ 3382471 w 5017062"/>
                <a:gd name="connsiteY128" fmla="*/ 1763178 h 1904266"/>
                <a:gd name="connsiteX129" fmla="*/ 3337965 w 5017062"/>
                <a:gd name="connsiteY129" fmla="*/ 1738902 h 1904266"/>
                <a:gd name="connsiteX130" fmla="*/ 3297504 w 5017062"/>
                <a:gd name="connsiteY130" fmla="*/ 1714625 h 1904266"/>
                <a:gd name="connsiteX131" fmla="*/ 3269182 w 5017062"/>
                <a:gd name="connsiteY131" fmla="*/ 1702487 h 1904266"/>
                <a:gd name="connsiteX132" fmla="*/ 3228722 w 5017062"/>
                <a:gd name="connsiteY132" fmla="*/ 1678211 h 1904266"/>
                <a:gd name="connsiteX133" fmla="*/ 3204446 w 5017062"/>
                <a:gd name="connsiteY133" fmla="*/ 1670119 h 1904266"/>
                <a:gd name="connsiteX134" fmla="*/ 3155894 w 5017062"/>
                <a:gd name="connsiteY134" fmla="*/ 1649889 h 1904266"/>
                <a:gd name="connsiteX135" fmla="*/ 3135664 w 5017062"/>
                <a:gd name="connsiteY135" fmla="*/ 1641797 h 1904266"/>
                <a:gd name="connsiteX136" fmla="*/ 3115434 w 5017062"/>
                <a:gd name="connsiteY136" fmla="*/ 1637751 h 1904266"/>
                <a:gd name="connsiteX137" fmla="*/ 3034513 w 5017062"/>
                <a:gd name="connsiteY137" fmla="*/ 1625613 h 1904266"/>
                <a:gd name="connsiteX138" fmla="*/ 2985961 w 5017062"/>
                <a:gd name="connsiteY138" fmla="*/ 1621567 h 1904266"/>
                <a:gd name="connsiteX139" fmla="*/ 2945501 w 5017062"/>
                <a:gd name="connsiteY139" fmla="*/ 1597291 h 1904266"/>
                <a:gd name="connsiteX140" fmla="*/ 2913133 w 5017062"/>
                <a:gd name="connsiteY140" fmla="*/ 1577061 h 1904266"/>
                <a:gd name="connsiteX141" fmla="*/ 2892903 w 5017062"/>
                <a:gd name="connsiteY141" fmla="*/ 1548739 h 1904266"/>
                <a:gd name="connsiteX142" fmla="*/ 2876719 w 5017062"/>
                <a:gd name="connsiteY142" fmla="*/ 1544693 h 1904266"/>
                <a:gd name="connsiteX143" fmla="*/ 2864581 w 5017062"/>
                <a:gd name="connsiteY143" fmla="*/ 1540647 h 1904266"/>
                <a:gd name="connsiteX144" fmla="*/ 2844351 w 5017062"/>
                <a:gd name="connsiteY144" fmla="*/ 1536601 h 1904266"/>
                <a:gd name="connsiteX145" fmla="*/ 2807936 w 5017062"/>
                <a:gd name="connsiteY145" fmla="*/ 1524463 h 1904266"/>
                <a:gd name="connsiteX146" fmla="*/ 2767476 w 5017062"/>
                <a:gd name="connsiteY146" fmla="*/ 1516371 h 1904266"/>
                <a:gd name="connsiteX147" fmla="*/ 2710832 w 5017062"/>
                <a:gd name="connsiteY147" fmla="*/ 1500187 h 1904266"/>
                <a:gd name="connsiteX148" fmla="*/ 2674418 w 5017062"/>
                <a:gd name="connsiteY148" fmla="*/ 1488048 h 1904266"/>
                <a:gd name="connsiteX149" fmla="*/ 2605635 w 5017062"/>
                <a:gd name="connsiteY149" fmla="*/ 1475910 h 1904266"/>
                <a:gd name="connsiteX150" fmla="*/ 2459979 w 5017062"/>
                <a:gd name="connsiteY150" fmla="*/ 1459726 h 1904266"/>
                <a:gd name="connsiteX151" fmla="*/ 2431657 w 5017062"/>
                <a:gd name="connsiteY151" fmla="*/ 1455680 h 1904266"/>
                <a:gd name="connsiteX152" fmla="*/ 2326460 w 5017062"/>
                <a:gd name="connsiteY152" fmla="*/ 1427358 h 1904266"/>
                <a:gd name="connsiteX153" fmla="*/ 2257678 w 5017062"/>
                <a:gd name="connsiteY153" fmla="*/ 1415220 h 1904266"/>
                <a:gd name="connsiteX154" fmla="*/ 2079653 w 5017062"/>
                <a:gd name="connsiteY154" fmla="*/ 1362622 h 1904266"/>
                <a:gd name="connsiteX155" fmla="*/ 1885444 w 5017062"/>
                <a:gd name="connsiteY155" fmla="*/ 1289794 h 1904266"/>
                <a:gd name="connsiteX156" fmla="*/ 1755972 w 5017062"/>
                <a:gd name="connsiteY156" fmla="*/ 1265518 h 1904266"/>
                <a:gd name="connsiteX157" fmla="*/ 1650775 w 5017062"/>
                <a:gd name="connsiteY157" fmla="*/ 1241241 h 1904266"/>
                <a:gd name="connsiteX158" fmla="*/ 1460612 w 5017062"/>
                <a:gd name="connsiteY158" fmla="*/ 1225057 h 1904266"/>
                <a:gd name="connsiteX159" fmla="*/ 1416106 w 5017062"/>
                <a:gd name="connsiteY159" fmla="*/ 1216965 h 1904266"/>
                <a:gd name="connsiteX160" fmla="*/ 1355416 w 5017062"/>
                <a:gd name="connsiteY160" fmla="*/ 1200781 h 1904266"/>
                <a:gd name="connsiteX161" fmla="*/ 1234035 w 5017062"/>
                <a:gd name="connsiteY161" fmla="*/ 1196735 h 1904266"/>
                <a:gd name="connsiteX162" fmla="*/ 1177391 w 5017062"/>
                <a:gd name="connsiteY162" fmla="*/ 1184597 h 1904266"/>
                <a:gd name="connsiteX163" fmla="*/ 1100517 w 5017062"/>
                <a:gd name="connsiteY163" fmla="*/ 1164367 h 1904266"/>
                <a:gd name="connsiteX164" fmla="*/ 1080287 w 5017062"/>
                <a:gd name="connsiteY164" fmla="*/ 1160321 h 1904266"/>
                <a:gd name="connsiteX165" fmla="*/ 1035781 w 5017062"/>
                <a:gd name="connsiteY165" fmla="*/ 1148183 h 1904266"/>
                <a:gd name="connsiteX166" fmla="*/ 1015551 w 5017062"/>
                <a:gd name="connsiteY166" fmla="*/ 1136045 h 1904266"/>
                <a:gd name="connsiteX167" fmla="*/ 995320 w 5017062"/>
                <a:gd name="connsiteY167" fmla="*/ 1131999 h 1904266"/>
                <a:gd name="connsiteX168" fmla="*/ 983182 w 5017062"/>
                <a:gd name="connsiteY168" fmla="*/ 1127953 h 1904266"/>
                <a:gd name="connsiteX169" fmla="*/ 934630 w 5017062"/>
                <a:gd name="connsiteY169" fmla="*/ 1103677 h 1904266"/>
                <a:gd name="connsiteX170" fmla="*/ 918446 w 5017062"/>
                <a:gd name="connsiteY170" fmla="*/ 1095585 h 1904266"/>
                <a:gd name="connsiteX171" fmla="*/ 890124 w 5017062"/>
                <a:gd name="connsiteY171" fmla="*/ 1083447 h 1904266"/>
                <a:gd name="connsiteX172" fmla="*/ 877986 w 5017062"/>
                <a:gd name="connsiteY172" fmla="*/ 1075355 h 1904266"/>
                <a:gd name="connsiteX173" fmla="*/ 845618 w 5017062"/>
                <a:gd name="connsiteY173" fmla="*/ 1063217 h 1904266"/>
                <a:gd name="connsiteX174" fmla="*/ 833480 w 5017062"/>
                <a:gd name="connsiteY174" fmla="*/ 1051079 h 1904266"/>
                <a:gd name="connsiteX175" fmla="*/ 788974 w 5017062"/>
                <a:gd name="connsiteY175" fmla="*/ 1030848 h 1904266"/>
                <a:gd name="connsiteX176" fmla="*/ 760651 w 5017062"/>
                <a:gd name="connsiteY176" fmla="*/ 1022756 h 1904266"/>
                <a:gd name="connsiteX177" fmla="*/ 744467 w 5017062"/>
                <a:gd name="connsiteY177" fmla="*/ 1010618 h 1904266"/>
                <a:gd name="connsiteX178" fmla="*/ 695915 w 5017062"/>
                <a:gd name="connsiteY178" fmla="*/ 998480 h 1904266"/>
                <a:gd name="connsiteX179" fmla="*/ 683777 w 5017062"/>
                <a:gd name="connsiteY179" fmla="*/ 990388 h 1904266"/>
                <a:gd name="connsiteX180" fmla="*/ 655455 w 5017062"/>
                <a:gd name="connsiteY180" fmla="*/ 982296 h 1904266"/>
                <a:gd name="connsiteX181" fmla="*/ 619041 w 5017062"/>
                <a:gd name="connsiteY181" fmla="*/ 962066 h 1904266"/>
                <a:gd name="connsiteX182" fmla="*/ 586673 w 5017062"/>
                <a:gd name="connsiteY182" fmla="*/ 929698 h 1904266"/>
                <a:gd name="connsiteX183" fmla="*/ 570489 w 5017062"/>
                <a:gd name="connsiteY183" fmla="*/ 913514 h 1904266"/>
                <a:gd name="connsiteX184" fmla="*/ 550258 w 5017062"/>
                <a:gd name="connsiteY184" fmla="*/ 893284 h 1904266"/>
                <a:gd name="connsiteX185" fmla="*/ 530028 w 5017062"/>
                <a:gd name="connsiteY185" fmla="*/ 873054 h 1904266"/>
                <a:gd name="connsiteX186" fmla="*/ 517890 w 5017062"/>
                <a:gd name="connsiteY186" fmla="*/ 856870 h 1904266"/>
                <a:gd name="connsiteX187" fmla="*/ 485522 w 5017062"/>
                <a:gd name="connsiteY187" fmla="*/ 836640 h 1904266"/>
                <a:gd name="connsiteX188" fmla="*/ 461246 w 5017062"/>
                <a:gd name="connsiteY188" fmla="*/ 812364 h 1904266"/>
                <a:gd name="connsiteX189" fmla="*/ 453154 w 5017062"/>
                <a:gd name="connsiteY189" fmla="*/ 804271 h 1904266"/>
                <a:gd name="connsiteX190" fmla="*/ 428878 w 5017062"/>
                <a:gd name="connsiteY190" fmla="*/ 788087 h 1904266"/>
                <a:gd name="connsiteX191" fmla="*/ 384372 w 5017062"/>
                <a:gd name="connsiteY191" fmla="*/ 751673 h 1904266"/>
                <a:gd name="connsiteX192" fmla="*/ 360096 w 5017062"/>
                <a:gd name="connsiteY192" fmla="*/ 739535 h 1904266"/>
                <a:gd name="connsiteX193" fmla="*/ 198255 w 5017062"/>
                <a:gd name="connsiteY193" fmla="*/ 735489 h 1904266"/>
                <a:gd name="connsiteX194" fmla="*/ 153749 w 5017062"/>
                <a:gd name="connsiteY194" fmla="*/ 727397 h 1904266"/>
                <a:gd name="connsiteX195" fmla="*/ 137565 w 5017062"/>
                <a:gd name="connsiteY195" fmla="*/ 719305 h 1904266"/>
                <a:gd name="connsiteX196" fmla="*/ 105197 w 5017062"/>
                <a:gd name="connsiteY196" fmla="*/ 715259 h 1904266"/>
                <a:gd name="connsiteX197" fmla="*/ 93058 w 5017062"/>
                <a:gd name="connsiteY197" fmla="*/ 711213 h 1904266"/>
                <a:gd name="connsiteX198" fmla="*/ 80920 w 5017062"/>
                <a:gd name="connsiteY198" fmla="*/ 703121 h 1904266"/>
                <a:gd name="connsiteX199" fmla="*/ 64736 w 5017062"/>
                <a:gd name="connsiteY199" fmla="*/ 699075 h 1904266"/>
                <a:gd name="connsiteX200" fmla="*/ 52598 w 5017062"/>
                <a:gd name="connsiteY200" fmla="*/ 686937 h 1904266"/>
                <a:gd name="connsiteX201" fmla="*/ 36414 w 5017062"/>
                <a:gd name="connsiteY201" fmla="*/ 674799 h 1904266"/>
                <a:gd name="connsiteX202" fmla="*/ 28322 w 5017062"/>
                <a:gd name="connsiteY202" fmla="*/ 662661 h 1904266"/>
                <a:gd name="connsiteX203" fmla="*/ 64736 w 5017062"/>
                <a:gd name="connsiteY203" fmla="*/ 703121 h 1904266"/>
                <a:gd name="connsiteX204" fmla="*/ 68782 w 5017062"/>
                <a:gd name="connsiteY204" fmla="*/ 707167 h 1904266"/>
                <a:gd name="connsiteX0" fmla="*/ 0 w 5017062"/>
                <a:gd name="connsiteY0" fmla="*/ 682830 h 1904205"/>
                <a:gd name="connsiteX1" fmla="*/ 0 w 5017062"/>
                <a:gd name="connsiteY1" fmla="*/ 682830 h 1904205"/>
                <a:gd name="connsiteX2" fmla="*/ 64736 w 5017062"/>
                <a:gd name="connsiteY2" fmla="*/ 662600 h 1904205"/>
                <a:gd name="connsiteX3" fmla="*/ 80920 w 5017062"/>
                <a:gd name="connsiteY3" fmla="*/ 654508 h 1904205"/>
                <a:gd name="connsiteX4" fmla="*/ 93058 w 5017062"/>
                <a:gd name="connsiteY4" fmla="*/ 650462 h 1904205"/>
                <a:gd name="connsiteX5" fmla="*/ 105197 w 5017062"/>
                <a:gd name="connsiteY5" fmla="*/ 642370 h 1904205"/>
                <a:gd name="connsiteX6" fmla="*/ 125427 w 5017062"/>
                <a:gd name="connsiteY6" fmla="*/ 634278 h 1904205"/>
                <a:gd name="connsiteX7" fmla="*/ 137565 w 5017062"/>
                <a:gd name="connsiteY7" fmla="*/ 626186 h 1904205"/>
                <a:gd name="connsiteX8" fmla="*/ 157795 w 5017062"/>
                <a:gd name="connsiteY8" fmla="*/ 622140 h 1904205"/>
                <a:gd name="connsiteX9" fmla="*/ 169933 w 5017062"/>
                <a:gd name="connsiteY9" fmla="*/ 614048 h 1904205"/>
                <a:gd name="connsiteX10" fmla="*/ 194209 w 5017062"/>
                <a:gd name="connsiteY10" fmla="*/ 605956 h 1904205"/>
                <a:gd name="connsiteX11" fmla="*/ 230623 w 5017062"/>
                <a:gd name="connsiteY11" fmla="*/ 589772 h 1904205"/>
                <a:gd name="connsiteX12" fmla="*/ 242761 w 5017062"/>
                <a:gd name="connsiteY12" fmla="*/ 577633 h 1904205"/>
                <a:gd name="connsiteX13" fmla="*/ 262991 w 5017062"/>
                <a:gd name="connsiteY13" fmla="*/ 573587 h 1904205"/>
                <a:gd name="connsiteX14" fmla="*/ 295359 w 5017062"/>
                <a:gd name="connsiteY14" fmla="*/ 561449 h 1904205"/>
                <a:gd name="connsiteX15" fmla="*/ 307497 w 5017062"/>
                <a:gd name="connsiteY15" fmla="*/ 557403 h 1904205"/>
                <a:gd name="connsiteX16" fmla="*/ 327727 w 5017062"/>
                <a:gd name="connsiteY16" fmla="*/ 545265 h 1904205"/>
                <a:gd name="connsiteX17" fmla="*/ 360096 w 5017062"/>
                <a:gd name="connsiteY17" fmla="*/ 537173 h 1904205"/>
                <a:gd name="connsiteX18" fmla="*/ 400556 w 5017062"/>
                <a:gd name="connsiteY18" fmla="*/ 516943 h 1904205"/>
                <a:gd name="connsiteX19" fmla="*/ 436970 w 5017062"/>
                <a:gd name="connsiteY19" fmla="*/ 508851 h 1904205"/>
                <a:gd name="connsiteX20" fmla="*/ 449108 w 5017062"/>
                <a:gd name="connsiteY20" fmla="*/ 500759 h 1904205"/>
                <a:gd name="connsiteX21" fmla="*/ 465292 w 5017062"/>
                <a:gd name="connsiteY21" fmla="*/ 496713 h 1904205"/>
                <a:gd name="connsiteX22" fmla="*/ 517890 w 5017062"/>
                <a:gd name="connsiteY22" fmla="*/ 488621 h 1904205"/>
                <a:gd name="connsiteX23" fmla="*/ 558351 w 5017062"/>
                <a:gd name="connsiteY23" fmla="*/ 472437 h 1904205"/>
                <a:gd name="connsiteX24" fmla="*/ 602857 w 5017062"/>
                <a:gd name="connsiteY24" fmla="*/ 464345 h 1904205"/>
                <a:gd name="connsiteX25" fmla="*/ 623087 w 5017062"/>
                <a:gd name="connsiteY25" fmla="*/ 460299 h 1904205"/>
                <a:gd name="connsiteX26" fmla="*/ 663547 w 5017062"/>
                <a:gd name="connsiteY26" fmla="*/ 456253 h 1904205"/>
                <a:gd name="connsiteX27" fmla="*/ 712099 w 5017062"/>
                <a:gd name="connsiteY27" fmla="*/ 444115 h 1904205"/>
                <a:gd name="connsiteX28" fmla="*/ 732329 w 5017062"/>
                <a:gd name="connsiteY28" fmla="*/ 436023 h 1904205"/>
                <a:gd name="connsiteX29" fmla="*/ 748513 w 5017062"/>
                <a:gd name="connsiteY29" fmla="*/ 431977 h 1904205"/>
                <a:gd name="connsiteX30" fmla="*/ 760651 w 5017062"/>
                <a:gd name="connsiteY30" fmla="*/ 427931 h 1904205"/>
                <a:gd name="connsiteX31" fmla="*/ 793020 w 5017062"/>
                <a:gd name="connsiteY31" fmla="*/ 419839 h 1904205"/>
                <a:gd name="connsiteX32" fmla="*/ 817296 w 5017062"/>
                <a:gd name="connsiteY32" fmla="*/ 411747 h 1904205"/>
                <a:gd name="connsiteX33" fmla="*/ 829434 w 5017062"/>
                <a:gd name="connsiteY33" fmla="*/ 403655 h 1904205"/>
                <a:gd name="connsiteX34" fmla="*/ 869894 w 5017062"/>
                <a:gd name="connsiteY34" fmla="*/ 395563 h 1904205"/>
                <a:gd name="connsiteX35" fmla="*/ 902262 w 5017062"/>
                <a:gd name="connsiteY35" fmla="*/ 383425 h 1904205"/>
                <a:gd name="connsiteX36" fmla="*/ 918446 w 5017062"/>
                <a:gd name="connsiteY36" fmla="*/ 379379 h 1904205"/>
                <a:gd name="connsiteX37" fmla="*/ 930584 w 5017062"/>
                <a:gd name="connsiteY37" fmla="*/ 375333 h 1904205"/>
                <a:gd name="connsiteX38" fmla="*/ 979136 w 5017062"/>
                <a:gd name="connsiteY38" fmla="*/ 371287 h 1904205"/>
                <a:gd name="connsiteX39" fmla="*/ 999366 w 5017062"/>
                <a:gd name="connsiteY39" fmla="*/ 363195 h 1904205"/>
                <a:gd name="connsiteX40" fmla="*/ 1019597 w 5017062"/>
                <a:gd name="connsiteY40" fmla="*/ 359149 h 1904205"/>
                <a:gd name="connsiteX41" fmla="*/ 1031735 w 5017062"/>
                <a:gd name="connsiteY41" fmla="*/ 351057 h 1904205"/>
                <a:gd name="connsiteX42" fmla="*/ 1076241 w 5017062"/>
                <a:gd name="connsiteY42" fmla="*/ 347010 h 1904205"/>
                <a:gd name="connsiteX43" fmla="*/ 1088379 w 5017062"/>
                <a:gd name="connsiteY43" fmla="*/ 342964 h 1904205"/>
                <a:gd name="connsiteX44" fmla="*/ 1120747 w 5017062"/>
                <a:gd name="connsiteY44" fmla="*/ 338918 h 1904205"/>
                <a:gd name="connsiteX45" fmla="*/ 1132885 w 5017062"/>
                <a:gd name="connsiteY45" fmla="*/ 330826 h 1904205"/>
                <a:gd name="connsiteX46" fmla="*/ 1165253 w 5017062"/>
                <a:gd name="connsiteY46" fmla="*/ 326780 h 1904205"/>
                <a:gd name="connsiteX47" fmla="*/ 1177391 w 5017062"/>
                <a:gd name="connsiteY47" fmla="*/ 322734 h 1904205"/>
                <a:gd name="connsiteX48" fmla="*/ 1213805 w 5017062"/>
                <a:gd name="connsiteY48" fmla="*/ 314642 h 1904205"/>
                <a:gd name="connsiteX49" fmla="*/ 1242127 w 5017062"/>
                <a:gd name="connsiteY49" fmla="*/ 302504 h 1904205"/>
                <a:gd name="connsiteX50" fmla="*/ 1258312 w 5017062"/>
                <a:gd name="connsiteY50" fmla="*/ 298458 h 1904205"/>
                <a:gd name="connsiteX51" fmla="*/ 1270450 w 5017062"/>
                <a:gd name="connsiteY51" fmla="*/ 290366 h 1904205"/>
                <a:gd name="connsiteX52" fmla="*/ 1314956 w 5017062"/>
                <a:gd name="connsiteY52" fmla="*/ 282274 h 1904205"/>
                <a:gd name="connsiteX53" fmla="*/ 1347324 w 5017062"/>
                <a:gd name="connsiteY53" fmla="*/ 270136 h 1904205"/>
                <a:gd name="connsiteX54" fmla="*/ 1379692 w 5017062"/>
                <a:gd name="connsiteY54" fmla="*/ 257998 h 1904205"/>
                <a:gd name="connsiteX55" fmla="*/ 1395876 w 5017062"/>
                <a:gd name="connsiteY55" fmla="*/ 253952 h 1904205"/>
                <a:gd name="connsiteX56" fmla="*/ 1756687 w 5017062"/>
                <a:gd name="connsiteY56" fmla="*/ 155313 h 1904205"/>
                <a:gd name="connsiteX57" fmla="*/ 2570960 w 5017062"/>
                <a:gd name="connsiteY57" fmla="*/ 234 h 1904205"/>
                <a:gd name="connsiteX58" fmla="*/ 3374379 w 5017062"/>
                <a:gd name="connsiteY58" fmla="*/ 120433 h 1904205"/>
                <a:gd name="connsiteX59" fmla="*/ 3394609 w 5017062"/>
                <a:gd name="connsiteY59" fmla="*/ 128526 h 1904205"/>
                <a:gd name="connsiteX60" fmla="*/ 3487667 w 5017062"/>
                <a:gd name="connsiteY60" fmla="*/ 136618 h 1904205"/>
                <a:gd name="connsiteX61" fmla="*/ 3532174 w 5017062"/>
                <a:gd name="connsiteY61" fmla="*/ 148756 h 1904205"/>
                <a:gd name="connsiteX62" fmla="*/ 3742566 w 5017062"/>
                <a:gd name="connsiteY62" fmla="*/ 144710 h 1904205"/>
                <a:gd name="connsiteX63" fmla="*/ 3774935 w 5017062"/>
                <a:gd name="connsiteY63" fmla="*/ 136618 h 1904205"/>
                <a:gd name="connsiteX64" fmla="*/ 3811349 w 5017062"/>
                <a:gd name="connsiteY64" fmla="*/ 132572 h 1904205"/>
                <a:gd name="connsiteX65" fmla="*/ 4017696 w 5017062"/>
                <a:gd name="connsiteY65" fmla="*/ 128526 h 1904205"/>
                <a:gd name="connsiteX66" fmla="*/ 4037926 w 5017062"/>
                <a:gd name="connsiteY66" fmla="*/ 116387 h 1904205"/>
                <a:gd name="connsiteX67" fmla="*/ 4050064 w 5017062"/>
                <a:gd name="connsiteY67" fmla="*/ 112341 h 1904205"/>
                <a:gd name="connsiteX68" fmla="*/ 4082432 w 5017062"/>
                <a:gd name="connsiteY68" fmla="*/ 96157 h 1904205"/>
                <a:gd name="connsiteX69" fmla="*/ 4377791 w 5017062"/>
                <a:gd name="connsiteY69" fmla="*/ 88065 h 1904205"/>
                <a:gd name="connsiteX70" fmla="*/ 4446574 w 5017062"/>
                <a:gd name="connsiteY70" fmla="*/ 104249 h 1904205"/>
                <a:gd name="connsiteX71" fmla="*/ 4584138 w 5017062"/>
                <a:gd name="connsiteY71" fmla="*/ 128526 h 1904205"/>
                <a:gd name="connsiteX72" fmla="*/ 4976602 w 5017062"/>
                <a:gd name="connsiteY72" fmla="*/ 132572 h 1904205"/>
                <a:gd name="connsiteX73" fmla="*/ 4980648 w 5017062"/>
                <a:gd name="connsiteY73" fmla="*/ 144710 h 1904205"/>
                <a:gd name="connsiteX74" fmla="*/ 4992786 w 5017062"/>
                <a:gd name="connsiteY74" fmla="*/ 152802 h 1904205"/>
                <a:gd name="connsiteX75" fmla="*/ 5000878 w 5017062"/>
                <a:gd name="connsiteY75" fmla="*/ 201354 h 1904205"/>
                <a:gd name="connsiteX76" fmla="*/ 4992786 w 5017062"/>
                <a:gd name="connsiteY76" fmla="*/ 334872 h 1904205"/>
                <a:gd name="connsiteX77" fmla="*/ 4988740 w 5017062"/>
                <a:gd name="connsiteY77" fmla="*/ 355103 h 1904205"/>
                <a:gd name="connsiteX78" fmla="*/ 4984694 w 5017062"/>
                <a:gd name="connsiteY78" fmla="*/ 383425 h 1904205"/>
                <a:gd name="connsiteX79" fmla="*/ 4976602 w 5017062"/>
                <a:gd name="connsiteY79" fmla="*/ 403655 h 1904205"/>
                <a:gd name="connsiteX80" fmla="*/ 4960418 w 5017062"/>
                <a:gd name="connsiteY80" fmla="*/ 452207 h 1904205"/>
                <a:gd name="connsiteX81" fmla="*/ 4952326 w 5017062"/>
                <a:gd name="connsiteY81" fmla="*/ 488621 h 1904205"/>
                <a:gd name="connsiteX82" fmla="*/ 4940188 w 5017062"/>
                <a:gd name="connsiteY82" fmla="*/ 557403 h 1904205"/>
                <a:gd name="connsiteX83" fmla="*/ 4944234 w 5017062"/>
                <a:gd name="connsiteY83" fmla="*/ 1006511 h 1904205"/>
                <a:gd name="connsiteX84" fmla="*/ 4948280 w 5017062"/>
                <a:gd name="connsiteY84" fmla="*/ 1022695 h 1904205"/>
                <a:gd name="connsiteX85" fmla="*/ 4952326 w 5017062"/>
                <a:gd name="connsiteY85" fmla="*/ 1144076 h 1904205"/>
                <a:gd name="connsiteX86" fmla="*/ 4968510 w 5017062"/>
                <a:gd name="connsiteY86" fmla="*/ 1188582 h 1904205"/>
                <a:gd name="connsiteX87" fmla="*/ 4976602 w 5017062"/>
                <a:gd name="connsiteY87" fmla="*/ 1216904 h 1904205"/>
                <a:gd name="connsiteX88" fmla="*/ 4984694 w 5017062"/>
                <a:gd name="connsiteY88" fmla="*/ 1237134 h 1904205"/>
                <a:gd name="connsiteX89" fmla="*/ 4988740 w 5017062"/>
                <a:gd name="connsiteY89" fmla="*/ 1257364 h 1904205"/>
                <a:gd name="connsiteX90" fmla="*/ 5000878 w 5017062"/>
                <a:gd name="connsiteY90" fmla="*/ 1273549 h 1904205"/>
                <a:gd name="connsiteX91" fmla="*/ 5004924 w 5017062"/>
                <a:gd name="connsiteY91" fmla="*/ 1293779 h 1904205"/>
                <a:gd name="connsiteX92" fmla="*/ 5013016 w 5017062"/>
                <a:gd name="connsiteY92" fmla="*/ 1309963 h 1904205"/>
                <a:gd name="connsiteX93" fmla="*/ 5017062 w 5017062"/>
                <a:gd name="connsiteY93" fmla="*/ 1326147 h 1904205"/>
                <a:gd name="connsiteX94" fmla="*/ 5000878 w 5017062"/>
                <a:gd name="connsiteY94" fmla="*/ 1382791 h 1904205"/>
                <a:gd name="connsiteX95" fmla="*/ 4972556 w 5017062"/>
                <a:gd name="connsiteY95" fmla="*/ 1455619 h 1904205"/>
                <a:gd name="connsiteX96" fmla="*/ 4952326 w 5017062"/>
                <a:gd name="connsiteY96" fmla="*/ 1516310 h 1904205"/>
                <a:gd name="connsiteX97" fmla="*/ 4928050 w 5017062"/>
                <a:gd name="connsiteY97" fmla="*/ 1589138 h 1904205"/>
                <a:gd name="connsiteX98" fmla="*/ 4924004 w 5017062"/>
                <a:gd name="connsiteY98" fmla="*/ 1609368 h 1904205"/>
                <a:gd name="connsiteX99" fmla="*/ 4907820 w 5017062"/>
                <a:gd name="connsiteY99" fmla="*/ 1657920 h 1904205"/>
                <a:gd name="connsiteX100" fmla="*/ 4899727 w 5017062"/>
                <a:gd name="connsiteY100" fmla="*/ 1678150 h 1904205"/>
                <a:gd name="connsiteX101" fmla="*/ 4887589 w 5017062"/>
                <a:gd name="connsiteY101" fmla="*/ 1686242 h 1904205"/>
                <a:gd name="connsiteX102" fmla="*/ 4883543 w 5017062"/>
                <a:gd name="connsiteY102" fmla="*/ 1698380 h 1904205"/>
                <a:gd name="connsiteX103" fmla="*/ 4859267 w 5017062"/>
                <a:gd name="connsiteY103" fmla="*/ 1750979 h 1904205"/>
                <a:gd name="connsiteX104" fmla="*/ 4855221 w 5017062"/>
                <a:gd name="connsiteY104" fmla="*/ 1771209 h 1904205"/>
                <a:gd name="connsiteX105" fmla="*/ 4843083 w 5017062"/>
                <a:gd name="connsiteY105" fmla="*/ 1799531 h 1904205"/>
                <a:gd name="connsiteX106" fmla="*/ 4839037 w 5017062"/>
                <a:gd name="connsiteY106" fmla="*/ 1811669 h 1904205"/>
                <a:gd name="connsiteX107" fmla="*/ 4834991 w 5017062"/>
                <a:gd name="connsiteY107" fmla="*/ 1827853 h 1904205"/>
                <a:gd name="connsiteX108" fmla="*/ 4778347 w 5017062"/>
                <a:gd name="connsiteY108" fmla="*/ 1839991 h 1904205"/>
                <a:gd name="connsiteX109" fmla="*/ 4673151 w 5017062"/>
                <a:gd name="connsiteY109" fmla="*/ 1860221 h 1904205"/>
                <a:gd name="connsiteX110" fmla="*/ 4511310 w 5017062"/>
                <a:gd name="connsiteY110" fmla="*/ 1864267 h 1904205"/>
                <a:gd name="connsiteX111" fmla="*/ 4389929 w 5017062"/>
                <a:gd name="connsiteY111" fmla="*/ 1876405 h 1904205"/>
                <a:gd name="connsiteX112" fmla="*/ 4187628 w 5017062"/>
                <a:gd name="connsiteY112" fmla="*/ 1884497 h 1904205"/>
                <a:gd name="connsiteX113" fmla="*/ 3969143 w 5017062"/>
                <a:gd name="connsiteY113" fmla="*/ 1888543 h 1904205"/>
                <a:gd name="connsiteX114" fmla="*/ 3912499 w 5017062"/>
                <a:gd name="connsiteY114" fmla="*/ 1884497 h 1904205"/>
                <a:gd name="connsiteX115" fmla="*/ 3859901 w 5017062"/>
                <a:gd name="connsiteY115" fmla="*/ 1876405 h 1904205"/>
                <a:gd name="connsiteX116" fmla="*/ 3827533 w 5017062"/>
                <a:gd name="connsiteY116" fmla="*/ 1868313 h 1904205"/>
                <a:gd name="connsiteX117" fmla="*/ 3791119 w 5017062"/>
                <a:gd name="connsiteY117" fmla="*/ 1860221 h 1904205"/>
                <a:gd name="connsiteX118" fmla="*/ 3762797 w 5017062"/>
                <a:gd name="connsiteY118" fmla="*/ 1856175 h 1904205"/>
                <a:gd name="connsiteX119" fmla="*/ 3726382 w 5017062"/>
                <a:gd name="connsiteY119" fmla="*/ 1848083 h 1904205"/>
                <a:gd name="connsiteX120" fmla="*/ 3702106 w 5017062"/>
                <a:gd name="connsiteY120" fmla="*/ 1844037 h 1904205"/>
                <a:gd name="connsiteX121" fmla="*/ 3681876 w 5017062"/>
                <a:gd name="connsiteY121" fmla="*/ 1839991 h 1904205"/>
                <a:gd name="connsiteX122" fmla="*/ 3596910 w 5017062"/>
                <a:gd name="connsiteY122" fmla="*/ 1827853 h 1904205"/>
                <a:gd name="connsiteX123" fmla="*/ 3511943 w 5017062"/>
                <a:gd name="connsiteY123" fmla="*/ 1819761 h 1904205"/>
                <a:gd name="connsiteX124" fmla="*/ 3451253 w 5017062"/>
                <a:gd name="connsiteY124" fmla="*/ 1811669 h 1904205"/>
                <a:gd name="connsiteX125" fmla="*/ 3431023 w 5017062"/>
                <a:gd name="connsiteY125" fmla="*/ 1803577 h 1904205"/>
                <a:gd name="connsiteX126" fmla="*/ 3394609 w 5017062"/>
                <a:gd name="connsiteY126" fmla="*/ 1779301 h 1904205"/>
                <a:gd name="connsiteX127" fmla="*/ 3382471 w 5017062"/>
                <a:gd name="connsiteY127" fmla="*/ 1763117 h 1904205"/>
                <a:gd name="connsiteX128" fmla="*/ 3337965 w 5017062"/>
                <a:gd name="connsiteY128" fmla="*/ 1738841 h 1904205"/>
                <a:gd name="connsiteX129" fmla="*/ 3297504 w 5017062"/>
                <a:gd name="connsiteY129" fmla="*/ 1714564 h 1904205"/>
                <a:gd name="connsiteX130" fmla="*/ 3269182 w 5017062"/>
                <a:gd name="connsiteY130" fmla="*/ 1702426 h 1904205"/>
                <a:gd name="connsiteX131" fmla="*/ 3228722 w 5017062"/>
                <a:gd name="connsiteY131" fmla="*/ 1678150 h 1904205"/>
                <a:gd name="connsiteX132" fmla="*/ 3204446 w 5017062"/>
                <a:gd name="connsiteY132" fmla="*/ 1670058 h 1904205"/>
                <a:gd name="connsiteX133" fmla="*/ 3155894 w 5017062"/>
                <a:gd name="connsiteY133" fmla="*/ 1649828 h 1904205"/>
                <a:gd name="connsiteX134" fmla="*/ 3135664 w 5017062"/>
                <a:gd name="connsiteY134" fmla="*/ 1641736 h 1904205"/>
                <a:gd name="connsiteX135" fmla="*/ 3115434 w 5017062"/>
                <a:gd name="connsiteY135" fmla="*/ 1637690 h 1904205"/>
                <a:gd name="connsiteX136" fmla="*/ 3034513 w 5017062"/>
                <a:gd name="connsiteY136" fmla="*/ 1625552 h 1904205"/>
                <a:gd name="connsiteX137" fmla="*/ 2985961 w 5017062"/>
                <a:gd name="connsiteY137" fmla="*/ 1621506 h 1904205"/>
                <a:gd name="connsiteX138" fmla="*/ 2945501 w 5017062"/>
                <a:gd name="connsiteY138" fmla="*/ 1597230 h 1904205"/>
                <a:gd name="connsiteX139" fmla="*/ 2913133 w 5017062"/>
                <a:gd name="connsiteY139" fmla="*/ 1577000 h 1904205"/>
                <a:gd name="connsiteX140" fmla="*/ 2892903 w 5017062"/>
                <a:gd name="connsiteY140" fmla="*/ 1548678 h 1904205"/>
                <a:gd name="connsiteX141" fmla="*/ 2876719 w 5017062"/>
                <a:gd name="connsiteY141" fmla="*/ 1544632 h 1904205"/>
                <a:gd name="connsiteX142" fmla="*/ 2864581 w 5017062"/>
                <a:gd name="connsiteY142" fmla="*/ 1540586 h 1904205"/>
                <a:gd name="connsiteX143" fmla="*/ 2844351 w 5017062"/>
                <a:gd name="connsiteY143" fmla="*/ 1536540 h 1904205"/>
                <a:gd name="connsiteX144" fmla="*/ 2807936 w 5017062"/>
                <a:gd name="connsiteY144" fmla="*/ 1524402 h 1904205"/>
                <a:gd name="connsiteX145" fmla="*/ 2767476 w 5017062"/>
                <a:gd name="connsiteY145" fmla="*/ 1516310 h 1904205"/>
                <a:gd name="connsiteX146" fmla="*/ 2710832 w 5017062"/>
                <a:gd name="connsiteY146" fmla="*/ 1500126 h 1904205"/>
                <a:gd name="connsiteX147" fmla="*/ 2674418 w 5017062"/>
                <a:gd name="connsiteY147" fmla="*/ 1487987 h 1904205"/>
                <a:gd name="connsiteX148" fmla="*/ 2605635 w 5017062"/>
                <a:gd name="connsiteY148" fmla="*/ 1475849 h 1904205"/>
                <a:gd name="connsiteX149" fmla="*/ 2459979 w 5017062"/>
                <a:gd name="connsiteY149" fmla="*/ 1459665 h 1904205"/>
                <a:gd name="connsiteX150" fmla="*/ 2431657 w 5017062"/>
                <a:gd name="connsiteY150" fmla="*/ 1455619 h 1904205"/>
                <a:gd name="connsiteX151" fmla="*/ 2326460 w 5017062"/>
                <a:gd name="connsiteY151" fmla="*/ 1427297 h 1904205"/>
                <a:gd name="connsiteX152" fmla="*/ 2257678 w 5017062"/>
                <a:gd name="connsiteY152" fmla="*/ 1415159 h 1904205"/>
                <a:gd name="connsiteX153" fmla="*/ 2079653 w 5017062"/>
                <a:gd name="connsiteY153" fmla="*/ 1362561 h 1904205"/>
                <a:gd name="connsiteX154" fmla="*/ 1885444 w 5017062"/>
                <a:gd name="connsiteY154" fmla="*/ 1289733 h 1904205"/>
                <a:gd name="connsiteX155" fmla="*/ 1755972 w 5017062"/>
                <a:gd name="connsiteY155" fmla="*/ 1265457 h 1904205"/>
                <a:gd name="connsiteX156" fmla="*/ 1650775 w 5017062"/>
                <a:gd name="connsiteY156" fmla="*/ 1241180 h 1904205"/>
                <a:gd name="connsiteX157" fmla="*/ 1460612 w 5017062"/>
                <a:gd name="connsiteY157" fmla="*/ 1224996 h 1904205"/>
                <a:gd name="connsiteX158" fmla="*/ 1416106 w 5017062"/>
                <a:gd name="connsiteY158" fmla="*/ 1216904 h 1904205"/>
                <a:gd name="connsiteX159" fmla="*/ 1355416 w 5017062"/>
                <a:gd name="connsiteY159" fmla="*/ 1200720 h 1904205"/>
                <a:gd name="connsiteX160" fmla="*/ 1234035 w 5017062"/>
                <a:gd name="connsiteY160" fmla="*/ 1196674 h 1904205"/>
                <a:gd name="connsiteX161" fmla="*/ 1177391 w 5017062"/>
                <a:gd name="connsiteY161" fmla="*/ 1184536 h 1904205"/>
                <a:gd name="connsiteX162" fmla="*/ 1100517 w 5017062"/>
                <a:gd name="connsiteY162" fmla="*/ 1164306 h 1904205"/>
                <a:gd name="connsiteX163" fmla="*/ 1080287 w 5017062"/>
                <a:gd name="connsiteY163" fmla="*/ 1160260 h 1904205"/>
                <a:gd name="connsiteX164" fmla="*/ 1035781 w 5017062"/>
                <a:gd name="connsiteY164" fmla="*/ 1148122 h 1904205"/>
                <a:gd name="connsiteX165" fmla="*/ 1015551 w 5017062"/>
                <a:gd name="connsiteY165" fmla="*/ 1135984 h 1904205"/>
                <a:gd name="connsiteX166" fmla="*/ 995320 w 5017062"/>
                <a:gd name="connsiteY166" fmla="*/ 1131938 h 1904205"/>
                <a:gd name="connsiteX167" fmla="*/ 983182 w 5017062"/>
                <a:gd name="connsiteY167" fmla="*/ 1127892 h 1904205"/>
                <a:gd name="connsiteX168" fmla="*/ 934630 w 5017062"/>
                <a:gd name="connsiteY168" fmla="*/ 1103616 h 1904205"/>
                <a:gd name="connsiteX169" fmla="*/ 918446 w 5017062"/>
                <a:gd name="connsiteY169" fmla="*/ 1095524 h 1904205"/>
                <a:gd name="connsiteX170" fmla="*/ 890124 w 5017062"/>
                <a:gd name="connsiteY170" fmla="*/ 1083386 h 1904205"/>
                <a:gd name="connsiteX171" fmla="*/ 877986 w 5017062"/>
                <a:gd name="connsiteY171" fmla="*/ 1075294 h 1904205"/>
                <a:gd name="connsiteX172" fmla="*/ 845618 w 5017062"/>
                <a:gd name="connsiteY172" fmla="*/ 1063156 h 1904205"/>
                <a:gd name="connsiteX173" fmla="*/ 833480 w 5017062"/>
                <a:gd name="connsiteY173" fmla="*/ 1051018 h 1904205"/>
                <a:gd name="connsiteX174" fmla="*/ 788974 w 5017062"/>
                <a:gd name="connsiteY174" fmla="*/ 1030787 h 1904205"/>
                <a:gd name="connsiteX175" fmla="*/ 760651 w 5017062"/>
                <a:gd name="connsiteY175" fmla="*/ 1022695 h 1904205"/>
                <a:gd name="connsiteX176" fmla="*/ 744467 w 5017062"/>
                <a:gd name="connsiteY176" fmla="*/ 1010557 h 1904205"/>
                <a:gd name="connsiteX177" fmla="*/ 695915 w 5017062"/>
                <a:gd name="connsiteY177" fmla="*/ 998419 h 1904205"/>
                <a:gd name="connsiteX178" fmla="*/ 683777 w 5017062"/>
                <a:gd name="connsiteY178" fmla="*/ 990327 h 1904205"/>
                <a:gd name="connsiteX179" fmla="*/ 655455 w 5017062"/>
                <a:gd name="connsiteY179" fmla="*/ 982235 h 1904205"/>
                <a:gd name="connsiteX180" fmla="*/ 619041 w 5017062"/>
                <a:gd name="connsiteY180" fmla="*/ 962005 h 1904205"/>
                <a:gd name="connsiteX181" fmla="*/ 586673 w 5017062"/>
                <a:gd name="connsiteY181" fmla="*/ 929637 h 1904205"/>
                <a:gd name="connsiteX182" fmla="*/ 570489 w 5017062"/>
                <a:gd name="connsiteY182" fmla="*/ 913453 h 1904205"/>
                <a:gd name="connsiteX183" fmla="*/ 550258 w 5017062"/>
                <a:gd name="connsiteY183" fmla="*/ 893223 h 1904205"/>
                <a:gd name="connsiteX184" fmla="*/ 530028 w 5017062"/>
                <a:gd name="connsiteY184" fmla="*/ 872993 h 1904205"/>
                <a:gd name="connsiteX185" fmla="*/ 517890 w 5017062"/>
                <a:gd name="connsiteY185" fmla="*/ 856809 h 1904205"/>
                <a:gd name="connsiteX186" fmla="*/ 485522 w 5017062"/>
                <a:gd name="connsiteY186" fmla="*/ 836579 h 1904205"/>
                <a:gd name="connsiteX187" fmla="*/ 461246 w 5017062"/>
                <a:gd name="connsiteY187" fmla="*/ 812303 h 1904205"/>
                <a:gd name="connsiteX188" fmla="*/ 453154 w 5017062"/>
                <a:gd name="connsiteY188" fmla="*/ 804210 h 1904205"/>
                <a:gd name="connsiteX189" fmla="*/ 428878 w 5017062"/>
                <a:gd name="connsiteY189" fmla="*/ 788026 h 1904205"/>
                <a:gd name="connsiteX190" fmla="*/ 384372 w 5017062"/>
                <a:gd name="connsiteY190" fmla="*/ 751612 h 1904205"/>
                <a:gd name="connsiteX191" fmla="*/ 360096 w 5017062"/>
                <a:gd name="connsiteY191" fmla="*/ 739474 h 1904205"/>
                <a:gd name="connsiteX192" fmla="*/ 198255 w 5017062"/>
                <a:gd name="connsiteY192" fmla="*/ 735428 h 1904205"/>
                <a:gd name="connsiteX193" fmla="*/ 153749 w 5017062"/>
                <a:gd name="connsiteY193" fmla="*/ 727336 h 1904205"/>
                <a:gd name="connsiteX194" fmla="*/ 137565 w 5017062"/>
                <a:gd name="connsiteY194" fmla="*/ 719244 h 1904205"/>
                <a:gd name="connsiteX195" fmla="*/ 105197 w 5017062"/>
                <a:gd name="connsiteY195" fmla="*/ 715198 h 1904205"/>
                <a:gd name="connsiteX196" fmla="*/ 93058 w 5017062"/>
                <a:gd name="connsiteY196" fmla="*/ 711152 h 1904205"/>
                <a:gd name="connsiteX197" fmla="*/ 80920 w 5017062"/>
                <a:gd name="connsiteY197" fmla="*/ 703060 h 1904205"/>
                <a:gd name="connsiteX198" fmla="*/ 64736 w 5017062"/>
                <a:gd name="connsiteY198" fmla="*/ 699014 h 1904205"/>
                <a:gd name="connsiteX199" fmla="*/ 52598 w 5017062"/>
                <a:gd name="connsiteY199" fmla="*/ 686876 h 1904205"/>
                <a:gd name="connsiteX200" fmla="*/ 36414 w 5017062"/>
                <a:gd name="connsiteY200" fmla="*/ 674738 h 1904205"/>
                <a:gd name="connsiteX201" fmla="*/ 28322 w 5017062"/>
                <a:gd name="connsiteY201" fmla="*/ 662600 h 1904205"/>
                <a:gd name="connsiteX202" fmla="*/ 64736 w 5017062"/>
                <a:gd name="connsiteY202" fmla="*/ 703060 h 1904205"/>
                <a:gd name="connsiteX203" fmla="*/ 68782 w 5017062"/>
                <a:gd name="connsiteY203" fmla="*/ 707106 h 1904205"/>
                <a:gd name="connsiteX0" fmla="*/ 0 w 5017062"/>
                <a:gd name="connsiteY0" fmla="*/ 682729 h 1904104"/>
                <a:gd name="connsiteX1" fmla="*/ 0 w 5017062"/>
                <a:gd name="connsiteY1" fmla="*/ 682729 h 1904104"/>
                <a:gd name="connsiteX2" fmla="*/ 64736 w 5017062"/>
                <a:gd name="connsiteY2" fmla="*/ 662499 h 1904104"/>
                <a:gd name="connsiteX3" fmla="*/ 80920 w 5017062"/>
                <a:gd name="connsiteY3" fmla="*/ 654407 h 1904104"/>
                <a:gd name="connsiteX4" fmla="*/ 93058 w 5017062"/>
                <a:gd name="connsiteY4" fmla="*/ 650361 h 1904104"/>
                <a:gd name="connsiteX5" fmla="*/ 105197 w 5017062"/>
                <a:gd name="connsiteY5" fmla="*/ 642269 h 1904104"/>
                <a:gd name="connsiteX6" fmla="*/ 125427 w 5017062"/>
                <a:gd name="connsiteY6" fmla="*/ 634177 h 1904104"/>
                <a:gd name="connsiteX7" fmla="*/ 137565 w 5017062"/>
                <a:gd name="connsiteY7" fmla="*/ 626085 h 1904104"/>
                <a:gd name="connsiteX8" fmla="*/ 157795 w 5017062"/>
                <a:gd name="connsiteY8" fmla="*/ 622039 h 1904104"/>
                <a:gd name="connsiteX9" fmla="*/ 169933 w 5017062"/>
                <a:gd name="connsiteY9" fmla="*/ 613947 h 1904104"/>
                <a:gd name="connsiteX10" fmla="*/ 194209 w 5017062"/>
                <a:gd name="connsiteY10" fmla="*/ 605855 h 1904104"/>
                <a:gd name="connsiteX11" fmla="*/ 230623 w 5017062"/>
                <a:gd name="connsiteY11" fmla="*/ 589671 h 1904104"/>
                <a:gd name="connsiteX12" fmla="*/ 242761 w 5017062"/>
                <a:gd name="connsiteY12" fmla="*/ 577532 h 1904104"/>
                <a:gd name="connsiteX13" fmla="*/ 262991 w 5017062"/>
                <a:gd name="connsiteY13" fmla="*/ 573486 h 1904104"/>
                <a:gd name="connsiteX14" fmla="*/ 295359 w 5017062"/>
                <a:gd name="connsiteY14" fmla="*/ 561348 h 1904104"/>
                <a:gd name="connsiteX15" fmla="*/ 307497 w 5017062"/>
                <a:gd name="connsiteY15" fmla="*/ 557302 h 1904104"/>
                <a:gd name="connsiteX16" fmla="*/ 327727 w 5017062"/>
                <a:gd name="connsiteY16" fmla="*/ 545164 h 1904104"/>
                <a:gd name="connsiteX17" fmla="*/ 360096 w 5017062"/>
                <a:gd name="connsiteY17" fmla="*/ 537072 h 1904104"/>
                <a:gd name="connsiteX18" fmla="*/ 400556 w 5017062"/>
                <a:gd name="connsiteY18" fmla="*/ 516842 h 1904104"/>
                <a:gd name="connsiteX19" fmla="*/ 436970 w 5017062"/>
                <a:gd name="connsiteY19" fmla="*/ 508750 h 1904104"/>
                <a:gd name="connsiteX20" fmla="*/ 449108 w 5017062"/>
                <a:gd name="connsiteY20" fmla="*/ 500658 h 1904104"/>
                <a:gd name="connsiteX21" fmla="*/ 465292 w 5017062"/>
                <a:gd name="connsiteY21" fmla="*/ 496612 h 1904104"/>
                <a:gd name="connsiteX22" fmla="*/ 517890 w 5017062"/>
                <a:gd name="connsiteY22" fmla="*/ 488520 h 1904104"/>
                <a:gd name="connsiteX23" fmla="*/ 558351 w 5017062"/>
                <a:gd name="connsiteY23" fmla="*/ 472336 h 1904104"/>
                <a:gd name="connsiteX24" fmla="*/ 602857 w 5017062"/>
                <a:gd name="connsiteY24" fmla="*/ 464244 h 1904104"/>
                <a:gd name="connsiteX25" fmla="*/ 623087 w 5017062"/>
                <a:gd name="connsiteY25" fmla="*/ 460198 h 1904104"/>
                <a:gd name="connsiteX26" fmla="*/ 663547 w 5017062"/>
                <a:gd name="connsiteY26" fmla="*/ 456152 h 1904104"/>
                <a:gd name="connsiteX27" fmla="*/ 712099 w 5017062"/>
                <a:gd name="connsiteY27" fmla="*/ 444014 h 1904104"/>
                <a:gd name="connsiteX28" fmla="*/ 732329 w 5017062"/>
                <a:gd name="connsiteY28" fmla="*/ 435922 h 1904104"/>
                <a:gd name="connsiteX29" fmla="*/ 748513 w 5017062"/>
                <a:gd name="connsiteY29" fmla="*/ 431876 h 1904104"/>
                <a:gd name="connsiteX30" fmla="*/ 760651 w 5017062"/>
                <a:gd name="connsiteY30" fmla="*/ 427830 h 1904104"/>
                <a:gd name="connsiteX31" fmla="*/ 793020 w 5017062"/>
                <a:gd name="connsiteY31" fmla="*/ 419738 h 1904104"/>
                <a:gd name="connsiteX32" fmla="*/ 817296 w 5017062"/>
                <a:gd name="connsiteY32" fmla="*/ 411646 h 1904104"/>
                <a:gd name="connsiteX33" fmla="*/ 829434 w 5017062"/>
                <a:gd name="connsiteY33" fmla="*/ 403554 h 1904104"/>
                <a:gd name="connsiteX34" fmla="*/ 869894 w 5017062"/>
                <a:gd name="connsiteY34" fmla="*/ 395462 h 1904104"/>
                <a:gd name="connsiteX35" fmla="*/ 902262 w 5017062"/>
                <a:gd name="connsiteY35" fmla="*/ 383324 h 1904104"/>
                <a:gd name="connsiteX36" fmla="*/ 918446 w 5017062"/>
                <a:gd name="connsiteY36" fmla="*/ 379278 h 1904104"/>
                <a:gd name="connsiteX37" fmla="*/ 930584 w 5017062"/>
                <a:gd name="connsiteY37" fmla="*/ 375232 h 1904104"/>
                <a:gd name="connsiteX38" fmla="*/ 979136 w 5017062"/>
                <a:gd name="connsiteY38" fmla="*/ 371186 h 1904104"/>
                <a:gd name="connsiteX39" fmla="*/ 999366 w 5017062"/>
                <a:gd name="connsiteY39" fmla="*/ 363094 h 1904104"/>
                <a:gd name="connsiteX40" fmla="*/ 1019597 w 5017062"/>
                <a:gd name="connsiteY40" fmla="*/ 359048 h 1904104"/>
                <a:gd name="connsiteX41" fmla="*/ 1031735 w 5017062"/>
                <a:gd name="connsiteY41" fmla="*/ 350956 h 1904104"/>
                <a:gd name="connsiteX42" fmla="*/ 1076241 w 5017062"/>
                <a:gd name="connsiteY42" fmla="*/ 346909 h 1904104"/>
                <a:gd name="connsiteX43" fmla="*/ 1088379 w 5017062"/>
                <a:gd name="connsiteY43" fmla="*/ 342863 h 1904104"/>
                <a:gd name="connsiteX44" fmla="*/ 1120747 w 5017062"/>
                <a:gd name="connsiteY44" fmla="*/ 338817 h 1904104"/>
                <a:gd name="connsiteX45" fmla="*/ 1132885 w 5017062"/>
                <a:gd name="connsiteY45" fmla="*/ 330725 h 1904104"/>
                <a:gd name="connsiteX46" fmla="*/ 1165253 w 5017062"/>
                <a:gd name="connsiteY46" fmla="*/ 326679 h 1904104"/>
                <a:gd name="connsiteX47" fmla="*/ 1177391 w 5017062"/>
                <a:gd name="connsiteY47" fmla="*/ 322633 h 1904104"/>
                <a:gd name="connsiteX48" fmla="*/ 1213805 w 5017062"/>
                <a:gd name="connsiteY48" fmla="*/ 314541 h 1904104"/>
                <a:gd name="connsiteX49" fmla="*/ 1242127 w 5017062"/>
                <a:gd name="connsiteY49" fmla="*/ 302403 h 1904104"/>
                <a:gd name="connsiteX50" fmla="*/ 1258312 w 5017062"/>
                <a:gd name="connsiteY50" fmla="*/ 298357 h 1904104"/>
                <a:gd name="connsiteX51" fmla="*/ 1270450 w 5017062"/>
                <a:gd name="connsiteY51" fmla="*/ 290265 h 1904104"/>
                <a:gd name="connsiteX52" fmla="*/ 1314956 w 5017062"/>
                <a:gd name="connsiteY52" fmla="*/ 282173 h 1904104"/>
                <a:gd name="connsiteX53" fmla="*/ 1347324 w 5017062"/>
                <a:gd name="connsiteY53" fmla="*/ 270035 h 1904104"/>
                <a:gd name="connsiteX54" fmla="*/ 1379692 w 5017062"/>
                <a:gd name="connsiteY54" fmla="*/ 257897 h 1904104"/>
                <a:gd name="connsiteX55" fmla="*/ 1395876 w 5017062"/>
                <a:gd name="connsiteY55" fmla="*/ 253851 h 1904104"/>
                <a:gd name="connsiteX56" fmla="*/ 1756687 w 5017062"/>
                <a:gd name="connsiteY56" fmla="*/ 155212 h 1904104"/>
                <a:gd name="connsiteX57" fmla="*/ 2570960 w 5017062"/>
                <a:gd name="connsiteY57" fmla="*/ 133 h 1904104"/>
                <a:gd name="connsiteX58" fmla="*/ 3394609 w 5017062"/>
                <a:gd name="connsiteY58" fmla="*/ 128425 h 1904104"/>
                <a:gd name="connsiteX59" fmla="*/ 3487667 w 5017062"/>
                <a:gd name="connsiteY59" fmla="*/ 136517 h 1904104"/>
                <a:gd name="connsiteX60" fmla="*/ 3532174 w 5017062"/>
                <a:gd name="connsiteY60" fmla="*/ 148655 h 1904104"/>
                <a:gd name="connsiteX61" fmla="*/ 3742566 w 5017062"/>
                <a:gd name="connsiteY61" fmla="*/ 144609 h 1904104"/>
                <a:gd name="connsiteX62" fmla="*/ 3774935 w 5017062"/>
                <a:gd name="connsiteY62" fmla="*/ 136517 h 1904104"/>
                <a:gd name="connsiteX63" fmla="*/ 3811349 w 5017062"/>
                <a:gd name="connsiteY63" fmla="*/ 132471 h 1904104"/>
                <a:gd name="connsiteX64" fmla="*/ 4017696 w 5017062"/>
                <a:gd name="connsiteY64" fmla="*/ 128425 h 1904104"/>
                <a:gd name="connsiteX65" fmla="*/ 4037926 w 5017062"/>
                <a:gd name="connsiteY65" fmla="*/ 116286 h 1904104"/>
                <a:gd name="connsiteX66" fmla="*/ 4050064 w 5017062"/>
                <a:gd name="connsiteY66" fmla="*/ 112240 h 1904104"/>
                <a:gd name="connsiteX67" fmla="*/ 4082432 w 5017062"/>
                <a:gd name="connsiteY67" fmla="*/ 96056 h 1904104"/>
                <a:gd name="connsiteX68" fmla="*/ 4377791 w 5017062"/>
                <a:gd name="connsiteY68" fmla="*/ 87964 h 1904104"/>
                <a:gd name="connsiteX69" fmla="*/ 4446574 w 5017062"/>
                <a:gd name="connsiteY69" fmla="*/ 104148 h 1904104"/>
                <a:gd name="connsiteX70" fmla="*/ 4584138 w 5017062"/>
                <a:gd name="connsiteY70" fmla="*/ 128425 h 1904104"/>
                <a:gd name="connsiteX71" fmla="*/ 4976602 w 5017062"/>
                <a:gd name="connsiteY71" fmla="*/ 132471 h 1904104"/>
                <a:gd name="connsiteX72" fmla="*/ 4980648 w 5017062"/>
                <a:gd name="connsiteY72" fmla="*/ 144609 h 1904104"/>
                <a:gd name="connsiteX73" fmla="*/ 4992786 w 5017062"/>
                <a:gd name="connsiteY73" fmla="*/ 152701 h 1904104"/>
                <a:gd name="connsiteX74" fmla="*/ 5000878 w 5017062"/>
                <a:gd name="connsiteY74" fmla="*/ 201253 h 1904104"/>
                <a:gd name="connsiteX75" fmla="*/ 4992786 w 5017062"/>
                <a:gd name="connsiteY75" fmla="*/ 334771 h 1904104"/>
                <a:gd name="connsiteX76" fmla="*/ 4988740 w 5017062"/>
                <a:gd name="connsiteY76" fmla="*/ 355002 h 1904104"/>
                <a:gd name="connsiteX77" fmla="*/ 4984694 w 5017062"/>
                <a:gd name="connsiteY77" fmla="*/ 383324 h 1904104"/>
                <a:gd name="connsiteX78" fmla="*/ 4976602 w 5017062"/>
                <a:gd name="connsiteY78" fmla="*/ 403554 h 1904104"/>
                <a:gd name="connsiteX79" fmla="*/ 4960418 w 5017062"/>
                <a:gd name="connsiteY79" fmla="*/ 452106 h 1904104"/>
                <a:gd name="connsiteX80" fmla="*/ 4952326 w 5017062"/>
                <a:gd name="connsiteY80" fmla="*/ 488520 h 1904104"/>
                <a:gd name="connsiteX81" fmla="*/ 4940188 w 5017062"/>
                <a:gd name="connsiteY81" fmla="*/ 557302 h 1904104"/>
                <a:gd name="connsiteX82" fmla="*/ 4944234 w 5017062"/>
                <a:gd name="connsiteY82" fmla="*/ 1006410 h 1904104"/>
                <a:gd name="connsiteX83" fmla="*/ 4948280 w 5017062"/>
                <a:gd name="connsiteY83" fmla="*/ 1022594 h 1904104"/>
                <a:gd name="connsiteX84" fmla="*/ 4952326 w 5017062"/>
                <a:gd name="connsiteY84" fmla="*/ 1143975 h 1904104"/>
                <a:gd name="connsiteX85" fmla="*/ 4968510 w 5017062"/>
                <a:gd name="connsiteY85" fmla="*/ 1188481 h 1904104"/>
                <a:gd name="connsiteX86" fmla="*/ 4976602 w 5017062"/>
                <a:gd name="connsiteY86" fmla="*/ 1216803 h 1904104"/>
                <a:gd name="connsiteX87" fmla="*/ 4984694 w 5017062"/>
                <a:gd name="connsiteY87" fmla="*/ 1237033 h 1904104"/>
                <a:gd name="connsiteX88" fmla="*/ 4988740 w 5017062"/>
                <a:gd name="connsiteY88" fmla="*/ 1257263 h 1904104"/>
                <a:gd name="connsiteX89" fmla="*/ 5000878 w 5017062"/>
                <a:gd name="connsiteY89" fmla="*/ 1273448 h 1904104"/>
                <a:gd name="connsiteX90" fmla="*/ 5004924 w 5017062"/>
                <a:gd name="connsiteY90" fmla="*/ 1293678 h 1904104"/>
                <a:gd name="connsiteX91" fmla="*/ 5013016 w 5017062"/>
                <a:gd name="connsiteY91" fmla="*/ 1309862 h 1904104"/>
                <a:gd name="connsiteX92" fmla="*/ 5017062 w 5017062"/>
                <a:gd name="connsiteY92" fmla="*/ 1326046 h 1904104"/>
                <a:gd name="connsiteX93" fmla="*/ 5000878 w 5017062"/>
                <a:gd name="connsiteY93" fmla="*/ 1382690 h 1904104"/>
                <a:gd name="connsiteX94" fmla="*/ 4972556 w 5017062"/>
                <a:gd name="connsiteY94" fmla="*/ 1455518 h 1904104"/>
                <a:gd name="connsiteX95" fmla="*/ 4952326 w 5017062"/>
                <a:gd name="connsiteY95" fmla="*/ 1516209 h 1904104"/>
                <a:gd name="connsiteX96" fmla="*/ 4928050 w 5017062"/>
                <a:gd name="connsiteY96" fmla="*/ 1589037 h 1904104"/>
                <a:gd name="connsiteX97" fmla="*/ 4924004 w 5017062"/>
                <a:gd name="connsiteY97" fmla="*/ 1609267 h 1904104"/>
                <a:gd name="connsiteX98" fmla="*/ 4907820 w 5017062"/>
                <a:gd name="connsiteY98" fmla="*/ 1657819 h 1904104"/>
                <a:gd name="connsiteX99" fmla="*/ 4899727 w 5017062"/>
                <a:gd name="connsiteY99" fmla="*/ 1678049 h 1904104"/>
                <a:gd name="connsiteX100" fmla="*/ 4887589 w 5017062"/>
                <a:gd name="connsiteY100" fmla="*/ 1686141 h 1904104"/>
                <a:gd name="connsiteX101" fmla="*/ 4883543 w 5017062"/>
                <a:gd name="connsiteY101" fmla="*/ 1698279 h 1904104"/>
                <a:gd name="connsiteX102" fmla="*/ 4859267 w 5017062"/>
                <a:gd name="connsiteY102" fmla="*/ 1750878 h 1904104"/>
                <a:gd name="connsiteX103" fmla="*/ 4855221 w 5017062"/>
                <a:gd name="connsiteY103" fmla="*/ 1771108 h 1904104"/>
                <a:gd name="connsiteX104" fmla="*/ 4843083 w 5017062"/>
                <a:gd name="connsiteY104" fmla="*/ 1799430 h 1904104"/>
                <a:gd name="connsiteX105" fmla="*/ 4839037 w 5017062"/>
                <a:gd name="connsiteY105" fmla="*/ 1811568 h 1904104"/>
                <a:gd name="connsiteX106" fmla="*/ 4834991 w 5017062"/>
                <a:gd name="connsiteY106" fmla="*/ 1827752 h 1904104"/>
                <a:gd name="connsiteX107" fmla="*/ 4778347 w 5017062"/>
                <a:gd name="connsiteY107" fmla="*/ 1839890 h 1904104"/>
                <a:gd name="connsiteX108" fmla="*/ 4673151 w 5017062"/>
                <a:gd name="connsiteY108" fmla="*/ 1860120 h 1904104"/>
                <a:gd name="connsiteX109" fmla="*/ 4511310 w 5017062"/>
                <a:gd name="connsiteY109" fmla="*/ 1864166 h 1904104"/>
                <a:gd name="connsiteX110" fmla="*/ 4389929 w 5017062"/>
                <a:gd name="connsiteY110" fmla="*/ 1876304 h 1904104"/>
                <a:gd name="connsiteX111" fmla="*/ 4187628 w 5017062"/>
                <a:gd name="connsiteY111" fmla="*/ 1884396 h 1904104"/>
                <a:gd name="connsiteX112" fmla="*/ 3969143 w 5017062"/>
                <a:gd name="connsiteY112" fmla="*/ 1888442 h 1904104"/>
                <a:gd name="connsiteX113" fmla="*/ 3912499 w 5017062"/>
                <a:gd name="connsiteY113" fmla="*/ 1884396 h 1904104"/>
                <a:gd name="connsiteX114" fmla="*/ 3859901 w 5017062"/>
                <a:gd name="connsiteY114" fmla="*/ 1876304 h 1904104"/>
                <a:gd name="connsiteX115" fmla="*/ 3827533 w 5017062"/>
                <a:gd name="connsiteY115" fmla="*/ 1868212 h 1904104"/>
                <a:gd name="connsiteX116" fmla="*/ 3791119 w 5017062"/>
                <a:gd name="connsiteY116" fmla="*/ 1860120 h 1904104"/>
                <a:gd name="connsiteX117" fmla="*/ 3762797 w 5017062"/>
                <a:gd name="connsiteY117" fmla="*/ 1856074 h 1904104"/>
                <a:gd name="connsiteX118" fmla="*/ 3726382 w 5017062"/>
                <a:gd name="connsiteY118" fmla="*/ 1847982 h 1904104"/>
                <a:gd name="connsiteX119" fmla="*/ 3702106 w 5017062"/>
                <a:gd name="connsiteY119" fmla="*/ 1843936 h 1904104"/>
                <a:gd name="connsiteX120" fmla="*/ 3681876 w 5017062"/>
                <a:gd name="connsiteY120" fmla="*/ 1839890 h 1904104"/>
                <a:gd name="connsiteX121" fmla="*/ 3596910 w 5017062"/>
                <a:gd name="connsiteY121" fmla="*/ 1827752 h 1904104"/>
                <a:gd name="connsiteX122" fmla="*/ 3511943 w 5017062"/>
                <a:gd name="connsiteY122" fmla="*/ 1819660 h 1904104"/>
                <a:gd name="connsiteX123" fmla="*/ 3451253 w 5017062"/>
                <a:gd name="connsiteY123" fmla="*/ 1811568 h 1904104"/>
                <a:gd name="connsiteX124" fmla="*/ 3431023 w 5017062"/>
                <a:gd name="connsiteY124" fmla="*/ 1803476 h 1904104"/>
                <a:gd name="connsiteX125" fmla="*/ 3394609 w 5017062"/>
                <a:gd name="connsiteY125" fmla="*/ 1779200 h 1904104"/>
                <a:gd name="connsiteX126" fmla="*/ 3382471 w 5017062"/>
                <a:gd name="connsiteY126" fmla="*/ 1763016 h 1904104"/>
                <a:gd name="connsiteX127" fmla="*/ 3337965 w 5017062"/>
                <a:gd name="connsiteY127" fmla="*/ 1738740 h 1904104"/>
                <a:gd name="connsiteX128" fmla="*/ 3297504 w 5017062"/>
                <a:gd name="connsiteY128" fmla="*/ 1714463 h 1904104"/>
                <a:gd name="connsiteX129" fmla="*/ 3269182 w 5017062"/>
                <a:gd name="connsiteY129" fmla="*/ 1702325 h 1904104"/>
                <a:gd name="connsiteX130" fmla="*/ 3228722 w 5017062"/>
                <a:gd name="connsiteY130" fmla="*/ 1678049 h 1904104"/>
                <a:gd name="connsiteX131" fmla="*/ 3204446 w 5017062"/>
                <a:gd name="connsiteY131" fmla="*/ 1669957 h 1904104"/>
                <a:gd name="connsiteX132" fmla="*/ 3155894 w 5017062"/>
                <a:gd name="connsiteY132" fmla="*/ 1649727 h 1904104"/>
                <a:gd name="connsiteX133" fmla="*/ 3135664 w 5017062"/>
                <a:gd name="connsiteY133" fmla="*/ 1641635 h 1904104"/>
                <a:gd name="connsiteX134" fmla="*/ 3115434 w 5017062"/>
                <a:gd name="connsiteY134" fmla="*/ 1637589 h 1904104"/>
                <a:gd name="connsiteX135" fmla="*/ 3034513 w 5017062"/>
                <a:gd name="connsiteY135" fmla="*/ 1625451 h 1904104"/>
                <a:gd name="connsiteX136" fmla="*/ 2985961 w 5017062"/>
                <a:gd name="connsiteY136" fmla="*/ 1621405 h 1904104"/>
                <a:gd name="connsiteX137" fmla="*/ 2945501 w 5017062"/>
                <a:gd name="connsiteY137" fmla="*/ 1597129 h 1904104"/>
                <a:gd name="connsiteX138" fmla="*/ 2913133 w 5017062"/>
                <a:gd name="connsiteY138" fmla="*/ 1576899 h 1904104"/>
                <a:gd name="connsiteX139" fmla="*/ 2892903 w 5017062"/>
                <a:gd name="connsiteY139" fmla="*/ 1548577 h 1904104"/>
                <a:gd name="connsiteX140" fmla="*/ 2876719 w 5017062"/>
                <a:gd name="connsiteY140" fmla="*/ 1544531 h 1904104"/>
                <a:gd name="connsiteX141" fmla="*/ 2864581 w 5017062"/>
                <a:gd name="connsiteY141" fmla="*/ 1540485 h 1904104"/>
                <a:gd name="connsiteX142" fmla="*/ 2844351 w 5017062"/>
                <a:gd name="connsiteY142" fmla="*/ 1536439 h 1904104"/>
                <a:gd name="connsiteX143" fmla="*/ 2807936 w 5017062"/>
                <a:gd name="connsiteY143" fmla="*/ 1524301 h 1904104"/>
                <a:gd name="connsiteX144" fmla="*/ 2767476 w 5017062"/>
                <a:gd name="connsiteY144" fmla="*/ 1516209 h 1904104"/>
                <a:gd name="connsiteX145" fmla="*/ 2710832 w 5017062"/>
                <a:gd name="connsiteY145" fmla="*/ 1500025 h 1904104"/>
                <a:gd name="connsiteX146" fmla="*/ 2674418 w 5017062"/>
                <a:gd name="connsiteY146" fmla="*/ 1487886 h 1904104"/>
                <a:gd name="connsiteX147" fmla="*/ 2605635 w 5017062"/>
                <a:gd name="connsiteY147" fmla="*/ 1475748 h 1904104"/>
                <a:gd name="connsiteX148" fmla="*/ 2459979 w 5017062"/>
                <a:gd name="connsiteY148" fmla="*/ 1459564 h 1904104"/>
                <a:gd name="connsiteX149" fmla="*/ 2431657 w 5017062"/>
                <a:gd name="connsiteY149" fmla="*/ 1455518 h 1904104"/>
                <a:gd name="connsiteX150" fmla="*/ 2326460 w 5017062"/>
                <a:gd name="connsiteY150" fmla="*/ 1427196 h 1904104"/>
                <a:gd name="connsiteX151" fmla="*/ 2257678 w 5017062"/>
                <a:gd name="connsiteY151" fmla="*/ 1415058 h 1904104"/>
                <a:gd name="connsiteX152" fmla="*/ 2079653 w 5017062"/>
                <a:gd name="connsiteY152" fmla="*/ 1362460 h 1904104"/>
                <a:gd name="connsiteX153" fmla="*/ 1885444 w 5017062"/>
                <a:gd name="connsiteY153" fmla="*/ 1289632 h 1904104"/>
                <a:gd name="connsiteX154" fmla="*/ 1755972 w 5017062"/>
                <a:gd name="connsiteY154" fmla="*/ 1265356 h 1904104"/>
                <a:gd name="connsiteX155" fmla="*/ 1650775 w 5017062"/>
                <a:gd name="connsiteY155" fmla="*/ 1241079 h 1904104"/>
                <a:gd name="connsiteX156" fmla="*/ 1460612 w 5017062"/>
                <a:gd name="connsiteY156" fmla="*/ 1224895 h 1904104"/>
                <a:gd name="connsiteX157" fmla="*/ 1416106 w 5017062"/>
                <a:gd name="connsiteY157" fmla="*/ 1216803 h 1904104"/>
                <a:gd name="connsiteX158" fmla="*/ 1355416 w 5017062"/>
                <a:gd name="connsiteY158" fmla="*/ 1200619 h 1904104"/>
                <a:gd name="connsiteX159" fmla="*/ 1234035 w 5017062"/>
                <a:gd name="connsiteY159" fmla="*/ 1196573 h 1904104"/>
                <a:gd name="connsiteX160" fmla="*/ 1177391 w 5017062"/>
                <a:gd name="connsiteY160" fmla="*/ 1184435 h 1904104"/>
                <a:gd name="connsiteX161" fmla="*/ 1100517 w 5017062"/>
                <a:gd name="connsiteY161" fmla="*/ 1164205 h 1904104"/>
                <a:gd name="connsiteX162" fmla="*/ 1080287 w 5017062"/>
                <a:gd name="connsiteY162" fmla="*/ 1160159 h 1904104"/>
                <a:gd name="connsiteX163" fmla="*/ 1035781 w 5017062"/>
                <a:gd name="connsiteY163" fmla="*/ 1148021 h 1904104"/>
                <a:gd name="connsiteX164" fmla="*/ 1015551 w 5017062"/>
                <a:gd name="connsiteY164" fmla="*/ 1135883 h 1904104"/>
                <a:gd name="connsiteX165" fmla="*/ 995320 w 5017062"/>
                <a:gd name="connsiteY165" fmla="*/ 1131837 h 1904104"/>
                <a:gd name="connsiteX166" fmla="*/ 983182 w 5017062"/>
                <a:gd name="connsiteY166" fmla="*/ 1127791 h 1904104"/>
                <a:gd name="connsiteX167" fmla="*/ 934630 w 5017062"/>
                <a:gd name="connsiteY167" fmla="*/ 1103515 h 1904104"/>
                <a:gd name="connsiteX168" fmla="*/ 918446 w 5017062"/>
                <a:gd name="connsiteY168" fmla="*/ 1095423 h 1904104"/>
                <a:gd name="connsiteX169" fmla="*/ 890124 w 5017062"/>
                <a:gd name="connsiteY169" fmla="*/ 1083285 h 1904104"/>
                <a:gd name="connsiteX170" fmla="*/ 877986 w 5017062"/>
                <a:gd name="connsiteY170" fmla="*/ 1075193 h 1904104"/>
                <a:gd name="connsiteX171" fmla="*/ 845618 w 5017062"/>
                <a:gd name="connsiteY171" fmla="*/ 1063055 h 1904104"/>
                <a:gd name="connsiteX172" fmla="*/ 833480 w 5017062"/>
                <a:gd name="connsiteY172" fmla="*/ 1050917 h 1904104"/>
                <a:gd name="connsiteX173" fmla="*/ 788974 w 5017062"/>
                <a:gd name="connsiteY173" fmla="*/ 1030686 h 1904104"/>
                <a:gd name="connsiteX174" fmla="*/ 760651 w 5017062"/>
                <a:gd name="connsiteY174" fmla="*/ 1022594 h 1904104"/>
                <a:gd name="connsiteX175" fmla="*/ 744467 w 5017062"/>
                <a:gd name="connsiteY175" fmla="*/ 1010456 h 1904104"/>
                <a:gd name="connsiteX176" fmla="*/ 695915 w 5017062"/>
                <a:gd name="connsiteY176" fmla="*/ 998318 h 1904104"/>
                <a:gd name="connsiteX177" fmla="*/ 683777 w 5017062"/>
                <a:gd name="connsiteY177" fmla="*/ 990226 h 1904104"/>
                <a:gd name="connsiteX178" fmla="*/ 655455 w 5017062"/>
                <a:gd name="connsiteY178" fmla="*/ 982134 h 1904104"/>
                <a:gd name="connsiteX179" fmla="*/ 619041 w 5017062"/>
                <a:gd name="connsiteY179" fmla="*/ 961904 h 1904104"/>
                <a:gd name="connsiteX180" fmla="*/ 586673 w 5017062"/>
                <a:gd name="connsiteY180" fmla="*/ 929536 h 1904104"/>
                <a:gd name="connsiteX181" fmla="*/ 570489 w 5017062"/>
                <a:gd name="connsiteY181" fmla="*/ 913352 h 1904104"/>
                <a:gd name="connsiteX182" fmla="*/ 550258 w 5017062"/>
                <a:gd name="connsiteY182" fmla="*/ 893122 h 1904104"/>
                <a:gd name="connsiteX183" fmla="*/ 530028 w 5017062"/>
                <a:gd name="connsiteY183" fmla="*/ 872892 h 1904104"/>
                <a:gd name="connsiteX184" fmla="*/ 517890 w 5017062"/>
                <a:gd name="connsiteY184" fmla="*/ 856708 h 1904104"/>
                <a:gd name="connsiteX185" fmla="*/ 485522 w 5017062"/>
                <a:gd name="connsiteY185" fmla="*/ 836478 h 1904104"/>
                <a:gd name="connsiteX186" fmla="*/ 461246 w 5017062"/>
                <a:gd name="connsiteY186" fmla="*/ 812202 h 1904104"/>
                <a:gd name="connsiteX187" fmla="*/ 453154 w 5017062"/>
                <a:gd name="connsiteY187" fmla="*/ 804109 h 1904104"/>
                <a:gd name="connsiteX188" fmla="*/ 428878 w 5017062"/>
                <a:gd name="connsiteY188" fmla="*/ 787925 h 1904104"/>
                <a:gd name="connsiteX189" fmla="*/ 384372 w 5017062"/>
                <a:gd name="connsiteY189" fmla="*/ 751511 h 1904104"/>
                <a:gd name="connsiteX190" fmla="*/ 360096 w 5017062"/>
                <a:gd name="connsiteY190" fmla="*/ 739373 h 1904104"/>
                <a:gd name="connsiteX191" fmla="*/ 198255 w 5017062"/>
                <a:gd name="connsiteY191" fmla="*/ 735327 h 1904104"/>
                <a:gd name="connsiteX192" fmla="*/ 153749 w 5017062"/>
                <a:gd name="connsiteY192" fmla="*/ 727235 h 1904104"/>
                <a:gd name="connsiteX193" fmla="*/ 137565 w 5017062"/>
                <a:gd name="connsiteY193" fmla="*/ 719143 h 1904104"/>
                <a:gd name="connsiteX194" fmla="*/ 105197 w 5017062"/>
                <a:gd name="connsiteY194" fmla="*/ 715097 h 1904104"/>
                <a:gd name="connsiteX195" fmla="*/ 93058 w 5017062"/>
                <a:gd name="connsiteY195" fmla="*/ 711051 h 1904104"/>
                <a:gd name="connsiteX196" fmla="*/ 80920 w 5017062"/>
                <a:gd name="connsiteY196" fmla="*/ 702959 h 1904104"/>
                <a:gd name="connsiteX197" fmla="*/ 64736 w 5017062"/>
                <a:gd name="connsiteY197" fmla="*/ 698913 h 1904104"/>
                <a:gd name="connsiteX198" fmla="*/ 52598 w 5017062"/>
                <a:gd name="connsiteY198" fmla="*/ 686775 h 1904104"/>
                <a:gd name="connsiteX199" fmla="*/ 36414 w 5017062"/>
                <a:gd name="connsiteY199" fmla="*/ 674637 h 1904104"/>
                <a:gd name="connsiteX200" fmla="*/ 28322 w 5017062"/>
                <a:gd name="connsiteY200" fmla="*/ 662499 h 1904104"/>
                <a:gd name="connsiteX201" fmla="*/ 64736 w 5017062"/>
                <a:gd name="connsiteY201" fmla="*/ 702959 h 1904104"/>
                <a:gd name="connsiteX202" fmla="*/ 68782 w 5017062"/>
                <a:gd name="connsiteY202" fmla="*/ 707005 h 1904104"/>
                <a:gd name="connsiteX0" fmla="*/ 0 w 5017062"/>
                <a:gd name="connsiteY0" fmla="*/ 682659 h 1904034"/>
                <a:gd name="connsiteX1" fmla="*/ 0 w 5017062"/>
                <a:gd name="connsiteY1" fmla="*/ 682659 h 1904034"/>
                <a:gd name="connsiteX2" fmla="*/ 64736 w 5017062"/>
                <a:gd name="connsiteY2" fmla="*/ 662429 h 1904034"/>
                <a:gd name="connsiteX3" fmla="*/ 80920 w 5017062"/>
                <a:gd name="connsiteY3" fmla="*/ 654337 h 1904034"/>
                <a:gd name="connsiteX4" fmla="*/ 93058 w 5017062"/>
                <a:gd name="connsiteY4" fmla="*/ 650291 h 1904034"/>
                <a:gd name="connsiteX5" fmla="*/ 105197 w 5017062"/>
                <a:gd name="connsiteY5" fmla="*/ 642199 h 1904034"/>
                <a:gd name="connsiteX6" fmla="*/ 125427 w 5017062"/>
                <a:gd name="connsiteY6" fmla="*/ 634107 h 1904034"/>
                <a:gd name="connsiteX7" fmla="*/ 137565 w 5017062"/>
                <a:gd name="connsiteY7" fmla="*/ 626015 h 1904034"/>
                <a:gd name="connsiteX8" fmla="*/ 157795 w 5017062"/>
                <a:gd name="connsiteY8" fmla="*/ 621969 h 1904034"/>
                <a:gd name="connsiteX9" fmla="*/ 169933 w 5017062"/>
                <a:gd name="connsiteY9" fmla="*/ 613877 h 1904034"/>
                <a:gd name="connsiteX10" fmla="*/ 194209 w 5017062"/>
                <a:gd name="connsiteY10" fmla="*/ 605785 h 1904034"/>
                <a:gd name="connsiteX11" fmla="*/ 230623 w 5017062"/>
                <a:gd name="connsiteY11" fmla="*/ 589601 h 1904034"/>
                <a:gd name="connsiteX12" fmla="*/ 242761 w 5017062"/>
                <a:gd name="connsiteY12" fmla="*/ 577462 h 1904034"/>
                <a:gd name="connsiteX13" fmla="*/ 262991 w 5017062"/>
                <a:gd name="connsiteY13" fmla="*/ 573416 h 1904034"/>
                <a:gd name="connsiteX14" fmla="*/ 295359 w 5017062"/>
                <a:gd name="connsiteY14" fmla="*/ 561278 h 1904034"/>
                <a:gd name="connsiteX15" fmla="*/ 307497 w 5017062"/>
                <a:gd name="connsiteY15" fmla="*/ 557232 h 1904034"/>
                <a:gd name="connsiteX16" fmla="*/ 327727 w 5017062"/>
                <a:gd name="connsiteY16" fmla="*/ 545094 h 1904034"/>
                <a:gd name="connsiteX17" fmla="*/ 360096 w 5017062"/>
                <a:gd name="connsiteY17" fmla="*/ 537002 h 1904034"/>
                <a:gd name="connsiteX18" fmla="*/ 400556 w 5017062"/>
                <a:gd name="connsiteY18" fmla="*/ 516772 h 1904034"/>
                <a:gd name="connsiteX19" fmla="*/ 436970 w 5017062"/>
                <a:gd name="connsiteY19" fmla="*/ 508680 h 1904034"/>
                <a:gd name="connsiteX20" fmla="*/ 449108 w 5017062"/>
                <a:gd name="connsiteY20" fmla="*/ 500588 h 1904034"/>
                <a:gd name="connsiteX21" fmla="*/ 465292 w 5017062"/>
                <a:gd name="connsiteY21" fmla="*/ 496542 h 1904034"/>
                <a:gd name="connsiteX22" fmla="*/ 517890 w 5017062"/>
                <a:gd name="connsiteY22" fmla="*/ 488450 h 1904034"/>
                <a:gd name="connsiteX23" fmla="*/ 558351 w 5017062"/>
                <a:gd name="connsiteY23" fmla="*/ 472266 h 1904034"/>
                <a:gd name="connsiteX24" fmla="*/ 602857 w 5017062"/>
                <a:gd name="connsiteY24" fmla="*/ 464174 h 1904034"/>
                <a:gd name="connsiteX25" fmla="*/ 623087 w 5017062"/>
                <a:gd name="connsiteY25" fmla="*/ 460128 h 1904034"/>
                <a:gd name="connsiteX26" fmla="*/ 663547 w 5017062"/>
                <a:gd name="connsiteY26" fmla="*/ 456082 h 1904034"/>
                <a:gd name="connsiteX27" fmla="*/ 712099 w 5017062"/>
                <a:gd name="connsiteY27" fmla="*/ 443944 h 1904034"/>
                <a:gd name="connsiteX28" fmla="*/ 732329 w 5017062"/>
                <a:gd name="connsiteY28" fmla="*/ 435852 h 1904034"/>
                <a:gd name="connsiteX29" fmla="*/ 748513 w 5017062"/>
                <a:gd name="connsiteY29" fmla="*/ 431806 h 1904034"/>
                <a:gd name="connsiteX30" fmla="*/ 760651 w 5017062"/>
                <a:gd name="connsiteY30" fmla="*/ 427760 h 1904034"/>
                <a:gd name="connsiteX31" fmla="*/ 793020 w 5017062"/>
                <a:gd name="connsiteY31" fmla="*/ 419668 h 1904034"/>
                <a:gd name="connsiteX32" fmla="*/ 817296 w 5017062"/>
                <a:gd name="connsiteY32" fmla="*/ 411576 h 1904034"/>
                <a:gd name="connsiteX33" fmla="*/ 829434 w 5017062"/>
                <a:gd name="connsiteY33" fmla="*/ 403484 h 1904034"/>
                <a:gd name="connsiteX34" fmla="*/ 869894 w 5017062"/>
                <a:gd name="connsiteY34" fmla="*/ 395392 h 1904034"/>
                <a:gd name="connsiteX35" fmla="*/ 902262 w 5017062"/>
                <a:gd name="connsiteY35" fmla="*/ 383254 h 1904034"/>
                <a:gd name="connsiteX36" fmla="*/ 918446 w 5017062"/>
                <a:gd name="connsiteY36" fmla="*/ 379208 h 1904034"/>
                <a:gd name="connsiteX37" fmla="*/ 930584 w 5017062"/>
                <a:gd name="connsiteY37" fmla="*/ 375162 h 1904034"/>
                <a:gd name="connsiteX38" fmla="*/ 979136 w 5017062"/>
                <a:gd name="connsiteY38" fmla="*/ 371116 h 1904034"/>
                <a:gd name="connsiteX39" fmla="*/ 999366 w 5017062"/>
                <a:gd name="connsiteY39" fmla="*/ 363024 h 1904034"/>
                <a:gd name="connsiteX40" fmla="*/ 1019597 w 5017062"/>
                <a:gd name="connsiteY40" fmla="*/ 358978 h 1904034"/>
                <a:gd name="connsiteX41" fmla="*/ 1031735 w 5017062"/>
                <a:gd name="connsiteY41" fmla="*/ 350886 h 1904034"/>
                <a:gd name="connsiteX42" fmla="*/ 1076241 w 5017062"/>
                <a:gd name="connsiteY42" fmla="*/ 346839 h 1904034"/>
                <a:gd name="connsiteX43" fmla="*/ 1088379 w 5017062"/>
                <a:gd name="connsiteY43" fmla="*/ 342793 h 1904034"/>
                <a:gd name="connsiteX44" fmla="*/ 1120747 w 5017062"/>
                <a:gd name="connsiteY44" fmla="*/ 338747 h 1904034"/>
                <a:gd name="connsiteX45" fmla="*/ 1132885 w 5017062"/>
                <a:gd name="connsiteY45" fmla="*/ 330655 h 1904034"/>
                <a:gd name="connsiteX46" fmla="*/ 1165253 w 5017062"/>
                <a:gd name="connsiteY46" fmla="*/ 326609 h 1904034"/>
                <a:gd name="connsiteX47" fmla="*/ 1177391 w 5017062"/>
                <a:gd name="connsiteY47" fmla="*/ 322563 h 1904034"/>
                <a:gd name="connsiteX48" fmla="*/ 1213805 w 5017062"/>
                <a:gd name="connsiteY48" fmla="*/ 314471 h 1904034"/>
                <a:gd name="connsiteX49" fmla="*/ 1242127 w 5017062"/>
                <a:gd name="connsiteY49" fmla="*/ 302333 h 1904034"/>
                <a:gd name="connsiteX50" fmla="*/ 1258312 w 5017062"/>
                <a:gd name="connsiteY50" fmla="*/ 298287 h 1904034"/>
                <a:gd name="connsiteX51" fmla="*/ 1270450 w 5017062"/>
                <a:gd name="connsiteY51" fmla="*/ 290195 h 1904034"/>
                <a:gd name="connsiteX52" fmla="*/ 1314956 w 5017062"/>
                <a:gd name="connsiteY52" fmla="*/ 282103 h 1904034"/>
                <a:gd name="connsiteX53" fmla="*/ 1347324 w 5017062"/>
                <a:gd name="connsiteY53" fmla="*/ 269965 h 1904034"/>
                <a:gd name="connsiteX54" fmla="*/ 1379692 w 5017062"/>
                <a:gd name="connsiteY54" fmla="*/ 257827 h 1904034"/>
                <a:gd name="connsiteX55" fmla="*/ 1395876 w 5017062"/>
                <a:gd name="connsiteY55" fmla="*/ 253781 h 1904034"/>
                <a:gd name="connsiteX56" fmla="*/ 1756687 w 5017062"/>
                <a:gd name="connsiteY56" fmla="*/ 155142 h 1904034"/>
                <a:gd name="connsiteX57" fmla="*/ 2570960 w 5017062"/>
                <a:gd name="connsiteY57" fmla="*/ 63 h 1904034"/>
                <a:gd name="connsiteX58" fmla="*/ 3487667 w 5017062"/>
                <a:gd name="connsiteY58" fmla="*/ 136447 h 1904034"/>
                <a:gd name="connsiteX59" fmla="*/ 3532174 w 5017062"/>
                <a:gd name="connsiteY59" fmla="*/ 148585 h 1904034"/>
                <a:gd name="connsiteX60" fmla="*/ 3742566 w 5017062"/>
                <a:gd name="connsiteY60" fmla="*/ 144539 h 1904034"/>
                <a:gd name="connsiteX61" fmla="*/ 3774935 w 5017062"/>
                <a:gd name="connsiteY61" fmla="*/ 136447 h 1904034"/>
                <a:gd name="connsiteX62" fmla="*/ 3811349 w 5017062"/>
                <a:gd name="connsiteY62" fmla="*/ 132401 h 1904034"/>
                <a:gd name="connsiteX63" fmla="*/ 4017696 w 5017062"/>
                <a:gd name="connsiteY63" fmla="*/ 128355 h 1904034"/>
                <a:gd name="connsiteX64" fmla="*/ 4037926 w 5017062"/>
                <a:gd name="connsiteY64" fmla="*/ 116216 h 1904034"/>
                <a:gd name="connsiteX65" fmla="*/ 4050064 w 5017062"/>
                <a:gd name="connsiteY65" fmla="*/ 112170 h 1904034"/>
                <a:gd name="connsiteX66" fmla="*/ 4082432 w 5017062"/>
                <a:gd name="connsiteY66" fmla="*/ 95986 h 1904034"/>
                <a:gd name="connsiteX67" fmla="*/ 4377791 w 5017062"/>
                <a:gd name="connsiteY67" fmla="*/ 87894 h 1904034"/>
                <a:gd name="connsiteX68" fmla="*/ 4446574 w 5017062"/>
                <a:gd name="connsiteY68" fmla="*/ 104078 h 1904034"/>
                <a:gd name="connsiteX69" fmla="*/ 4584138 w 5017062"/>
                <a:gd name="connsiteY69" fmla="*/ 128355 h 1904034"/>
                <a:gd name="connsiteX70" fmla="*/ 4976602 w 5017062"/>
                <a:gd name="connsiteY70" fmla="*/ 132401 h 1904034"/>
                <a:gd name="connsiteX71" fmla="*/ 4980648 w 5017062"/>
                <a:gd name="connsiteY71" fmla="*/ 144539 h 1904034"/>
                <a:gd name="connsiteX72" fmla="*/ 4992786 w 5017062"/>
                <a:gd name="connsiteY72" fmla="*/ 152631 h 1904034"/>
                <a:gd name="connsiteX73" fmla="*/ 5000878 w 5017062"/>
                <a:gd name="connsiteY73" fmla="*/ 201183 h 1904034"/>
                <a:gd name="connsiteX74" fmla="*/ 4992786 w 5017062"/>
                <a:gd name="connsiteY74" fmla="*/ 334701 h 1904034"/>
                <a:gd name="connsiteX75" fmla="*/ 4988740 w 5017062"/>
                <a:gd name="connsiteY75" fmla="*/ 354932 h 1904034"/>
                <a:gd name="connsiteX76" fmla="*/ 4984694 w 5017062"/>
                <a:gd name="connsiteY76" fmla="*/ 383254 h 1904034"/>
                <a:gd name="connsiteX77" fmla="*/ 4976602 w 5017062"/>
                <a:gd name="connsiteY77" fmla="*/ 403484 h 1904034"/>
                <a:gd name="connsiteX78" fmla="*/ 4960418 w 5017062"/>
                <a:gd name="connsiteY78" fmla="*/ 452036 h 1904034"/>
                <a:gd name="connsiteX79" fmla="*/ 4952326 w 5017062"/>
                <a:gd name="connsiteY79" fmla="*/ 488450 h 1904034"/>
                <a:gd name="connsiteX80" fmla="*/ 4940188 w 5017062"/>
                <a:gd name="connsiteY80" fmla="*/ 557232 h 1904034"/>
                <a:gd name="connsiteX81" fmla="*/ 4944234 w 5017062"/>
                <a:gd name="connsiteY81" fmla="*/ 1006340 h 1904034"/>
                <a:gd name="connsiteX82" fmla="*/ 4948280 w 5017062"/>
                <a:gd name="connsiteY82" fmla="*/ 1022524 h 1904034"/>
                <a:gd name="connsiteX83" fmla="*/ 4952326 w 5017062"/>
                <a:gd name="connsiteY83" fmla="*/ 1143905 h 1904034"/>
                <a:gd name="connsiteX84" fmla="*/ 4968510 w 5017062"/>
                <a:gd name="connsiteY84" fmla="*/ 1188411 h 1904034"/>
                <a:gd name="connsiteX85" fmla="*/ 4976602 w 5017062"/>
                <a:gd name="connsiteY85" fmla="*/ 1216733 h 1904034"/>
                <a:gd name="connsiteX86" fmla="*/ 4984694 w 5017062"/>
                <a:gd name="connsiteY86" fmla="*/ 1236963 h 1904034"/>
                <a:gd name="connsiteX87" fmla="*/ 4988740 w 5017062"/>
                <a:gd name="connsiteY87" fmla="*/ 1257193 h 1904034"/>
                <a:gd name="connsiteX88" fmla="*/ 5000878 w 5017062"/>
                <a:gd name="connsiteY88" fmla="*/ 1273378 h 1904034"/>
                <a:gd name="connsiteX89" fmla="*/ 5004924 w 5017062"/>
                <a:gd name="connsiteY89" fmla="*/ 1293608 h 1904034"/>
                <a:gd name="connsiteX90" fmla="*/ 5013016 w 5017062"/>
                <a:gd name="connsiteY90" fmla="*/ 1309792 h 1904034"/>
                <a:gd name="connsiteX91" fmla="*/ 5017062 w 5017062"/>
                <a:gd name="connsiteY91" fmla="*/ 1325976 h 1904034"/>
                <a:gd name="connsiteX92" fmla="*/ 5000878 w 5017062"/>
                <a:gd name="connsiteY92" fmla="*/ 1382620 h 1904034"/>
                <a:gd name="connsiteX93" fmla="*/ 4972556 w 5017062"/>
                <a:gd name="connsiteY93" fmla="*/ 1455448 h 1904034"/>
                <a:gd name="connsiteX94" fmla="*/ 4952326 w 5017062"/>
                <a:gd name="connsiteY94" fmla="*/ 1516139 h 1904034"/>
                <a:gd name="connsiteX95" fmla="*/ 4928050 w 5017062"/>
                <a:gd name="connsiteY95" fmla="*/ 1588967 h 1904034"/>
                <a:gd name="connsiteX96" fmla="*/ 4924004 w 5017062"/>
                <a:gd name="connsiteY96" fmla="*/ 1609197 h 1904034"/>
                <a:gd name="connsiteX97" fmla="*/ 4907820 w 5017062"/>
                <a:gd name="connsiteY97" fmla="*/ 1657749 h 1904034"/>
                <a:gd name="connsiteX98" fmla="*/ 4899727 w 5017062"/>
                <a:gd name="connsiteY98" fmla="*/ 1677979 h 1904034"/>
                <a:gd name="connsiteX99" fmla="*/ 4887589 w 5017062"/>
                <a:gd name="connsiteY99" fmla="*/ 1686071 h 1904034"/>
                <a:gd name="connsiteX100" fmla="*/ 4883543 w 5017062"/>
                <a:gd name="connsiteY100" fmla="*/ 1698209 h 1904034"/>
                <a:gd name="connsiteX101" fmla="*/ 4859267 w 5017062"/>
                <a:gd name="connsiteY101" fmla="*/ 1750808 h 1904034"/>
                <a:gd name="connsiteX102" fmla="*/ 4855221 w 5017062"/>
                <a:gd name="connsiteY102" fmla="*/ 1771038 h 1904034"/>
                <a:gd name="connsiteX103" fmla="*/ 4843083 w 5017062"/>
                <a:gd name="connsiteY103" fmla="*/ 1799360 h 1904034"/>
                <a:gd name="connsiteX104" fmla="*/ 4839037 w 5017062"/>
                <a:gd name="connsiteY104" fmla="*/ 1811498 h 1904034"/>
                <a:gd name="connsiteX105" fmla="*/ 4834991 w 5017062"/>
                <a:gd name="connsiteY105" fmla="*/ 1827682 h 1904034"/>
                <a:gd name="connsiteX106" fmla="*/ 4778347 w 5017062"/>
                <a:gd name="connsiteY106" fmla="*/ 1839820 h 1904034"/>
                <a:gd name="connsiteX107" fmla="*/ 4673151 w 5017062"/>
                <a:gd name="connsiteY107" fmla="*/ 1860050 h 1904034"/>
                <a:gd name="connsiteX108" fmla="*/ 4511310 w 5017062"/>
                <a:gd name="connsiteY108" fmla="*/ 1864096 h 1904034"/>
                <a:gd name="connsiteX109" fmla="*/ 4389929 w 5017062"/>
                <a:gd name="connsiteY109" fmla="*/ 1876234 h 1904034"/>
                <a:gd name="connsiteX110" fmla="*/ 4187628 w 5017062"/>
                <a:gd name="connsiteY110" fmla="*/ 1884326 h 1904034"/>
                <a:gd name="connsiteX111" fmla="*/ 3969143 w 5017062"/>
                <a:gd name="connsiteY111" fmla="*/ 1888372 h 1904034"/>
                <a:gd name="connsiteX112" fmla="*/ 3912499 w 5017062"/>
                <a:gd name="connsiteY112" fmla="*/ 1884326 h 1904034"/>
                <a:gd name="connsiteX113" fmla="*/ 3859901 w 5017062"/>
                <a:gd name="connsiteY113" fmla="*/ 1876234 h 1904034"/>
                <a:gd name="connsiteX114" fmla="*/ 3827533 w 5017062"/>
                <a:gd name="connsiteY114" fmla="*/ 1868142 h 1904034"/>
                <a:gd name="connsiteX115" fmla="*/ 3791119 w 5017062"/>
                <a:gd name="connsiteY115" fmla="*/ 1860050 h 1904034"/>
                <a:gd name="connsiteX116" fmla="*/ 3762797 w 5017062"/>
                <a:gd name="connsiteY116" fmla="*/ 1856004 h 1904034"/>
                <a:gd name="connsiteX117" fmla="*/ 3726382 w 5017062"/>
                <a:gd name="connsiteY117" fmla="*/ 1847912 h 1904034"/>
                <a:gd name="connsiteX118" fmla="*/ 3702106 w 5017062"/>
                <a:gd name="connsiteY118" fmla="*/ 1843866 h 1904034"/>
                <a:gd name="connsiteX119" fmla="*/ 3681876 w 5017062"/>
                <a:gd name="connsiteY119" fmla="*/ 1839820 h 1904034"/>
                <a:gd name="connsiteX120" fmla="*/ 3596910 w 5017062"/>
                <a:gd name="connsiteY120" fmla="*/ 1827682 h 1904034"/>
                <a:gd name="connsiteX121" fmla="*/ 3511943 w 5017062"/>
                <a:gd name="connsiteY121" fmla="*/ 1819590 h 1904034"/>
                <a:gd name="connsiteX122" fmla="*/ 3451253 w 5017062"/>
                <a:gd name="connsiteY122" fmla="*/ 1811498 h 1904034"/>
                <a:gd name="connsiteX123" fmla="*/ 3431023 w 5017062"/>
                <a:gd name="connsiteY123" fmla="*/ 1803406 h 1904034"/>
                <a:gd name="connsiteX124" fmla="*/ 3394609 w 5017062"/>
                <a:gd name="connsiteY124" fmla="*/ 1779130 h 1904034"/>
                <a:gd name="connsiteX125" fmla="*/ 3382471 w 5017062"/>
                <a:gd name="connsiteY125" fmla="*/ 1762946 h 1904034"/>
                <a:gd name="connsiteX126" fmla="*/ 3337965 w 5017062"/>
                <a:gd name="connsiteY126" fmla="*/ 1738670 h 1904034"/>
                <a:gd name="connsiteX127" fmla="*/ 3297504 w 5017062"/>
                <a:gd name="connsiteY127" fmla="*/ 1714393 h 1904034"/>
                <a:gd name="connsiteX128" fmla="*/ 3269182 w 5017062"/>
                <a:gd name="connsiteY128" fmla="*/ 1702255 h 1904034"/>
                <a:gd name="connsiteX129" fmla="*/ 3228722 w 5017062"/>
                <a:gd name="connsiteY129" fmla="*/ 1677979 h 1904034"/>
                <a:gd name="connsiteX130" fmla="*/ 3204446 w 5017062"/>
                <a:gd name="connsiteY130" fmla="*/ 1669887 h 1904034"/>
                <a:gd name="connsiteX131" fmla="*/ 3155894 w 5017062"/>
                <a:gd name="connsiteY131" fmla="*/ 1649657 h 1904034"/>
                <a:gd name="connsiteX132" fmla="*/ 3135664 w 5017062"/>
                <a:gd name="connsiteY132" fmla="*/ 1641565 h 1904034"/>
                <a:gd name="connsiteX133" fmla="*/ 3115434 w 5017062"/>
                <a:gd name="connsiteY133" fmla="*/ 1637519 h 1904034"/>
                <a:gd name="connsiteX134" fmla="*/ 3034513 w 5017062"/>
                <a:gd name="connsiteY134" fmla="*/ 1625381 h 1904034"/>
                <a:gd name="connsiteX135" fmla="*/ 2985961 w 5017062"/>
                <a:gd name="connsiteY135" fmla="*/ 1621335 h 1904034"/>
                <a:gd name="connsiteX136" fmla="*/ 2945501 w 5017062"/>
                <a:gd name="connsiteY136" fmla="*/ 1597059 h 1904034"/>
                <a:gd name="connsiteX137" fmla="*/ 2913133 w 5017062"/>
                <a:gd name="connsiteY137" fmla="*/ 1576829 h 1904034"/>
                <a:gd name="connsiteX138" fmla="*/ 2892903 w 5017062"/>
                <a:gd name="connsiteY138" fmla="*/ 1548507 h 1904034"/>
                <a:gd name="connsiteX139" fmla="*/ 2876719 w 5017062"/>
                <a:gd name="connsiteY139" fmla="*/ 1544461 h 1904034"/>
                <a:gd name="connsiteX140" fmla="*/ 2864581 w 5017062"/>
                <a:gd name="connsiteY140" fmla="*/ 1540415 h 1904034"/>
                <a:gd name="connsiteX141" fmla="*/ 2844351 w 5017062"/>
                <a:gd name="connsiteY141" fmla="*/ 1536369 h 1904034"/>
                <a:gd name="connsiteX142" fmla="*/ 2807936 w 5017062"/>
                <a:gd name="connsiteY142" fmla="*/ 1524231 h 1904034"/>
                <a:gd name="connsiteX143" fmla="*/ 2767476 w 5017062"/>
                <a:gd name="connsiteY143" fmla="*/ 1516139 h 1904034"/>
                <a:gd name="connsiteX144" fmla="*/ 2710832 w 5017062"/>
                <a:gd name="connsiteY144" fmla="*/ 1499955 h 1904034"/>
                <a:gd name="connsiteX145" fmla="*/ 2674418 w 5017062"/>
                <a:gd name="connsiteY145" fmla="*/ 1487816 h 1904034"/>
                <a:gd name="connsiteX146" fmla="*/ 2605635 w 5017062"/>
                <a:gd name="connsiteY146" fmla="*/ 1475678 h 1904034"/>
                <a:gd name="connsiteX147" fmla="*/ 2459979 w 5017062"/>
                <a:gd name="connsiteY147" fmla="*/ 1459494 h 1904034"/>
                <a:gd name="connsiteX148" fmla="*/ 2431657 w 5017062"/>
                <a:gd name="connsiteY148" fmla="*/ 1455448 h 1904034"/>
                <a:gd name="connsiteX149" fmla="*/ 2326460 w 5017062"/>
                <a:gd name="connsiteY149" fmla="*/ 1427126 h 1904034"/>
                <a:gd name="connsiteX150" fmla="*/ 2257678 w 5017062"/>
                <a:gd name="connsiteY150" fmla="*/ 1414988 h 1904034"/>
                <a:gd name="connsiteX151" fmla="*/ 2079653 w 5017062"/>
                <a:gd name="connsiteY151" fmla="*/ 1362390 h 1904034"/>
                <a:gd name="connsiteX152" fmla="*/ 1885444 w 5017062"/>
                <a:gd name="connsiteY152" fmla="*/ 1289562 h 1904034"/>
                <a:gd name="connsiteX153" fmla="*/ 1755972 w 5017062"/>
                <a:gd name="connsiteY153" fmla="*/ 1265286 h 1904034"/>
                <a:gd name="connsiteX154" fmla="*/ 1650775 w 5017062"/>
                <a:gd name="connsiteY154" fmla="*/ 1241009 h 1904034"/>
                <a:gd name="connsiteX155" fmla="*/ 1460612 w 5017062"/>
                <a:gd name="connsiteY155" fmla="*/ 1224825 h 1904034"/>
                <a:gd name="connsiteX156" fmla="*/ 1416106 w 5017062"/>
                <a:gd name="connsiteY156" fmla="*/ 1216733 h 1904034"/>
                <a:gd name="connsiteX157" fmla="*/ 1355416 w 5017062"/>
                <a:gd name="connsiteY157" fmla="*/ 1200549 h 1904034"/>
                <a:gd name="connsiteX158" fmla="*/ 1234035 w 5017062"/>
                <a:gd name="connsiteY158" fmla="*/ 1196503 h 1904034"/>
                <a:gd name="connsiteX159" fmla="*/ 1177391 w 5017062"/>
                <a:gd name="connsiteY159" fmla="*/ 1184365 h 1904034"/>
                <a:gd name="connsiteX160" fmla="*/ 1100517 w 5017062"/>
                <a:gd name="connsiteY160" fmla="*/ 1164135 h 1904034"/>
                <a:gd name="connsiteX161" fmla="*/ 1080287 w 5017062"/>
                <a:gd name="connsiteY161" fmla="*/ 1160089 h 1904034"/>
                <a:gd name="connsiteX162" fmla="*/ 1035781 w 5017062"/>
                <a:gd name="connsiteY162" fmla="*/ 1147951 h 1904034"/>
                <a:gd name="connsiteX163" fmla="*/ 1015551 w 5017062"/>
                <a:gd name="connsiteY163" fmla="*/ 1135813 h 1904034"/>
                <a:gd name="connsiteX164" fmla="*/ 995320 w 5017062"/>
                <a:gd name="connsiteY164" fmla="*/ 1131767 h 1904034"/>
                <a:gd name="connsiteX165" fmla="*/ 983182 w 5017062"/>
                <a:gd name="connsiteY165" fmla="*/ 1127721 h 1904034"/>
                <a:gd name="connsiteX166" fmla="*/ 934630 w 5017062"/>
                <a:gd name="connsiteY166" fmla="*/ 1103445 h 1904034"/>
                <a:gd name="connsiteX167" fmla="*/ 918446 w 5017062"/>
                <a:gd name="connsiteY167" fmla="*/ 1095353 h 1904034"/>
                <a:gd name="connsiteX168" fmla="*/ 890124 w 5017062"/>
                <a:gd name="connsiteY168" fmla="*/ 1083215 h 1904034"/>
                <a:gd name="connsiteX169" fmla="*/ 877986 w 5017062"/>
                <a:gd name="connsiteY169" fmla="*/ 1075123 h 1904034"/>
                <a:gd name="connsiteX170" fmla="*/ 845618 w 5017062"/>
                <a:gd name="connsiteY170" fmla="*/ 1062985 h 1904034"/>
                <a:gd name="connsiteX171" fmla="*/ 833480 w 5017062"/>
                <a:gd name="connsiteY171" fmla="*/ 1050847 h 1904034"/>
                <a:gd name="connsiteX172" fmla="*/ 788974 w 5017062"/>
                <a:gd name="connsiteY172" fmla="*/ 1030616 h 1904034"/>
                <a:gd name="connsiteX173" fmla="*/ 760651 w 5017062"/>
                <a:gd name="connsiteY173" fmla="*/ 1022524 h 1904034"/>
                <a:gd name="connsiteX174" fmla="*/ 744467 w 5017062"/>
                <a:gd name="connsiteY174" fmla="*/ 1010386 h 1904034"/>
                <a:gd name="connsiteX175" fmla="*/ 695915 w 5017062"/>
                <a:gd name="connsiteY175" fmla="*/ 998248 h 1904034"/>
                <a:gd name="connsiteX176" fmla="*/ 683777 w 5017062"/>
                <a:gd name="connsiteY176" fmla="*/ 990156 h 1904034"/>
                <a:gd name="connsiteX177" fmla="*/ 655455 w 5017062"/>
                <a:gd name="connsiteY177" fmla="*/ 982064 h 1904034"/>
                <a:gd name="connsiteX178" fmla="*/ 619041 w 5017062"/>
                <a:gd name="connsiteY178" fmla="*/ 961834 h 1904034"/>
                <a:gd name="connsiteX179" fmla="*/ 586673 w 5017062"/>
                <a:gd name="connsiteY179" fmla="*/ 929466 h 1904034"/>
                <a:gd name="connsiteX180" fmla="*/ 570489 w 5017062"/>
                <a:gd name="connsiteY180" fmla="*/ 913282 h 1904034"/>
                <a:gd name="connsiteX181" fmla="*/ 550258 w 5017062"/>
                <a:gd name="connsiteY181" fmla="*/ 893052 h 1904034"/>
                <a:gd name="connsiteX182" fmla="*/ 530028 w 5017062"/>
                <a:gd name="connsiteY182" fmla="*/ 872822 h 1904034"/>
                <a:gd name="connsiteX183" fmla="*/ 517890 w 5017062"/>
                <a:gd name="connsiteY183" fmla="*/ 856638 h 1904034"/>
                <a:gd name="connsiteX184" fmla="*/ 485522 w 5017062"/>
                <a:gd name="connsiteY184" fmla="*/ 836408 h 1904034"/>
                <a:gd name="connsiteX185" fmla="*/ 461246 w 5017062"/>
                <a:gd name="connsiteY185" fmla="*/ 812132 h 1904034"/>
                <a:gd name="connsiteX186" fmla="*/ 453154 w 5017062"/>
                <a:gd name="connsiteY186" fmla="*/ 804039 h 1904034"/>
                <a:gd name="connsiteX187" fmla="*/ 428878 w 5017062"/>
                <a:gd name="connsiteY187" fmla="*/ 787855 h 1904034"/>
                <a:gd name="connsiteX188" fmla="*/ 384372 w 5017062"/>
                <a:gd name="connsiteY188" fmla="*/ 751441 h 1904034"/>
                <a:gd name="connsiteX189" fmla="*/ 360096 w 5017062"/>
                <a:gd name="connsiteY189" fmla="*/ 739303 h 1904034"/>
                <a:gd name="connsiteX190" fmla="*/ 198255 w 5017062"/>
                <a:gd name="connsiteY190" fmla="*/ 735257 h 1904034"/>
                <a:gd name="connsiteX191" fmla="*/ 153749 w 5017062"/>
                <a:gd name="connsiteY191" fmla="*/ 727165 h 1904034"/>
                <a:gd name="connsiteX192" fmla="*/ 137565 w 5017062"/>
                <a:gd name="connsiteY192" fmla="*/ 719073 h 1904034"/>
                <a:gd name="connsiteX193" fmla="*/ 105197 w 5017062"/>
                <a:gd name="connsiteY193" fmla="*/ 715027 h 1904034"/>
                <a:gd name="connsiteX194" fmla="*/ 93058 w 5017062"/>
                <a:gd name="connsiteY194" fmla="*/ 710981 h 1904034"/>
                <a:gd name="connsiteX195" fmla="*/ 80920 w 5017062"/>
                <a:gd name="connsiteY195" fmla="*/ 702889 h 1904034"/>
                <a:gd name="connsiteX196" fmla="*/ 64736 w 5017062"/>
                <a:gd name="connsiteY196" fmla="*/ 698843 h 1904034"/>
                <a:gd name="connsiteX197" fmla="*/ 52598 w 5017062"/>
                <a:gd name="connsiteY197" fmla="*/ 686705 h 1904034"/>
                <a:gd name="connsiteX198" fmla="*/ 36414 w 5017062"/>
                <a:gd name="connsiteY198" fmla="*/ 674567 h 1904034"/>
                <a:gd name="connsiteX199" fmla="*/ 28322 w 5017062"/>
                <a:gd name="connsiteY199" fmla="*/ 662429 h 1904034"/>
                <a:gd name="connsiteX200" fmla="*/ 64736 w 5017062"/>
                <a:gd name="connsiteY200" fmla="*/ 702889 h 1904034"/>
                <a:gd name="connsiteX201" fmla="*/ 68782 w 5017062"/>
                <a:gd name="connsiteY201" fmla="*/ 706935 h 1904034"/>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32174 w 5017062"/>
                <a:gd name="connsiteY59" fmla="*/ 156336 h 1911785"/>
                <a:gd name="connsiteX60" fmla="*/ 3742566 w 5017062"/>
                <a:gd name="connsiteY60" fmla="*/ 152290 h 1911785"/>
                <a:gd name="connsiteX61" fmla="*/ 3774935 w 5017062"/>
                <a:gd name="connsiteY61" fmla="*/ 144198 h 1911785"/>
                <a:gd name="connsiteX62" fmla="*/ 3811349 w 5017062"/>
                <a:gd name="connsiteY62" fmla="*/ 140152 h 1911785"/>
                <a:gd name="connsiteX63" fmla="*/ 4017696 w 5017062"/>
                <a:gd name="connsiteY63" fmla="*/ 136106 h 1911785"/>
                <a:gd name="connsiteX64" fmla="*/ 4037926 w 5017062"/>
                <a:gd name="connsiteY64" fmla="*/ 123967 h 1911785"/>
                <a:gd name="connsiteX65" fmla="*/ 4050064 w 5017062"/>
                <a:gd name="connsiteY65" fmla="*/ 119921 h 1911785"/>
                <a:gd name="connsiteX66" fmla="*/ 4082432 w 5017062"/>
                <a:gd name="connsiteY66" fmla="*/ 103737 h 1911785"/>
                <a:gd name="connsiteX67" fmla="*/ 4377791 w 5017062"/>
                <a:gd name="connsiteY67" fmla="*/ 95645 h 1911785"/>
                <a:gd name="connsiteX68" fmla="*/ 4446574 w 5017062"/>
                <a:gd name="connsiteY68" fmla="*/ 111829 h 1911785"/>
                <a:gd name="connsiteX69" fmla="*/ 4584138 w 5017062"/>
                <a:gd name="connsiteY69" fmla="*/ 136106 h 1911785"/>
                <a:gd name="connsiteX70" fmla="*/ 4976602 w 5017062"/>
                <a:gd name="connsiteY70" fmla="*/ 140152 h 1911785"/>
                <a:gd name="connsiteX71" fmla="*/ 4980648 w 5017062"/>
                <a:gd name="connsiteY71" fmla="*/ 152290 h 1911785"/>
                <a:gd name="connsiteX72" fmla="*/ 4992786 w 5017062"/>
                <a:gd name="connsiteY72" fmla="*/ 160382 h 1911785"/>
                <a:gd name="connsiteX73" fmla="*/ 5000878 w 5017062"/>
                <a:gd name="connsiteY73" fmla="*/ 208934 h 1911785"/>
                <a:gd name="connsiteX74" fmla="*/ 4992786 w 5017062"/>
                <a:gd name="connsiteY74" fmla="*/ 342452 h 1911785"/>
                <a:gd name="connsiteX75" fmla="*/ 4988740 w 5017062"/>
                <a:gd name="connsiteY75" fmla="*/ 362683 h 1911785"/>
                <a:gd name="connsiteX76" fmla="*/ 4984694 w 5017062"/>
                <a:gd name="connsiteY76" fmla="*/ 391005 h 1911785"/>
                <a:gd name="connsiteX77" fmla="*/ 4976602 w 5017062"/>
                <a:gd name="connsiteY77" fmla="*/ 411235 h 1911785"/>
                <a:gd name="connsiteX78" fmla="*/ 4960418 w 5017062"/>
                <a:gd name="connsiteY78" fmla="*/ 459787 h 1911785"/>
                <a:gd name="connsiteX79" fmla="*/ 4952326 w 5017062"/>
                <a:gd name="connsiteY79" fmla="*/ 496201 h 1911785"/>
                <a:gd name="connsiteX80" fmla="*/ 4940188 w 5017062"/>
                <a:gd name="connsiteY80" fmla="*/ 564983 h 1911785"/>
                <a:gd name="connsiteX81" fmla="*/ 4944234 w 5017062"/>
                <a:gd name="connsiteY81" fmla="*/ 1014091 h 1911785"/>
                <a:gd name="connsiteX82" fmla="*/ 4948280 w 5017062"/>
                <a:gd name="connsiteY82" fmla="*/ 1030275 h 1911785"/>
                <a:gd name="connsiteX83" fmla="*/ 4952326 w 5017062"/>
                <a:gd name="connsiteY83" fmla="*/ 1151656 h 1911785"/>
                <a:gd name="connsiteX84" fmla="*/ 4968510 w 5017062"/>
                <a:gd name="connsiteY84" fmla="*/ 1196162 h 1911785"/>
                <a:gd name="connsiteX85" fmla="*/ 4976602 w 5017062"/>
                <a:gd name="connsiteY85" fmla="*/ 1224484 h 1911785"/>
                <a:gd name="connsiteX86" fmla="*/ 4984694 w 5017062"/>
                <a:gd name="connsiteY86" fmla="*/ 1244714 h 1911785"/>
                <a:gd name="connsiteX87" fmla="*/ 4988740 w 5017062"/>
                <a:gd name="connsiteY87" fmla="*/ 1264944 h 1911785"/>
                <a:gd name="connsiteX88" fmla="*/ 5000878 w 5017062"/>
                <a:gd name="connsiteY88" fmla="*/ 1281129 h 1911785"/>
                <a:gd name="connsiteX89" fmla="*/ 5004924 w 5017062"/>
                <a:gd name="connsiteY89" fmla="*/ 1301359 h 1911785"/>
                <a:gd name="connsiteX90" fmla="*/ 5013016 w 5017062"/>
                <a:gd name="connsiteY90" fmla="*/ 1317543 h 1911785"/>
                <a:gd name="connsiteX91" fmla="*/ 5017062 w 5017062"/>
                <a:gd name="connsiteY91" fmla="*/ 1333727 h 1911785"/>
                <a:gd name="connsiteX92" fmla="*/ 5000878 w 5017062"/>
                <a:gd name="connsiteY92" fmla="*/ 1390371 h 1911785"/>
                <a:gd name="connsiteX93" fmla="*/ 4972556 w 5017062"/>
                <a:gd name="connsiteY93" fmla="*/ 1463199 h 1911785"/>
                <a:gd name="connsiteX94" fmla="*/ 4952326 w 5017062"/>
                <a:gd name="connsiteY94" fmla="*/ 1523890 h 1911785"/>
                <a:gd name="connsiteX95" fmla="*/ 4928050 w 5017062"/>
                <a:gd name="connsiteY95" fmla="*/ 1596718 h 1911785"/>
                <a:gd name="connsiteX96" fmla="*/ 4924004 w 5017062"/>
                <a:gd name="connsiteY96" fmla="*/ 1616948 h 1911785"/>
                <a:gd name="connsiteX97" fmla="*/ 4907820 w 5017062"/>
                <a:gd name="connsiteY97" fmla="*/ 1665500 h 1911785"/>
                <a:gd name="connsiteX98" fmla="*/ 4899727 w 5017062"/>
                <a:gd name="connsiteY98" fmla="*/ 1685730 h 1911785"/>
                <a:gd name="connsiteX99" fmla="*/ 4887589 w 5017062"/>
                <a:gd name="connsiteY99" fmla="*/ 1693822 h 1911785"/>
                <a:gd name="connsiteX100" fmla="*/ 4883543 w 5017062"/>
                <a:gd name="connsiteY100" fmla="*/ 1705960 h 1911785"/>
                <a:gd name="connsiteX101" fmla="*/ 4859267 w 5017062"/>
                <a:gd name="connsiteY101" fmla="*/ 1758559 h 1911785"/>
                <a:gd name="connsiteX102" fmla="*/ 4855221 w 5017062"/>
                <a:gd name="connsiteY102" fmla="*/ 1778789 h 1911785"/>
                <a:gd name="connsiteX103" fmla="*/ 4843083 w 5017062"/>
                <a:gd name="connsiteY103" fmla="*/ 1807111 h 1911785"/>
                <a:gd name="connsiteX104" fmla="*/ 4839037 w 5017062"/>
                <a:gd name="connsiteY104" fmla="*/ 1819249 h 1911785"/>
                <a:gd name="connsiteX105" fmla="*/ 4834991 w 5017062"/>
                <a:gd name="connsiteY105" fmla="*/ 1835433 h 1911785"/>
                <a:gd name="connsiteX106" fmla="*/ 4778347 w 5017062"/>
                <a:gd name="connsiteY106" fmla="*/ 1847571 h 1911785"/>
                <a:gd name="connsiteX107" fmla="*/ 4673151 w 5017062"/>
                <a:gd name="connsiteY107" fmla="*/ 1867801 h 1911785"/>
                <a:gd name="connsiteX108" fmla="*/ 4511310 w 5017062"/>
                <a:gd name="connsiteY108" fmla="*/ 1871847 h 1911785"/>
                <a:gd name="connsiteX109" fmla="*/ 4389929 w 5017062"/>
                <a:gd name="connsiteY109" fmla="*/ 1883985 h 1911785"/>
                <a:gd name="connsiteX110" fmla="*/ 4187628 w 5017062"/>
                <a:gd name="connsiteY110" fmla="*/ 1892077 h 1911785"/>
                <a:gd name="connsiteX111" fmla="*/ 3969143 w 5017062"/>
                <a:gd name="connsiteY111" fmla="*/ 1896123 h 1911785"/>
                <a:gd name="connsiteX112" fmla="*/ 3912499 w 5017062"/>
                <a:gd name="connsiteY112" fmla="*/ 1892077 h 1911785"/>
                <a:gd name="connsiteX113" fmla="*/ 3859901 w 5017062"/>
                <a:gd name="connsiteY113" fmla="*/ 1883985 h 1911785"/>
                <a:gd name="connsiteX114" fmla="*/ 3827533 w 5017062"/>
                <a:gd name="connsiteY114" fmla="*/ 1875893 h 1911785"/>
                <a:gd name="connsiteX115" fmla="*/ 3791119 w 5017062"/>
                <a:gd name="connsiteY115" fmla="*/ 1867801 h 1911785"/>
                <a:gd name="connsiteX116" fmla="*/ 3762797 w 5017062"/>
                <a:gd name="connsiteY116" fmla="*/ 1863755 h 1911785"/>
                <a:gd name="connsiteX117" fmla="*/ 3726382 w 5017062"/>
                <a:gd name="connsiteY117" fmla="*/ 1855663 h 1911785"/>
                <a:gd name="connsiteX118" fmla="*/ 3702106 w 5017062"/>
                <a:gd name="connsiteY118" fmla="*/ 1851617 h 1911785"/>
                <a:gd name="connsiteX119" fmla="*/ 3681876 w 5017062"/>
                <a:gd name="connsiteY119" fmla="*/ 1847571 h 1911785"/>
                <a:gd name="connsiteX120" fmla="*/ 3596910 w 5017062"/>
                <a:gd name="connsiteY120" fmla="*/ 1835433 h 1911785"/>
                <a:gd name="connsiteX121" fmla="*/ 3511943 w 5017062"/>
                <a:gd name="connsiteY121" fmla="*/ 1827341 h 1911785"/>
                <a:gd name="connsiteX122" fmla="*/ 3451253 w 5017062"/>
                <a:gd name="connsiteY122" fmla="*/ 1819249 h 1911785"/>
                <a:gd name="connsiteX123" fmla="*/ 3431023 w 5017062"/>
                <a:gd name="connsiteY123" fmla="*/ 1811157 h 1911785"/>
                <a:gd name="connsiteX124" fmla="*/ 3394609 w 5017062"/>
                <a:gd name="connsiteY124" fmla="*/ 1786881 h 1911785"/>
                <a:gd name="connsiteX125" fmla="*/ 3382471 w 5017062"/>
                <a:gd name="connsiteY125" fmla="*/ 1770697 h 1911785"/>
                <a:gd name="connsiteX126" fmla="*/ 3337965 w 5017062"/>
                <a:gd name="connsiteY126" fmla="*/ 1746421 h 1911785"/>
                <a:gd name="connsiteX127" fmla="*/ 3297504 w 5017062"/>
                <a:gd name="connsiteY127" fmla="*/ 1722144 h 1911785"/>
                <a:gd name="connsiteX128" fmla="*/ 3269182 w 5017062"/>
                <a:gd name="connsiteY128" fmla="*/ 1710006 h 1911785"/>
                <a:gd name="connsiteX129" fmla="*/ 3228722 w 5017062"/>
                <a:gd name="connsiteY129" fmla="*/ 1685730 h 1911785"/>
                <a:gd name="connsiteX130" fmla="*/ 3204446 w 5017062"/>
                <a:gd name="connsiteY130" fmla="*/ 1677638 h 1911785"/>
                <a:gd name="connsiteX131" fmla="*/ 3155894 w 5017062"/>
                <a:gd name="connsiteY131" fmla="*/ 1657408 h 1911785"/>
                <a:gd name="connsiteX132" fmla="*/ 3135664 w 5017062"/>
                <a:gd name="connsiteY132" fmla="*/ 1649316 h 1911785"/>
                <a:gd name="connsiteX133" fmla="*/ 3115434 w 5017062"/>
                <a:gd name="connsiteY133" fmla="*/ 1645270 h 1911785"/>
                <a:gd name="connsiteX134" fmla="*/ 3034513 w 5017062"/>
                <a:gd name="connsiteY134" fmla="*/ 1633132 h 1911785"/>
                <a:gd name="connsiteX135" fmla="*/ 2985961 w 5017062"/>
                <a:gd name="connsiteY135" fmla="*/ 1629086 h 1911785"/>
                <a:gd name="connsiteX136" fmla="*/ 2945501 w 5017062"/>
                <a:gd name="connsiteY136" fmla="*/ 1604810 h 1911785"/>
                <a:gd name="connsiteX137" fmla="*/ 2913133 w 5017062"/>
                <a:gd name="connsiteY137" fmla="*/ 1584580 h 1911785"/>
                <a:gd name="connsiteX138" fmla="*/ 2892903 w 5017062"/>
                <a:gd name="connsiteY138" fmla="*/ 1556258 h 1911785"/>
                <a:gd name="connsiteX139" fmla="*/ 2876719 w 5017062"/>
                <a:gd name="connsiteY139" fmla="*/ 1552212 h 1911785"/>
                <a:gd name="connsiteX140" fmla="*/ 2864581 w 5017062"/>
                <a:gd name="connsiteY140" fmla="*/ 1548166 h 1911785"/>
                <a:gd name="connsiteX141" fmla="*/ 2844351 w 5017062"/>
                <a:gd name="connsiteY141" fmla="*/ 1544120 h 1911785"/>
                <a:gd name="connsiteX142" fmla="*/ 2807936 w 5017062"/>
                <a:gd name="connsiteY142" fmla="*/ 1531982 h 1911785"/>
                <a:gd name="connsiteX143" fmla="*/ 2767476 w 5017062"/>
                <a:gd name="connsiteY143" fmla="*/ 1523890 h 1911785"/>
                <a:gd name="connsiteX144" fmla="*/ 2710832 w 5017062"/>
                <a:gd name="connsiteY144" fmla="*/ 1507706 h 1911785"/>
                <a:gd name="connsiteX145" fmla="*/ 2674418 w 5017062"/>
                <a:gd name="connsiteY145" fmla="*/ 1495567 h 1911785"/>
                <a:gd name="connsiteX146" fmla="*/ 2605635 w 5017062"/>
                <a:gd name="connsiteY146" fmla="*/ 1483429 h 1911785"/>
                <a:gd name="connsiteX147" fmla="*/ 2459979 w 5017062"/>
                <a:gd name="connsiteY147" fmla="*/ 1467245 h 1911785"/>
                <a:gd name="connsiteX148" fmla="*/ 2431657 w 5017062"/>
                <a:gd name="connsiteY148" fmla="*/ 1463199 h 1911785"/>
                <a:gd name="connsiteX149" fmla="*/ 2326460 w 5017062"/>
                <a:gd name="connsiteY149" fmla="*/ 1434877 h 1911785"/>
                <a:gd name="connsiteX150" fmla="*/ 2257678 w 5017062"/>
                <a:gd name="connsiteY150" fmla="*/ 1422739 h 1911785"/>
                <a:gd name="connsiteX151" fmla="*/ 2079653 w 5017062"/>
                <a:gd name="connsiteY151" fmla="*/ 1370141 h 1911785"/>
                <a:gd name="connsiteX152" fmla="*/ 1885444 w 5017062"/>
                <a:gd name="connsiteY152" fmla="*/ 1297313 h 1911785"/>
                <a:gd name="connsiteX153" fmla="*/ 1755972 w 5017062"/>
                <a:gd name="connsiteY153" fmla="*/ 1273037 h 1911785"/>
                <a:gd name="connsiteX154" fmla="*/ 1650775 w 5017062"/>
                <a:gd name="connsiteY154" fmla="*/ 1248760 h 1911785"/>
                <a:gd name="connsiteX155" fmla="*/ 1460612 w 5017062"/>
                <a:gd name="connsiteY155" fmla="*/ 1232576 h 1911785"/>
                <a:gd name="connsiteX156" fmla="*/ 1416106 w 5017062"/>
                <a:gd name="connsiteY156" fmla="*/ 1224484 h 1911785"/>
                <a:gd name="connsiteX157" fmla="*/ 1355416 w 5017062"/>
                <a:gd name="connsiteY157" fmla="*/ 1208300 h 1911785"/>
                <a:gd name="connsiteX158" fmla="*/ 1234035 w 5017062"/>
                <a:gd name="connsiteY158" fmla="*/ 1204254 h 1911785"/>
                <a:gd name="connsiteX159" fmla="*/ 1177391 w 5017062"/>
                <a:gd name="connsiteY159" fmla="*/ 1192116 h 1911785"/>
                <a:gd name="connsiteX160" fmla="*/ 1100517 w 5017062"/>
                <a:gd name="connsiteY160" fmla="*/ 1171886 h 1911785"/>
                <a:gd name="connsiteX161" fmla="*/ 1080287 w 5017062"/>
                <a:gd name="connsiteY161" fmla="*/ 1167840 h 1911785"/>
                <a:gd name="connsiteX162" fmla="*/ 1035781 w 5017062"/>
                <a:gd name="connsiteY162" fmla="*/ 1155702 h 1911785"/>
                <a:gd name="connsiteX163" fmla="*/ 1015551 w 5017062"/>
                <a:gd name="connsiteY163" fmla="*/ 1143564 h 1911785"/>
                <a:gd name="connsiteX164" fmla="*/ 995320 w 5017062"/>
                <a:gd name="connsiteY164" fmla="*/ 1139518 h 1911785"/>
                <a:gd name="connsiteX165" fmla="*/ 983182 w 5017062"/>
                <a:gd name="connsiteY165" fmla="*/ 1135472 h 1911785"/>
                <a:gd name="connsiteX166" fmla="*/ 934630 w 5017062"/>
                <a:gd name="connsiteY166" fmla="*/ 1111196 h 1911785"/>
                <a:gd name="connsiteX167" fmla="*/ 918446 w 5017062"/>
                <a:gd name="connsiteY167" fmla="*/ 1103104 h 1911785"/>
                <a:gd name="connsiteX168" fmla="*/ 890124 w 5017062"/>
                <a:gd name="connsiteY168" fmla="*/ 1090966 h 1911785"/>
                <a:gd name="connsiteX169" fmla="*/ 877986 w 5017062"/>
                <a:gd name="connsiteY169" fmla="*/ 1082874 h 1911785"/>
                <a:gd name="connsiteX170" fmla="*/ 845618 w 5017062"/>
                <a:gd name="connsiteY170" fmla="*/ 1070736 h 1911785"/>
                <a:gd name="connsiteX171" fmla="*/ 833480 w 5017062"/>
                <a:gd name="connsiteY171" fmla="*/ 1058598 h 1911785"/>
                <a:gd name="connsiteX172" fmla="*/ 788974 w 5017062"/>
                <a:gd name="connsiteY172" fmla="*/ 1038367 h 1911785"/>
                <a:gd name="connsiteX173" fmla="*/ 760651 w 5017062"/>
                <a:gd name="connsiteY173" fmla="*/ 1030275 h 1911785"/>
                <a:gd name="connsiteX174" fmla="*/ 744467 w 5017062"/>
                <a:gd name="connsiteY174" fmla="*/ 1018137 h 1911785"/>
                <a:gd name="connsiteX175" fmla="*/ 695915 w 5017062"/>
                <a:gd name="connsiteY175" fmla="*/ 1005999 h 1911785"/>
                <a:gd name="connsiteX176" fmla="*/ 683777 w 5017062"/>
                <a:gd name="connsiteY176" fmla="*/ 997907 h 1911785"/>
                <a:gd name="connsiteX177" fmla="*/ 655455 w 5017062"/>
                <a:gd name="connsiteY177" fmla="*/ 989815 h 1911785"/>
                <a:gd name="connsiteX178" fmla="*/ 619041 w 5017062"/>
                <a:gd name="connsiteY178" fmla="*/ 969585 h 1911785"/>
                <a:gd name="connsiteX179" fmla="*/ 586673 w 5017062"/>
                <a:gd name="connsiteY179" fmla="*/ 937217 h 1911785"/>
                <a:gd name="connsiteX180" fmla="*/ 570489 w 5017062"/>
                <a:gd name="connsiteY180" fmla="*/ 921033 h 1911785"/>
                <a:gd name="connsiteX181" fmla="*/ 550258 w 5017062"/>
                <a:gd name="connsiteY181" fmla="*/ 900803 h 1911785"/>
                <a:gd name="connsiteX182" fmla="*/ 530028 w 5017062"/>
                <a:gd name="connsiteY182" fmla="*/ 880573 h 1911785"/>
                <a:gd name="connsiteX183" fmla="*/ 517890 w 5017062"/>
                <a:gd name="connsiteY183" fmla="*/ 864389 h 1911785"/>
                <a:gd name="connsiteX184" fmla="*/ 485522 w 5017062"/>
                <a:gd name="connsiteY184" fmla="*/ 844159 h 1911785"/>
                <a:gd name="connsiteX185" fmla="*/ 461246 w 5017062"/>
                <a:gd name="connsiteY185" fmla="*/ 819883 h 1911785"/>
                <a:gd name="connsiteX186" fmla="*/ 453154 w 5017062"/>
                <a:gd name="connsiteY186" fmla="*/ 811790 h 1911785"/>
                <a:gd name="connsiteX187" fmla="*/ 428878 w 5017062"/>
                <a:gd name="connsiteY187" fmla="*/ 795606 h 1911785"/>
                <a:gd name="connsiteX188" fmla="*/ 384372 w 5017062"/>
                <a:gd name="connsiteY188" fmla="*/ 759192 h 1911785"/>
                <a:gd name="connsiteX189" fmla="*/ 360096 w 5017062"/>
                <a:gd name="connsiteY189" fmla="*/ 747054 h 1911785"/>
                <a:gd name="connsiteX190" fmla="*/ 198255 w 5017062"/>
                <a:gd name="connsiteY190" fmla="*/ 743008 h 1911785"/>
                <a:gd name="connsiteX191" fmla="*/ 153749 w 5017062"/>
                <a:gd name="connsiteY191" fmla="*/ 734916 h 1911785"/>
                <a:gd name="connsiteX192" fmla="*/ 137565 w 5017062"/>
                <a:gd name="connsiteY192" fmla="*/ 726824 h 1911785"/>
                <a:gd name="connsiteX193" fmla="*/ 105197 w 5017062"/>
                <a:gd name="connsiteY193" fmla="*/ 722778 h 1911785"/>
                <a:gd name="connsiteX194" fmla="*/ 93058 w 5017062"/>
                <a:gd name="connsiteY194" fmla="*/ 718732 h 1911785"/>
                <a:gd name="connsiteX195" fmla="*/ 80920 w 5017062"/>
                <a:gd name="connsiteY195" fmla="*/ 710640 h 1911785"/>
                <a:gd name="connsiteX196" fmla="*/ 64736 w 5017062"/>
                <a:gd name="connsiteY196" fmla="*/ 706594 h 1911785"/>
                <a:gd name="connsiteX197" fmla="*/ 52598 w 5017062"/>
                <a:gd name="connsiteY197" fmla="*/ 694456 h 1911785"/>
                <a:gd name="connsiteX198" fmla="*/ 36414 w 5017062"/>
                <a:gd name="connsiteY198" fmla="*/ 682318 h 1911785"/>
                <a:gd name="connsiteX199" fmla="*/ 28322 w 5017062"/>
                <a:gd name="connsiteY199" fmla="*/ 670180 h 1911785"/>
                <a:gd name="connsiteX200" fmla="*/ 64736 w 5017062"/>
                <a:gd name="connsiteY200" fmla="*/ 710640 h 1911785"/>
                <a:gd name="connsiteX201" fmla="*/ 68782 w 5017062"/>
                <a:gd name="connsiteY201"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3742566 w 5017062"/>
                <a:gd name="connsiteY60" fmla="*/ 152290 h 1911785"/>
                <a:gd name="connsiteX61" fmla="*/ 3774935 w 5017062"/>
                <a:gd name="connsiteY61" fmla="*/ 144198 h 1911785"/>
                <a:gd name="connsiteX62" fmla="*/ 3811349 w 5017062"/>
                <a:gd name="connsiteY62" fmla="*/ 140152 h 1911785"/>
                <a:gd name="connsiteX63" fmla="*/ 4017696 w 5017062"/>
                <a:gd name="connsiteY63" fmla="*/ 136106 h 1911785"/>
                <a:gd name="connsiteX64" fmla="*/ 4037926 w 5017062"/>
                <a:gd name="connsiteY64" fmla="*/ 123967 h 1911785"/>
                <a:gd name="connsiteX65" fmla="*/ 4050064 w 5017062"/>
                <a:gd name="connsiteY65" fmla="*/ 119921 h 1911785"/>
                <a:gd name="connsiteX66" fmla="*/ 4082432 w 5017062"/>
                <a:gd name="connsiteY66" fmla="*/ 103737 h 1911785"/>
                <a:gd name="connsiteX67" fmla="*/ 4377791 w 5017062"/>
                <a:gd name="connsiteY67" fmla="*/ 95645 h 1911785"/>
                <a:gd name="connsiteX68" fmla="*/ 4446574 w 5017062"/>
                <a:gd name="connsiteY68" fmla="*/ 111829 h 1911785"/>
                <a:gd name="connsiteX69" fmla="*/ 4584138 w 5017062"/>
                <a:gd name="connsiteY69" fmla="*/ 136106 h 1911785"/>
                <a:gd name="connsiteX70" fmla="*/ 4976602 w 5017062"/>
                <a:gd name="connsiteY70" fmla="*/ 140152 h 1911785"/>
                <a:gd name="connsiteX71" fmla="*/ 4980648 w 5017062"/>
                <a:gd name="connsiteY71" fmla="*/ 152290 h 1911785"/>
                <a:gd name="connsiteX72" fmla="*/ 4992786 w 5017062"/>
                <a:gd name="connsiteY72" fmla="*/ 160382 h 1911785"/>
                <a:gd name="connsiteX73" fmla="*/ 5000878 w 5017062"/>
                <a:gd name="connsiteY73" fmla="*/ 208934 h 1911785"/>
                <a:gd name="connsiteX74" fmla="*/ 4992786 w 5017062"/>
                <a:gd name="connsiteY74" fmla="*/ 342452 h 1911785"/>
                <a:gd name="connsiteX75" fmla="*/ 4988740 w 5017062"/>
                <a:gd name="connsiteY75" fmla="*/ 362683 h 1911785"/>
                <a:gd name="connsiteX76" fmla="*/ 4984694 w 5017062"/>
                <a:gd name="connsiteY76" fmla="*/ 391005 h 1911785"/>
                <a:gd name="connsiteX77" fmla="*/ 4976602 w 5017062"/>
                <a:gd name="connsiteY77" fmla="*/ 411235 h 1911785"/>
                <a:gd name="connsiteX78" fmla="*/ 4960418 w 5017062"/>
                <a:gd name="connsiteY78" fmla="*/ 459787 h 1911785"/>
                <a:gd name="connsiteX79" fmla="*/ 4952326 w 5017062"/>
                <a:gd name="connsiteY79" fmla="*/ 496201 h 1911785"/>
                <a:gd name="connsiteX80" fmla="*/ 4940188 w 5017062"/>
                <a:gd name="connsiteY80" fmla="*/ 564983 h 1911785"/>
                <a:gd name="connsiteX81" fmla="*/ 4944234 w 5017062"/>
                <a:gd name="connsiteY81" fmla="*/ 1014091 h 1911785"/>
                <a:gd name="connsiteX82" fmla="*/ 4948280 w 5017062"/>
                <a:gd name="connsiteY82" fmla="*/ 1030275 h 1911785"/>
                <a:gd name="connsiteX83" fmla="*/ 4952326 w 5017062"/>
                <a:gd name="connsiteY83" fmla="*/ 1151656 h 1911785"/>
                <a:gd name="connsiteX84" fmla="*/ 4968510 w 5017062"/>
                <a:gd name="connsiteY84" fmla="*/ 1196162 h 1911785"/>
                <a:gd name="connsiteX85" fmla="*/ 4976602 w 5017062"/>
                <a:gd name="connsiteY85" fmla="*/ 1224484 h 1911785"/>
                <a:gd name="connsiteX86" fmla="*/ 4984694 w 5017062"/>
                <a:gd name="connsiteY86" fmla="*/ 1244714 h 1911785"/>
                <a:gd name="connsiteX87" fmla="*/ 4988740 w 5017062"/>
                <a:gd name="connsiteY87" fmla="*/ 1264944 h 1911785"/>
                <a:gd name="connsiteX88" fmla="*/ 5000878 w 5017062"/>
                <a:gd name="connsiteY88" fmla="*/ 1281129 h 1911785"/>
                <a:gd name="connsiteX89" fmla="*/ 5004924 w 5017062"/>
                <a:gd name="connsiteY89" fmla="*/ 1301359 h 1911785"/>
                <a:gd name="connsiteX90" fmla="*/ 5013016 w 5017062"/>
                <a:gd name="connsiteY90" fmla="*/ 1317543 h 1911785"/>
                <a:gd name="connsiteX91" fmla="*/ 5017062 w 5017062"/>
                <a:gd name="connsiteY91" fmla="*/ 1333727 h 1911785"/>
                <a:gd name="connsiteX92" fmla="*/ 5000878 w 5017062"/>
                <a:gd name="connsiteY92" fmla="*/ 1390371 h 1911785"/>
                <a:gd name="connsiteX93" fmla="*/ 4972556 w 5017062"/>
                <a:gd name="connsiteY93" fmla="*/ 1463199 h 1911785"/>
                <a:gd name="connsiteX94" fmla="*/ 4952326 w 5017062"/>
                <a:gd name="connsiteY94" fmla="*/ 1523890 h 1911785"/>
                <a:gd name="connsiteX95" fmla="*/ 4928050 w 5017062"/>
                <a:gd name="connsiteY95" fmla="*/ 1596718 h 1911785"/>
                <a:gd name="connsiteX96" fmla="*/ 4924004 w 5017062"/>
                <a:gd name="connsiteY96" fmla="*/ 1616948 h 1911785"/>
                <a:gd name="connsiteX97" fmla="*/ 4907820 w 5017062"/>
                <a:gd name="connsiteY97" fmla="*/ 1665500 h 1911785"/>
                <a:gd name="connsiteX98" fmla="*/ 4899727 w 5017062"/>
                <a:gd name="connsiteY98" fmla="*/ 1685730 h 1911785"/>
                <a:gd name="connsiteX99" fmla="*/ 4887589 w 5017062"/>
                <a:gd name="connsiteY99" fmla="*/ 1693822 h 1911785"/>
                <a:gd name="connsiteX100" fmla="*/ 4883543 w 5017062"/>
                <a:gd name="connsiteY100" fmla="*/ 1705960 h 1911785"/>
                <a:gd name="connsiteX101" fmla="*/ 4859267 w 5017062"/>
                <a:gd name="connsiteY101" fmla="*/ 1758559 h 1911785"/>
                <a:gd name="connsiteX102" fmla="*/ 4855221 w 5017062"/>
                <a:gd name="connsiteY102" fmla="*/ 1778789 h 1911785"/>
                <a:gd name="connsiteX103" fmla="*/ 4843083 w 5017062"/>
                <a:gd name="connsiteY103" fmla="*/ 1807111 h 1911785"/>
                <a:gd name="connsiteX104" fmla="*/ 4839037 w 5017062"/>
                <a:gd name="connsiteY104" fmla="*/ 1819249 h 1911785"/>
                <a:gd name="connsiteX105" fmla="*/ 4834991 w 5017062"/>
                <a:gd name="connsiteY105" fmla="*/ 1835433 h 1911785"/>
                <a:gd name="connsiteX106" fmla="*/ 4778347 w 5017062"/>
                <a:gd name="connsiteY106" fmla="*/ 1847571 h 1911785"/>
                <a:gd name="connsiteX107" fmla="*/ 4673151 w 5017062"/>
                <a:gd name="connsiteY107" fmla="*/ 1867801 h 1911785"/>
                <a:gd name="connsiteX108" fmla="*/ 4511310 w 5017062"/>
                <a:gd name="connsiteY108" fmla="*/ 1871847 h 1911785"/>
                <a:gd name="connsiteX109" fmla="*/ 4389929 w 5017062"/>
                <a:gd name="connsiteY109" fmla="*/ 1883985 h 1911785"/>
                <a:gd name="connsiteX110" fmla="*/ 4187628 w 5017062"/>
                <a:gd name="connsiteY110" fmla="*/ 1892077 h 1911785"/>
                <a:gd name="connsiteX111" fmla="*/ 3969143 w 5017062"/>
                <a:gd name="connsiteY111" fmla="*/ 1896123 h 1911785"/>
                <a:gd name="connsiteX112" fmla="*/ 3912499 w 5017062"/>
                <a:gd name="connsiteY112" fmla="*/ 1892077 h 1911785"/>
                <a:gd name="connsiteX113" fmla="*/ 3859901 w 5017062"/>
                <a:gd name="connsiteY113" fmla="*/ 1883985 h 1911785"/>
                <a:gd name="connsiteX114" fmla="*/ 3827533 w 5017062"/>
                <a:gd name="connsiteY114" fmla="*/ 1875893 h 1911785"/>
                <a:gd name="connsiteX115" fmla="*/ 3791119 w 5017062"/>
                <a:gd name="connsiteY115" fmla="*/ 1867801 h 1911785"/>
                <a:gd name="connsiteX116" fmla="*/ 3762797 w 5017062"/>
                <a:gd name="connsiteY116" fmla="*/ 1863755 h 1911785"/>
                <a:gd name="connsiteX117" fmla="*/ 3726382 w 5017062"/>
                <a:gd name="connsiteY117" fmla="*/ 1855663 h 1911785"/>
                <a:gd name="connsiteX118" fmla="*/ 3702106 w 5017062"/>
                <a:gd name="connsiteY118" fmla="*/ 1851617 h 1911785"/>
                <a:gd name="connsiteX119" fmla="*/ 3681876 w 5017062"/>
                <a:gd name="connsiteY119" fmla="*/ 1847571 h 1911785"/>
                <a:gd name="connsiteX120" fmla="*/ 3596910 w 5017062"/>
                <a:gd name="connsiteY120" fmla="*/ 1835433 h 1911785"/>
                <a:gd name="connsiteX121" fmla="*/ 3511943 w 5017062"/>
                <a:gd name="connsiteY121" fmla="*/ 1827341 h 1911785"/>
                <a:gd name="connsiteX122" fmla="*/ 3451253 w 5017062"/>
                <a:gd name="connsiteY122" fmla="*/ 1819249 h 1911785"/>
                <a:gd name="connsiteX123" fmla="*/ 3431023 w 5017062"/>
                <a:gd name="connsiteY123" fmla="*/ 1811157 h 1911785"/>
                <a:gd name="connsiteX124" fmla="*/ 3394609 w 5017062"/>
                <a:gd name="connsiteY124" fmla="*/ 1786881 h 1911785"/>
                <a:gd name="connsiteX125" fmla="*/ 3382471 w 5017062"/>
                <a:gd name="connsiteY125" fmla="*/ 1770697 h 1911785"/>
                <a:gd name="connsiteX126" fmla="*/ 3337965 w 5017062"/>
                <a:gd name="connsiteY126" fmla="*/ 1746421 h 1911785"/>
                <a:gd name="connsiteX127" fmla="*/ 3297504 w 5017062"/>
                <a:gd name="connsiteY127" fmla="*/ 1722144 h 1911785"/>
                <a:gd name="connsiteX128" fmla="*/ 3269182 w 5017062"/>
                <a:gd name="connsiteY128" fmla="*/ 1710006 h 1911785"/>
                <a:gd name="connsiteX129" fmla="*/ 3228722 w 5017062"/>
                <a:gd name="connsiteY129" fmla="*/ 1685730 h 1911785"/>
                <a:gd name="connsiteX130" fmla="*/ 3204446 w 5017062"/>
                <a:gd name="connsiteY130" fmla="*/ 1677638 h 1911785"/>
                <a:gd name="connsiteX131" fmla="*/ 3155894 w 5017062"/>
                <a:gd name="connsiteY131" fmla="*/ 1657408 h 1911785"/>
                <a:gd name="connsiteX132" fmla="*/ 3135664 w 5017062"/>
                <a:gd name="connsiteY132" fmla="*/ 1649316 h 1911785"/>
                <a:gd name="connsiteX133" fmla="*/ 3115434 w 5017062"/>
                <a:gd name="connsiteY133" fmla="*/ 1645270 h 1911785"/>
                <a:gd name="connsiteX134" fmla="*/ 3034513 w 5017062"/>
                <a:gd name="connsiteY134" fmla="*/ 1633132 h 1911785"/>
                <a:gd name="connsiteX135" fmla="*/ 2985961 w 5017062"/>
                <a:gd name="connsiteY135" fmla="*/ 1629086 h 1911785"/>
                <a:gd name="connsiteX136" fmla="*/ 2945501 w 5017062"/>
                <a:gd name="connsiteY136" fmla="*/ 1604810 h 1911785"/>
                <a:gd name="connsiteX137" fmla="*/ 2913133 w 5017062"/>
                <a:gd name="connsiteY137" fmla="*/ 1584580 h 1911785"/>
                <a:gd name="connsiteX138" fmla="*/ 2892903 w 5017062"/>
                <a:gd name="connsiteY138" fmla="*/ 1556258 h 1911785"/>
                <a:gd name="connsiteX139" fmla="*/ 2876719 w 5017062"/>
                <a:gd name="connsiteY139" fmla="*/ 1552212 h 1911785"/>
                <a:gd name="connsiteX140" fmla="*/ 2864581 w 5017062"/>
                <a:gd name="connsiteY140" fmla="*/ 1548166 h 1911785"/>
                <a:gd name="connsiteX141" fmla="*/ 2844351 w 5017062"/>
                <a:gd name="connsiteY141" fmla="*/ 1544120 h 1911785"/>
                <a:gd name="connsiteX142" fmla="*/ 2807936 w 5017062"/>
                <a:gd name="connsiteY142" fmla="*/ 1531982 h 1911785"/>
                <a:gd name="connsiteX143" fmla="*/ 2767476 w 5017062"/>
                <a:gd name="connsiteY143" fmla="*/ 1523890 h 1911785"/>
                <a:gd name="connsiteX144" fmla="*/ 2710832 w 5017062"/>
                <a:gd name="connsiteY144" fmla="*/ 1507706 h 1911785"/>
                <a:gd name="connsiteX145" fmla="*/ 2674418 w 5017062"/>
                <a:gd name="connsiteY145" fmla="*/ 1495567 h 1911785"/>
                <a:gd name="connsiteX146" fmla="*/ 2605635 w 5017062"/>
                <a:gd name="connsiteY146" fmla="*/ 1483429 h 1911785"/>
                <a:gd name="connsiteX147" fmla="*/ 2459979 w 5017062"/>
                <a:gd name="connsiteY147" fmla="*/ 1467245 h 1911785"/>
                <a:gd name="connsiteX148" fmla="*/ 2431657 w 5017062"/>
                <a:gd name="connsiteY148" fmla="*/ 1463199 h 1911785"/>
                <a:gd name="connsiteX149" fmla="*/ 2326460 w 5017062"/>
                <a:gd name="connsiteY149" fmla="*/ 1434877 h 1911785"/>
                <a:gd name="connsiteX150" fmla="*/ 2257678 w 5017062"/>
                <a:gd name="connsiteY150" fmla="*/ 1422739 h 1911785"/>
                <a:gd name="connsiteX151" fmla="*/ 2079653 w 5017062"/>
                <a:gd name="connsiteY151" fmla="*/ 1370141 h 1911785"/>
                <a:gd name="connsiteX152" fmla="*/ 1885444 w 5017062"/>
                <a:gd name="connsiteY152" fmla="*/ 1297313 h 1911785"/>
                <a:gd name="connsiteX153" fmla="*/ 1755972 w 5017062"/>
                <a:gd name="connsiteY153" fmla="*/ 1273037 h 1911785"/>
                <a:gd name="connsiteX154" fmla="*/ 1650775 w 5017062"/>
                <a:gd name="connsiteY154" fmla="*/ 1248760 h 1911785"/>
                <a:gd name="connsiteX155" fmla="*/ 1460612 w 5017062"/>
                <a:gd name="connsiteY155" fmla="*/ 1232576 h 1911785"/>
                <a:gd name="connsiteX156" fmla="*/ 1416106 w 5017062"/>
                <a:gd name="connsiteY156" fmla="*/ 1224484 h 1911785"/>
                <a:gd name="connsiteX157" fmla="*/ 1355416 w 5017062"/>
                <a:gd name="connsiteY157" fmla="*/ 1208300 h 1911785"/>
                <a:gd name="connsiteX158" fmla="*/ 1234035 w 5017062"/>
                <a:gd name="connsiteY158" fmla="*/ 1204254 h 1911785"/>
                <a:gd name="connsiteX159" fmla="*/ 1177391 w 5017062"/>
                <a:gd name="connsiteY159" fmla="*/ 1192116 h 1911785"/>
                <a:gd name="connsiteX160" fmla="*/ 1100517 w 5017062"/>
                <a:gd name="connsiteY160" fmla="*/ 1171886 h 1911785"/>
                <a:gd name="connsiteX161" fmla="*/ 1080287 w 5017062"/>
                <a:gd name="connsiteY161" fmla="*/ 1167840 h 1911785"/>
                <a:gd name="connsiteX162" fmla="*/ 1035781 w 5017062"/>
                <a:gd name="connsiteY162" fmla="*/ 1155702 h 1911785"/>
                <a:gd name="connsiteX163" fmla="*/ 1015551 w 5017062"/>
                <a:gd name="connsiteY163" fmla="*/ 1143564 h 1911785"/>
                <a:gd name="connsiteX164" fmla="*/ 995320 w 5017062"/>
                <a:gd name="connsiteY164" fmla="*/ 1139518 h 1911785"/>
                <a:gd name="connsiteX165" fmla="*/ 983182 w 5017062"/>
                <a:gd name="connsiteY165" fmla="*/ 1135472 h 1911785"/>
                <a:gd name="connsiteX166" fmla="*/ 934630 w 5017062"/>
                <a:gd name="connsiteY166" fmla="*/ 1111196 h 1911785"/>
                <a:gd name="connsiteX167" fmla="*/ 918446 w 5017062"/>
                <a:gd name="connsiteY167" fmla="*/ 1103104 h 1911785"/>
                <a:gd name="connsiteX168" fmla="*/ 890124 w 5017062"/>
                <a:gd name="connsiteY168" fmla="*/ 1090966 h 1911785"/>
                <a:gd name="connsiteX169" fmla="*/ 877986 w 5017062"/>
                <a:gd name="connsiteY169" fmla="*/ 1082874 h 1911785"/>
                <a:gd name="connsiteX170" fmla="*/ 845618 w 5017062"/>
                <a:gd name="connsiteY170" fmla="*/ 1070736 h 1911785"/>
                <a:gd name="connsiteX171" fmla="*/ 833480 w 5017062"/>
                <a:gd name="connsiteY171" fmla="*/ 1058598 h 1911785"/>
                <a:gd name="connsiteX172" fmla="*/ 788974 w 5017062"/>
                <a:gd name="connsiteY172" fmla="*/ 1038367 h 1911785"/>
                <a:gd name="connsiteX173" fmla="*/ 760651 w 5017062"/>
                <a:gd name="connsiteY173" fmla="*/ 1030275 h 1911785"/>
                <a:gd name="connsiteX174" fmla="*/ 744467 w 5017062"/>
                <a:gd name="connsiteY174" fmla="*/ 1018137 h 1911785"/>
                <a:gd name="connsiteX175" fmla="*/ 695915 w 5017062"/>
                <a:gd name="connsiteY175" fmla="*/ 1005999 h 1911785"/>
                <a:gd name="connsiteX176" fmla="*/ 683777 w 5017062"/>
                <a:gd name="connsiteY176" fmla="*/ 997907 h 1911785"/>
                <a:gd name="connsiteX177" fmla="*/ 655455 w 5017062"/>
                <a:gd name="connsiteY177" fmla="*/ 989815 h 1911785"/>
                <a:gd name="connsiteX178" fmla="*/ 619041 w 5017062"/>
                <a:gd name="connsiteY178" fmla="*/ 969585 h 1911785"/>
                <a:gd name="connsiteX179" fmla="*/ 586673 w 5017062"/>
                <a:gd name="connsiteY179" fmla="*/ 937217 h 1911785"/>
                <a:gd name="connsiteX180" fmla="*/ 570489 w 5017062"/>
                <a:gd name="connsiteY180" fmla="*/ 921033 h 1911785"/>
                <a:gd name="connsiteX181" fmla="*/ 550258 w 5017062"/>
                <a:gd name="connsiteY181" fmla="*/ 900803 h 1911785"/>
                <a:gd name="connsiteX182" fmla="*/ 530028 w 5017062"/>
                <a:gd name="connsiteY182" fmla="*/ 880573 h 1911785"/>
                <a:gd name="connsiteX183" fmla="*/ 517890 w 5017062"/>
                <a:gd name="connsiteY183" fmla="*/ 864389 h 1911785"/>
                <a:gd name="connsiteX184" fmla="*/ 485522 w 5017062"/>
                <a:gd name="connsiteY184" fmla="*/ 844159 h 1911785"/>
                <a:gd name="connsiteX185" fmla="*/ 461246 w 5017062"/>
                <a:gd name="connsiteY185" fmla="*/ 819883 h 1911785"/>
                <a:gd name="connsiteX186" fmla="*/ 453154 w 5017062"/>
                <a:gd name="connsiteY186" fmla="*/ 811790 h 1911785"/>
                <a:gd name="connsiteX187" fmla="*/ 428878 w 5017062"/>
                <a:gd name="connsiteY187" fmla="*/ 795606 h 1911785"/>
                <a:gd name="connsiteX188" fmla="*/ 384372 w 5017062"/>
                <a:gd name="connsiteY188" fmla="*/ 759192 h 1911785"/>
                <a:gd name="connsiteX189" fmla="*/ 360096 w 5017062"/>
                <a:gd name="connsiteY189" fmla="*/ 747054 h 1911785"/>
                <a:gd name="connsiteX190" fmla="*/ 198255 w 5017062"/>
                <a:gd name="connsiteY190" fmla="*/ 743008 h 1911785"/>
                <a:gd name="connsiteX191" fmla="*/ 153749 w 5017062"/>
                <a:gd name="connsiteY191" fmla="*/ 734916 h 1911785"/>
                <a:gd name="connsiteX192" fmla="*/ 137565 w 5017062"/>
                <a:gd name="connsiteY192" fmla="*/ 726824 h 1911785"/>
                <a:gd name="connsiteX193" fmla="*/ 105197 w 5017062"/>
                <a:gd name="connsiteY193" fmla="*/ 722778 h 1911785"/>
                <a:gd name="connsiteX194" fmla="*/ 93058 w 5017062"/>
                <a:gd name="connsiteY194" fmla="*/ 718732 h 1911785"/>
                <a:gd name="connsiteX195" fmla="*/ 80920 w 5017062"/>
                <a:gd name="connsiteY195" fmla="*/ 710640 h 1911785"/>
                <a:gd name="connsiteX196" fmla="*/ 64736 w 5017062"/>
                <a:gd name="connsiteY196" fmla="*/ 706594 h 1911785"/>
                <a:gd name="connsiteX197" fmla="*/ 52598 w 5017062"/>
                <a:gd name="connsiteY197" fmla="*/ 694456 h 1911785"/>
                <a:gd name="connsiteX198" fmla="*/ 36414 w 5017062"/>
                <a:gd name="connsiteY198" fmla="*/ 682318 h 1911785"/>
                <a:gd name="connsiteX199" fmla="*/ 28322 w 5017062"/>
                <a:gd name="connsiteY199" fmla="*/ 670180 h 1911785"/>
                <a:gd name="connsiteX200" fmla="*/ 64736 w 5017062"/>
                <a:gd name="connsiteY200" fmla="*/ 710640 h 1911785"/>
                <a:gd name="connsiteX201" fmla="*/ 68782 w 5017062"/>
                <a:gd name="connsiteY201"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3774935 w 5017062"/>
                <a:gd name="connsiteY60" fmla="*/ 144198 h 1911785"/>
                <a:gd name="connsiteX61" fmla="*/ 3811349 w 5017062"/>
                <a:gd name="connsiteY61" fmla="*/ 140152 h 1911785"/>
                <a:gd name="connsiteX62" fmla="*/ 4017696 w 5017062"/>
                <a:gd name="connsiteY62" fmla="*/ 136106 h 1911785"/>
                <a:gd name="connsiteX63" fmla="*/ 4037926 w 5017062"/>
                <a:gd name="connsiteY63" fmla="*/ 123967 h 1911785"/>
                <a:gd name="connsiteX64" fmla="*/ 4050064 w 5017062"/>
                <a:gd name="connsiteY64" fmla="*/ 119921 h 1911785"/>
                <a:gd name="connsiteX65" fmla="*/ 4082432 w 5017062"/>
                <a:gd name="connsiteY65" fmla="*/ 103737 h 1911785"/>
                <a:gd name="connsiteX66" fmla="*/ 4377791 w 5017062"/>
                <a:gd name="connsiteY66" fmla="*/ 95645 h 1911785"/>
                <a:gd name="connsiteX67" fmla="*/ 4446574 w 5017062"/>
                <a:gd name="connsiteY67" fmla="*/ 111829 h 1911785"/>
                <a:gd name="connsiteX68" fmla="*/ 4584138 w 5017062"/>
                <a:gd name="connsiteY68" fmla="*/ 136106 h 1911785"/>
                <a:gd name="connsiteX69" fmla="*/ 4976602 w 5017062"/>
                <a:gd name="connsiteY69" fmla="*/ 140152 h 1911785"/>
                <a:gd name="connsiteX70" fmla="*/ 4980648 w 5017062"/>
                <a:gd name="connsiteY70" fmla="*/ 152290 h 1911785"/>
                <a:gd name="connsiteX71" fmla="*/ 4992786 w 5017062"/>
                <a:gd name="connsiteY71" fmla="*/ 160382 h 1911785"/>
                <a:gd name="connsiteX72" fmla="*/ 5000878 w 5017062"/>
                <a:gd name="connsiteY72" fmla="*/ 208934 h 1911785"/>
                <a:gd name="connsiteX73" fmla="*/ 4992786 w 5017062"/>
                <a:gd name="connsiteY73" fmla="*/ 342452 h 1911785"/>
                <a:gd name="connsiteX74" fmla="*/ 4988740 w 5017062"/>
                <a:gd name="connsiteY74" fmla="*/ 362683 h 1911785"/>
                <a:gd name="connsiteX75" fmla="*/ 4984694 w 5017062"/>
                <a:gd name="connsiteY75" fmla="*/ 391005 h 1911785"/>
                <a:gd name="connsiteX76" fmla="*/ 4976602 w 5017062"/>
                <a:gd name="connsiteY76" fmla="*/ 411235 h 1911785"/>
                <a:gd name="connsiteX77" fmla="*/ 4960418 w 5017062"/>
                <a:gd name="connsiteY77" fmla="*/ 459787 h 1911785"/>
                <a:gd name="connsiteX78" fmla="*/ 4952326 w 5017062"/>
                <a:gd name="connsiteY78" fmla="*/ 496201 h 1911785"/>
                <a:gd name="connsiteX79" fmla="*/ 4940188 w 5017062"/>
                <a:gd name="connsiteY79" fmla="*/ 564983 h 1911785"/>
                <a:gd name="connsiteX80" fmla="*/ 4944234 w 5017062"/>
                <a:gd name="connsiteY80" fmla="*/ 1014091 h 1911785"/>
                <a:gd name="connsiteX81" fmla="*/ 4948280 w 5017062"/>
                <a:gd name="connsiteY81" fmla="*/ 1030275 h 1911785"/>
                <a:gd name="connsiteX82" fmla="*/ 4952326 w 5017062"/>
                <a:gd name="connsiteY82" fmla="*/ 1151656 h 1911785"/>
                <a:gd name="connsiteX83" fmla="*/ 4968510 w 5017062"/>
                <a:gd name="connsiteY83" fmla="*/ 1196162 h 1911785"/>
                <a:gd name="connsiteX84" fmla="*/ 4976602 w 5017062"/>
                <a:gd name="connsiteY84" fmla="*/ 1224484 h 1911785"/>
                <a:gd name="connsiteX85" fmla="*/ 4984694 w 5017062"/>
                <a:gd name="connsiteY85" fmla="*/ 1244714 h 1911785"/>
                <a:gd name="connsiteX86" fmla="*/ 4988740 w 5017062"/>
                <a:gd name="connsiteY86" fmla="*/ 1264944 h 1911785"/>
                <a:gd name="connsiteX87" fmla="*/ 5000878 w 5017062"/>
                <a:gd name="connsiteY87" fmla="*/ 1281129 h 1911785"/>
                <a:gd name="connsiteX88" fmla="*/ 5004924 w 5017062"/>
                <a:gd name="connsiteY88" fmla="*/ 1301359 h 1911785"/>
                <a:gd name="connsiteX89" fmla="*/ 5013016 w 5017062"/>
                <a:gd name="connsiteY89" fmla="*/ 1317543 h 1911785"/>
                <a:gd name="connsiteX90" fmla="*/ 5017062 w 5017062"/>
                <a:gd name="connsiteY90" fmla="*/ 1333727 h 1911785"/>
                <a:gd name="connsiteX91" fmla="*/ 5000878 w 5017062"/>
                <a:gd name="connsiteY91" fmla="*/ 1390371 h 1911785"/>
                <a:gd name="connsiteX92" fmla="*/ 4972556 w 5017062"/>
                <a:gd name="connsiteY92" fmla="*/ 1463199 h 1911785"/>
                <a:gd name="connsiteX93" fmla="*/ 4952326 w 5017062"/>
                <a:gd name="connsiteY93" fmla="*/ 1523890 h 1911785"/>
                <a:gd name="connsiteX94" fmla="*/ 4928050 w 5017062"/>
                <a:gd name="connsiteY94" fmla="*/ 1596718 h 1911785"/>
                <a:gd name="connsiteX95" fmla="*/ 4924004 w 5017062"/>
                <a:gd name="connsiteY95" fmla="*/ 1616948 h 1911785"/>
                <a:gd name="connsiteX96" fmla="*/ 4907820 w 5017062"/>
                <a:gd name="connsiteY96" fmla="*/ 1665500 h 1911785"/>
                <a:gd name="connsiteX97" fmla="*/ 4899727 w 5017062"/>
                <a:gd name="connsiteY97" fmla="*/ 1685730 h 1911785"/>
                <a:gd name="connsiteX98" fmla="*/ 4887589 w 5017062"/>
                <a:gd name="connsiteY98" fmla="*/ 1693822 h 1911785"/>
                <a:gd name="connsiteX99" fmla="*/ 4883543 w 5017062"/>
                <a:gd name="connsiteY99" fmla="*/ 1705960 h 1911785"/>
                <a:gd name="connsiteX100" fmla="*/ 4859267 w 5017062"/>
                <a:gd name="connsiteY100" fmla="*/ 1758559 h 1911785"/>
                <a:gd name="connsiteX101" fmla="*/ 4855221 w 5017062"/>
                <a:gd name="connsiteY101" fmla="*/ 1778789 h 1911785"/>
                <a:gd name="connsiteX102" fmla="*/ 4843083 w 5017062"/>
                <a:gd name="connsiteY102" fmla="*/ 1807111 h 1911785"/>
                <a:gd name="connsiteX103" fmla="*/ 4839037 w 5017062"/>
                <a:gd name="connsiteY103" fmla="*/ 1819249 h 1911785"/>
                <a:gd name="connsiteX104" fmla="*/ 4834991 w 5017062"/>
                <a:gd name="connsiteY104" fmla="*/ 1835433 h 1911785"/>
                <a:gd name="connsiteX105" fmla="*/ 4778347 w 5017062"/>
                <a:gd name="connsiteY105" fmla="*/ 1847571 h 1911785"/>
                <a:gd name="connsiteX106" fmla="*/ 4673151 w 5017062"/>
                <a:gd name="connsiteY106" fmla="*/ 1867801 h 1911785"/>
                <a:gd name="connsiteX107" fmla="*/ 4511310 w 5017062"/>
                <a:gd name="connsiteY107" fmla="*/ 1871847 h 1911785"/>
                <a:gd name="connsiteX108" fmla="*/ 4389929 w 5017062"/>
                <a:gd name="connsiteY108" fmla="*/ 1883985 h 1911785"/>
                <a:gd name="connsiteX109" fmla="*/ 4187628 w 5017062"/>
                <a:gd name="connsiteY109" fmla="*/ 1892077 h 1911785"/>
                <a:gd name="connsiteX110" fmla="*/ 3969143 w 5017062"/>
                <a:gd name="connsiteY110" fmla="*/ 1896123 h 1911785"/>
                <a:gd name="connsiteX111" fmla="*/ 3912499 w 5017062"/>
                <a:gd name="connsiteY111" fmla="*/ 1892077 h 1911785"/>
                <a:gd name="connsiteX112" fmla="*/ 3859901 w 5017062"/>
                <a:gd name="connsiteY112" fmla="*/ 1883985 h 1911785"/>
                <a:gd name="connsiteX113" fmla="*/ 3827533 w 5017062"/>
                <a:gd name="connsiteY113" fmla="*/ 1875893 h 1911785"/>
                <a:gd name="connsiteX114" fmla="*/ 3791119 w 5017062"/>
                <a:gd name="connsiteY114" fmla="*/ 1867801 h 1911785"/>
                <a:gd name="connsiteX115" fmla="*/ 3762797 w 5017062"/>
                <a:gd name="connsiteY115" fmla="*/ 1863755 h 1911785"/>
                <a:gd name="connsiteX116" fmla="*/ 3726382 w 5017062"/>
                <a:gd name="connsiteY116" fmla="*/ 1855663 h 1911785"/>
                <a:gd name="connsiteX117" fmla="*/ 3702106 w 5017062"/>
                <a:gd name="connsiteY117" fmla="*/ 1851617 h 1911785"/>
                <a:gd name="connsiteX118" fmla="*/ 3681876 w 5017062"/>
                <a:gd name="connsiteY118" fmla="*/ 1847571 h 1911785"/>
                <a:gd name="connsiteX119" fmla="*/ 3596910 w 5017062"/>
                <a:gd name="connsiteY119" fmla="*/ 1835433 h 1911785"/>
                <a:gd name="connsiteX120" fmla="*/ 3511943 w 5017062"/>
                <a:gd name="connsiteY120" fmla="*/ 1827341 h 1911785"/>
                <a:gd name="connsiteX121" fmla="*/ 3451253 w 5017062"/>
                <a:gd name="connsiteY121" fmla="*/ 1819249 h 1911785"/>
                <a:gd name="connsiteX122" fmla="*/ 3431023 w 5017062"/>
                <a:gd name="connsiteY122" fmla="*/ 1811157 h 1911785"/>
                <a:gd name="connsiteX123" fmla="*/ 3394609 w 5017062"/>
                <a:gd name="connsiteY123" fmla="*/ 1786881 h 1911785"/>
                <a:gd name="connsiteX124" fmla="*/ 3382471 w 5017062"/>
                <a:gd name="connsiteY124" fmla="*/ 1770697 h 1911785"/>
                <a:gd name="connsiteX125" fmla="*/ 3337965 w 5017062"/>
                <a:gd name="connsiteY125" fmla="*/ 1746421 h 1911785"/>
                <a:gd name="connsiteX126" fmla="*/ 3297504 w 5017062"/>
                <a:gd name="connsiteY126" fmla="*/ 1722144 h 1911785"/>
                <a:gd name="connsiteX127" fmla="*/ 3269182 w 5017062"/>
                <a:gd name="connsiteY127" fmla="*/ 1710006 h 1911785"/>
                <a:gd name="connsiteX128" fmla="*/ 3228722 w 5017062"/>
                <a:gd name="connsiteY128" fmla="*/ 1685730 h 1911785"/>
                <a:gd name="connsiteX129" fmla="*/ 3204446 w 5017062"/>
                <a:gd name="connsiteY129" fmla="*/ 1677638 h 1911785"/>
                <a:gd name="connsiteX130" fmla="*/ 3155894 w 5017062"/>
                <a:gd name="connsiteY130" fmla="*/ 1657408 h 1911785"/>
                <a:gd name="connsiteX131" fmla="*/ 3135664 w 5017062"/>
                <a:gd name="connsiteY131" fmla="*/ 1649316 h 1911785"/>
                <a:gd name="connsiteX132" fmla="*/ 3115434 w 5017062"/>
                <a:gd name="connsiteY132" fmla="*/ 1645270 h 1911785"/>
                <a:gd name="connsiteX133" fmla="*/ 3034513 w 5017062"/>
                <a:gd name="connsiteY133" fmla="*/ 1633132 h 1911785"/>
                <a:gd name="connsiteX134" fmla="*/ 2985961 w 5017062"/>
                <a:gd name="connsiteY134" fmla="*/ 1629086 h 1911785"/>
                <a:gd name="connsiteX135" fmla="*/ 2945501 w 5017062"/>
                <a:gd name="connsiteY135" fmla="*/ 1604810 h 1911785"/>
                <a:gd name="connsiteX136" fmla="*/ 2913133 w 5017062"/>
                <a:gd name="connsiteY136" fmla="*/ 1584580 h 1911785"/>
                <a:gd name="connsiteX137" fmla="*/ 2892903 w 5017062"/>
                <a:gd name="connsiteY137" fmla="*/ 1556258 h 1911785"/>
                <a:gd name="connsiteX138" fmla="*/ 2876719 w 5017062"/>
                <a:gd name="connsiteY138" fmla="*/ 1552212 h 1911785"/>
                <a:gd name="connsiteX139" fmla="*/ 2864581 w 5017062"/>
                <a:gd name="connsiteY139" fmla="*/ 1548166 h 1911785"/>
                <a:gd name="connsiteX140" fmla="*/ 2844351 w 5017062"/>
                <a:gd name="connsiteY140" fmla="*/ 1544120 h 1911785"/>
                <a:gd name="connsiteX141" fmla="*/ 2807936 w 5017062"/>
                <a:gd name="connsiteY141" fmla="*/ 1531982 h 1911785"/>
                <a:gd name="connsiteX142" fmla="*/ 2767476 w 5017062"/>
                <a:gd name="connsiteY142" fmla="*/ 1523890 h 1911785"/>
                <a:gd name="connsiteX143" fmla="*/ 2710832 w 5017062"/>
                <a:gd name="connsiteY143" fmla="*/ 1507706 h 1911785"/>
                <a:gd name="connsiteX144" fmla="*/ 2674418 w 5017062"/>
                <a:gd name="connsiteY144" fmla="*/ 1495567 h 1911785"/>
                <a:gd name="connsiteX145" fmla="*/ 2605635 w 5017062"/>
                <a:gd name="connsiteY145" fmla="*/ 1483429 h 1911785"/>
                <a:gd name="connsiteX146" fmla="*/ 2459979 w 5017062"/>
                <a:gd name="connsiteY146" fmla="*/ 1467245 h 1911785"/>
                <a:gd name="connsiteX147" fmla="*/ 2431657 w 5017062"/>
                <a:gd name="connsiteY147" fmla="*/ 1463199 h 1911785"/>
                <a:gd name="connsiteX148" fmla="*/ 2326460 w 5017062"/>
                <a:gd name="connsiteY148" fmla="*/ 1434877 h 1911785"/>
                <a:gd name="connsiteX149" fmla="*/ 2257678 w 5017062"/>
                <a:gd name="connsiteY149" fmla="*/ 1422739 h 1911785"/>
                <a:gd name="connsiteX150" fmla="*/ 2079653 w 5017062"/>
                <a:gd name="connsiteY150" fmla="*/ 1370141 h 1911785"/>
                <a:gd name="connsiteX151" fmla="*/ 1885444 w 5017062"/>
                <a:gd name="connsiteY151" fmla="*/ 1297313 h 1911785"/>
                <a:gd name="connsiteX152" fmla="*/ 1755972 w 5017062"/>
                <a:gd name="connsiteY152" fmla="*/ 1273037 h 1911785"/>
                <a:gd name="connsiteX153" fmla="*/ 1650775 w 5017062"/>
                <a:gd name="connsiteY153" fmla="*/ 1248760 h 1911785"/>
                <a:gd name="connsiteX154" fmla="*/ 1460612 w 5017062"/>
                <a:gd name="connsiteY154" fmla="*/ 1232576 h 1911785"/>
                <a:gd name="connsiteX155" fmla="*/ 1416106 w 5017062"/>
                <a:gd name="connsiteY155" fmla="*/ 1224484 h 1911785"/>
                <a:gd name="connsiteX156" fmla="*/ 1355416 w 5017062"/>
                <a:gd name="connsiteY156" fmla="*/ 1208300 h 1911785"/>
                <a:gd name="connsiteX157" fmla="*/ 1234035 w 5017062"/>
                <a:gd name="connsiteY157" fmla="*/ 1204254 h 1911785"/>
                <a:gd name="connsiteX158" fmla="*/ 1177391 w 5017062"/>
                <a:gd name="connsiteY158" fmla="*/ 1192116 h 1911785"/>
                <a:gd name="connsiteX159" fmla="*/ 1100517 w 5017062"/>
                <a:gd name="connsiteY159" fmla="*/ 1171886 h 1911785"/>
                <a:gd name="connsiteX160" fmla="*/ 1080287 w 5017062"/>
                <a:gd name="connsiteY160" fmla="*/ 1167840 h 1911785"/>
                <a:gd name="connsiteX161" fmla="*/ 1035781 w 5017062"/>
                <a:gd name="connsiteY161" fmla="*/ 1155702 h 1911785"/>
                <a:gd name="connsiteX162" fmla="*/ 1015551 w 5017062"/>
                <a:gd name="connsiteY162" fmla="*/ 1143564 h 1911785"/>
                <a:gd name="connsiteX163" fmla="*/ 995320 w 5017062"/>
                <a:gd name="connsiteY163" fmla="*/ 1139518 h 1911785"/>
                <a:gd name="connsiteX164" fmla="*/ 983182 w 5017062"/>
                <a:gd name="connsiteY164" fmla="*/ 1135472 h 1911785"/>
                <a:gd name="connsiteX165" fmla="*/ 934630 w 5017062"/>
                <a:gd name="connsiteY165" fmla="*/ 1111196 h 1911785"/>
                <a:gd name="connsiteX166" fmla="*/ 918446 w 5017062"/>
                <a:gd name="connsiteY166" fmla="*/ 1103104 h 1911785"/>
                <a:gd name="connsiteX167" fmla="*/ 890124 w 5017062"/>
                <a:gd name="connsiteY167" fmla="*/ 1090966 h 1911785"/>
                <a:gd name="connsiteX168" fmla="*/ 877986 w 5017062"/>
                <a:gd name="connsiteY168" fmla="*/ 1082874 h 1911785"/>
                <a:gd name="connsiteX169" fmla="*/ 845618 w 5017062"/>
                <a:gd name="connsiteY169" fmla="*/ 1070736 h 1911785"/>
                <a:gd name="connsiteX170" fmla="*/ 833480 w 5017062"/>
                <a:gd name="connsiteY170" fmla="*/ 1058598 h 1911785"/>
                <a:gd name="connsiteX171" fmla="*/ 788974 w 5017062"/>
                <a:gd name="connsiteY171" fmla="*/ 1038367 h 1911785"/>
                <a:gd name="connsiteX172" fmla="*/ 760651 w 5017062"/>
                <a:gd name="connsiteY172" fmla="*/ 1030275 h 1911785"/>
                <a:gd name="connsiteX173" fmla="*/ 744467 w 5017062"/>
                <a:gd name="connsiteY173" fmla="*/ 1018137 h 1911785"/>
                <a:gd name="connsiteX174" fmla="*/ 695915 w 5017062"/>
                <a:gd name="connsiteY174" fmla="*/ 1005999 h 1911785"/>
                <a:gd name="connsiteX175" fmla="*/ 683777 w 5017062"/>
                <a:gd name="connsiteY175" fmla="*/ 997907 h 1911785"/>
                <a:gd name="connsiteX176" fmla="*/ 655455 w 5017062"/>
                <a:gd name="connsiteY176" fmla="*/ 989815 h 1911785"/>
                <a:gd name="connsiteX177" fmla="*/ 619041 w 5017062"/>
                <a:gd name="connsiteY177" fmla="*/ 969585 h 1911785"/>
                <a:gd name="connsiteX178" fmla="*/ 586673 w 5017062"/>
                <a:gd name="connsiteY178" fmla="*/ 937217 h 1911785"/>
                <a:gd name="connsiteX179" fmla="*/ 570489 w 5017062"/>
                <a:gd name="connsiteY179" fmla="*/ 921033 h 1911785"/>
                <a:gd name="connsiteX180" fmla="*/ 550258 w 5017062"/>
                <a:gd name="connsiteY180" fmla="*/ 900803 h 1911785"/>
                <a:gd name="connsiteX181" fmla="*/ 530028 w 5017062"/>
                <a:gd name="connsiteY181" fmla="*/ 880573 h 1911785"/>
                <a:gd name="connsiteX182" fmla="*/ 517890 w 5017062"/>
                <a:gd name="connsiteY182" fmla="*/ 864389 h 1911785"/>
                <a:gd name="connsiteX183" fmla="*/ 485522 w 5017062"/>
                <a:gd name="connsiteY183" fmla="*/ 844159 h 1911785"/>
                <a:gd name="connsiteX184" fmla="*/ 461246 w 5017062"/>
                <a:gd name="connsiteY184" fmla="*/ 819883 h 1911785"/>
                <a:gd name="connsiteX185" fmla="*/ 453154 w 5017062"/>
                <a:gd name="connsiteY185" fmla="*/ 811790 h 1911785"/>
                <a:gd name="connsiteX186" fmla="*/ 428878 w 5017062"/>
                <a:gd name="connsiteY186" fmla="*/ 795606 h 1911785"/>
                <a:gd name="connsiteX187" fmla="*/ 384372 w 5017062"/>
                <a:gd name="connsiteY187" fmla="*/ 759192 h 1911785"/>
                <a:gd name="connsiteX188" fmla="*/ 360096 w 5017062"/>
                <a:gd name="connsiteY188" fmla="*/ 747054 h 1911785"/>
                <a:gd name="connsiteX189" fmla="*/ 198255 w 5017062"/>
                <a:gd name="connsiteY189" fmla="*/ 743008 h 1911785"/>
                <a:gd name="connsiteX190" fmla="*/ 153749 w 5017062"/>
                <a:gd name="connsiteY190" fmla="*/ 734916 h 1911785"/>
                <a:gd name="connsiteX191" fmla="*/ 137565 w 5017062"/>
                <a:gd name="connsiteY191" fmla="*/ 726824 h 1911785"/>
                <a:gd name="connsiteX192" fmla="*/ 105197 w 5017062"/>
                <a:gd name="connsiteY192" fmla="*/ 722778 h 1911785"/>
                <a:gd name="connsiteX193" fmla="*/ 93058 w 5017062"/>
                <a:gd name="connsiteY193" fmla="*/ 718732 h 1911785"/>
                <a:gd name="connsiteX194" fmla="*/ 80920 w 5017062"/>
                <a:gd name="connsiteY194" fmla="*/ 710640 h 1911785"/>
                <a:gd name="connsiteX195" fmla="*/ 64736 w 5017062"/>
                <a:gd name="connsiteY195" fmla="*/ 706594 h 1911785"/>
                <a:gd name="connsiteX196" fmla="*/ 52598 w 5017062"/>
                <a:gd name="connsiteY196" fmla="*/ 694456 h 1911785"/>
                <a:gd name="connsiteX197" fmla="*/ 36414 w 5017062"/>
                <a:gd name="connsiteY197" fmla="*/ 682318 h 1911785"/>
                <a:gd name="connsiteX198" fmla="*/ 28322 w 5017062"/>
                <a:gd name="connsiteY198" fmla="*/ 670180 h 1911785"/>
                <a:gd name="connsiteX199" fmla="*/ 64736 w 5017062"/>
                <a:gd name="connsiteY199" fmla="*/ 710640 h 1911785"/>
                <a:gd name="connsiteX200" fmla="*/ 68782 w 5017062"/>
                <a:gd name="connsiteY200"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3811349 w 5017062"/>
                <a:gd name="connsiteY60" fmla="*/ 140152 h 1911785"/>
                <a:gd name="connsiteX61" fmla="*/ 4017696 w 5017062"/>
                <a:gd name="connsiteY61" fmla="*/ 136106 h 1911785"/>
                <a:gd name="connsiteX62" fmla="*/ 4037926 w 5017062"/>
                <a:gd name="connsiteY62" fmla="*/ 123967 h 1911785"/>
                <a:gd name="connsiteX63" fmla="*/ 4050064 w 5017062"/>
                <a:gd name="connsiteY63" fmla="*/ 119921 h 1911785"/>
                <a:gd name="connsiteX64" fmla="*/ 4082432 w 5017062"/>
                <a:gd name="connsiteY64" fmla="*/ 103737 h 1911785"/>
                <a:gd name="connsiteX65" fmla="*/ 4377791 w 5017062"/>
                <a:gd name="connsiteY65" fmla="*/ 95645 h 1911785"/>
                <a:gd name="connsiteX66" fmla="*/ 4446574 w 5017062"/>
                <a:gd name="connsiteY66" fmla="*/ 111829 h 1911785"/>
                <a:gd name="connsiteX67" fmla="*/ 4584138 w 5017062"/>
                <a:gd name="connsiteY67" fmla="*/ 136106 h 1911785"/>
                <a:gd name="connsiteX68" fmla="*/ 4976602 w 5017062"/>
                <a:gd name="connsiteY68" fmla="*/ 140152 h 1911785"/>
                <a:gd name="connsiteX69" fmla="*/ 4980648 w 5017062"/>
                <a:gd name="connsiteY69" fmla="*/ 152290 h 1911785"/>
                <a:gd name="connsiteX70" fmla="*/ 4992786 w 5017062"/>
                <a:gd name="connsiteY70" fmla="*/ 160382 h 1911785"/>
                <a:gd name="connsiteX71" fmla="*/ 5000878 w 5017062"/>
                <a:gd name="connsiteY71" fmla="*/ 208934 h 1911785"/>
                <a:gd name="connsiteX72" fmla="*/ 4992786 w 5017062"/>
                <a:gd name="connsiteY72" fmla="*/ 342452 h 1911785"/>
                <a:gd name="connsiteX73" fmla="*/ 4988740 w 5017062"/>
                <a:gd name="connsiteY73" fmla="*/ 362683 h 1911785"/>
                <a:gd name="connsiteX74" fmla="*/ 4984694 w 5017062"/>
                <a:gd name="connsiteY74" fmla="*/ 391005 h 1911785"/>
                <a:gd name="connsiteX75" fmla="*/ 4976602 w 5017062"/>
                <a:gd name="connsiteY75" fmla="*/ 411235 h 1911785"/>
                <a:gd name="connsiteX76" fmla="*/ 4960418 w 5017062"/>
                <a:gd name="connsiteY76" fmla="*/ 459787 h 1911785"/>
                <a:gd name="connsiteX77" fmla="*/ 4952326 w 5017062"/>
                <a:gd name="connsiteY77" fmla="*/ 496201 h 1911785"/>
                <a:gd name="connsiteX78" fmla="*/ 4940188 w 5017062"/>
                <a:gd name="connsiteY78" fmla="*/ 564983 h 1911785"/>
                <a:gd name="connsiteX79" fmla="*/ 4944234 w 5017062"/>
                <a:gd name="connsiteY79" fmla="*/ 1014091 h 1911785"/>
                <a:gd name="connsiteX80" fmla="*/ 4948280 w 5017062"/>
                <a:gd name="connsiteY80" fmla="*/ 1030275 h 1911785"/>
                <a:gd name="connsiteX81" fmla="*/ 4952326 w 5017062"/>
                <a:gd name="connsiteY81" fmla="*/ 1151656 h 1911785"/>
                <a:gd name="connsiteX82" fmla="*/ 4968510 w 5017062"/>
                <a:gd name="connsiteY82" fmla="*/ 1196162 h 1911785"/>
                <a:gd name="connsiteX83" fmla="*/ 4976602 w 5017062"/>
                <a:gd name="connsiteY83" fmla="*/ 1224484 h 1911785"/>
                <a:gd name="connsiteX84" fmla="*/ 4984694 w 5017062"/>
                <a:gd name="connsiteY84" fmla="*/ 1244714 h 1911785"/>
                <a:gd name="connsiteX85" fmla="*/ 4988740 w 5017062"/>
                <a:gd name="connsiteY85" fmla="*/ 1264944 h 1911785"/>
                <a:gd name="connsiteX86" fmla="*/ 5000878 w 5017062"/>
                <a:gd name="connsiteY86" fmla="*/ 1281129 h 1911785"/>
                <a:gd name="connsiteX87" fmla="*/ 5004924 w 5017062"/>
                <a:gd name="connsiteY87" fmla="*/ 1301359 h 1911785"/>
                <a:gd name="connsiteX88" fmla="*/ 5013016 w 5017062"/>
                <a:gd name="connsiteY88" fmla="*/ 1317543 h 1911785"/>
                <a:gd name="connsiteX89" fmla="*/ 5017062 w 5017062"/>
                <a:gd name="connsiteY89" fmla="*/ 1333727 h 1911785"/>
                <a:gd name="connsiteX90" fmla="*/ 5000878 w 5017062"/>
                <a:gd name="connsiteY90" fmla="*/ 1390371 h 1911785"/>
                <a:gd name="connsiteX91" fmla="*/ 4972556 w 5017062"/>
                <a:gd name="connsiteY91" fmla="*/ 1463199 h 1911785"/>
                <a:gd name="connsiteX92" fmla="*/ 4952326 w 5017062"/>
                <a:gd name="connsiteY92" fmla="*/ 1523890 h 1911785"/>
                <a:gd name="connsiteX93" fmla="*/ 4928050 w 5017062"/>
                <a:gd name="connsiteY93" fmla="*/ 1596718 h 1911785"/>
                <a:gd name="connsiteX94" fmla="*/ 4924004 w 5017062"/>
                <a:gd name="connsiteY94" fmla="*/ 1616948 h 1911785"/>
                <a:gd name="connsiteX95" fmla="*/ 4907820 w 5017062"/>
                <a:gd name="connsiteY95" fmla="*/ 1665500 h 1911785"/>
                <a:gd name="connsiteX96" fmla="*/ 4899727 w 5017062"/>
                <a:gd name="connsiteY96" fmla="*/ 1685730 h 1911785"/>
                <a:gd name="connsiteX97" fmla="*/ 4887589 w 5017062"/>
                <a:gd name="connsiteY97" fmla="*/ 1693822 h 1911785"/>
                <a:gd name="connsiteX98" fmla="*/ 4883543 w 5017062"/>
                <a:gd name="connsiteY98" fmla="*/ 1705960 h 1911785"/>
                <a:gd name="connsiteX99" fmla="*/ 4859267 w 5017062"/>
                <a:gd name="connsiteY99" fmla="*/ 1758559 h 1911785"/>
                <a:gd name="connsiteX100" fmla="*/ 4855221 w 5017062"/>
                <a:gd name="connsiteY100" fmla="*/ 1778789 h 1911785"/>
                <a:gd name="connsiteX101" fmla="*/ 4843083 w 5017062"/>
                <a:gd name="connsiteY101" fmla="*/ 1807111 h 1911785"/>
                <a:gd name="connsiteX102" fmla="*/ 4839037 w 5017062"/>
                <a:gd name="connsiteY102" fmla="*/ 1819249 h 1911785"/>
                <a:gd name="connsiteX103" fmla="*/ 4834991 w 5017062"/>
                <a:gd name="connsiteY103" fmla="*/ 1835433 h 1911785"/>
                <a:gd name="connsiteX104" fmla="*/ 4778347 w 5017062"/>
                <a:gd name="connsiteY104" fmla="*/ 1847571 h 1911785"/>
                <a:gd name="connsiteX105" fmla="*/ 4673151 w 5017062"/>
                <a:gd name="connsiteY105" fmla="*/ 1867801 h 1911785"/>
                <a:gd name="connsiteX106" fmla="*/ 4511310 w 5017062"/>
                <a:gd name="connsiteY106" fmla="*/ 1871847 h 1911785"/>
                <a:gd name="connsiteX107" fmla="*/ 4389929 w 5017062"/>
                <a:gd name="connsiteY107" fmla="*/ 1883985 h 1911785"/>
                <a:gd name="connsiteX108" fmla="*/ 4187628 w 5017062"/>
                <a:gd name="connsiteY108" fmla="*/ 1892077 h 1911785"/>
                <a:gd name="connsiteX109" fmla="*/ 3969143 w 5017062"/>
                <a:gd name="connsiteY109" fmla="*/ 1896123 h 1911785"/>
                <a:gd name="connsiteX110" fmla="*/ 3912499 w 5017062"/>
                <a:gd name="connsiteY110" fmla="*/ 1892077 h 1911785"/>
                <a:gd name="connsiteX111" fmla="*/ 3859901 w 5017062"/>
                <a:gd name="connsiteY111" fmla="*/ 1883985 h 1911785"/>
                <a:gd name="connsiteX112" fmla="*/ 3827533 w 5017062"/>
                <a:gd name="connsiteY112" fmla="*/ 1875893 h 1911785"/>
                <a:gd name="connsiteX113" fmla="*/ 3791119 w 5017062"/>
                <a:gd name="connsiteY113" fmla="*/ 1867801 h 1911785"/>
                <a:gd name="connsiteX114" fmla="*/ 3762797 w 5017062"/>
                <a:gd name="connsiteY114" fmla="*/ 1863755 h 1911785"/>
                <a:gd name="connsiteX115" fmla="*/ 3726382 w 5017062"/>
                <a:gd name="connsiteY115" fmla="*/ 1855663 h 1911785"/>
                <a:gd name="connsiteX116" fmla="*/ 3702106 w 5017062"/>
                <a:gd name="connsiteY116" fmla="*/ 1851617 h 1911785"/>
                <a:gd name="connsiteX117" fmla="*/ 3681876 w 5017062"/>
                <a:gd name="connsiteY117" fmla="*/ 1847571 h 1911785"/>
                <a:gd name="connsiteX118" fmla="*/ 3596910 w 5017062"/>
                <a:gd name="connsiteY118" fmla="*/ 1835433 h 1911785"/>
                <a:gd name="connsiteX119" fmla="*/ 3511943 w 5017062"/>
                <a:gd name="connsiteY119" fmla="*/ 1827341 h 1911785"/>
                <a:gd name="connsiteX120" fmla="*/ 3451253 w 5017062"/>
                <a:gd name="connsiteY120" fmla="*/ 1819249 h 1911785"/>
                <a:gd name="connsiteX121" fmla="*/ 3431023 w 5017062"/>
                <a:gd name="connsiteY121" fmla="*/ 1811157 h 1911785"/>
                <a:gd name="connsiteX122" fmla="*/ 3394609 w 5017062"/>
                <a:gd name="connsiteY122" fmla="*/ 1786881 h 1911785"/>
                <a:gd name="connsiteX123" fmla="*/ 3382471 w 5017062"/>
                <a:gd name="connsiteY123" fmla="*/ 1770697 h 1911785"/>
                <a:gd name="connsiteX124" fmla="*/ 3337965 w 5017062"/>
                <a:gd name="connsiteY124" fmla="*/ 1746421 h 1911785"/>
                <a:gd name="connsiteX125" fmla="*/ 3297504 w 5017062"/>
                <a:gd name="connsiteY125" fmla="*/ 1722144 h 1911785"/>
                <a:gd name="connsiteX126" fmla="*/ 3269182 w 5017062"/>
                <a:gd name="connsiteY126" fmla="*/ 1710006 h 1911785"/>
                <a:gd name="connsiteX127" fmla="*/ 3228722 w 5017062"/>
                <a:gd name="connsiteY127" fmla="*/ 1685730 h 1911785"/>
                <a:gd name="connsiteX128" fmla="*/ 3204446 w 5017062"/>
                <a:gd name="connsiteY128" fmla="*/ 1677638 h 1911785"/>
                <a:gd name="connsiteX129" fmla="*/ 3155894 w 5017062"/>
                <a:gd name="connsiteY129" fmla="*/ 1657408 h 1911785"/>
                <a:gd name="connsiteX130" fmla="*/ 3135664 w 5017062"/>
                <a:gd name="connsiteY130" fmla="*/ 1649316 h 1911785"/>
                <a:gd name="connsiteX131" fmla="*/ 3115434 w 5017062"/>
                <a:gd name="connsiteY131" fmla="*/ 1645270 h 1911785"/>
                <a:gd name="connsiteX132" fmla="*/ 3034513 w 5017062"/>
                <a:gd name="connsiteY132" fmla="*/ 1633132 h 1911785"/>
                <a:gd name="connsiteX133" fmla="*/ 2985961 w 5017062"/>
                <a:gd name="connsiteY133" fmla="*/ 1629086 h 1911785"/>
                <a:gd name="connsiteX134" fmla="*/ 2945501 w 5017062"/>
                <a:gd name="connsiteY134" fmla="*/ 1604810 h 1911785"/>
                <a:gd name="connsiteX135" fmla="*/ 2913133 w 5017062"/>
                <a:gd name="connsiteY135" fmla="*/ 1584580 h 1911785"/>
                <a:gd name="connsiteX136" fmla="*/ 2892903 w 5017062"/>
                <a:gd name="connsiteY136" fmla="*/ 1556258 h 1911785"/>
                <a:gd name="connsiteX137" fmla="*/ 2876719 w 5017062"/>
                <a:gd name="connsiteY137" fmla="*/ 1552212 h 1911785"/>
                <a:gd name="connsiteX138" fmla="*/ 2864581 w 5017062"/>
                <a:gd name="connsiteY138" fmla="*/ 1548166 h 1911785"/>
                <a:gd name="connsiteX139" fmla="*/ 2844351 w 5017062"/>
                <a:gd name="connsiteY139" fmla="*/ 1544120 h 1911785"/>
                <a:gd name="connsiteX140" fmla="*/ 2807936 w 5017062"/>
                <a:gd name="connsiteY140" fmla="*/ 1531982 h 1911785"/>
                <a:gd name="connsiteX141" fmla="*/ 2767476 w 5017062"/>
                <a:gd name="connsiteY141" fmla="*/ 1523890 h 1911785"/>
                <a:gd name="connsiteX142" fmla="*/ 2710832 w 5017062"/>
                <a:gd name="connsiteY142" fmla="*/ 1507706 h 1911785"/>
                <a:gd name="connsiteX143" fmla="*/ 2674418 w 5017062"/>
                <a:gd name="connsiteY143" fmla="*/ 1495567 h 1911785"/>
                <a:gd name="connsiteX144" fmla="*/ 2605635 w 5017062"/>
                <a:gd name="connsiteY144" fmla="*/ 1483429 h 1911785"/>
                <a:gd name="connsiteX145" fmla="*/ 2459979 w 5017062"/>
                <a:gd name="connsiteY145" fmla="*/ 1467245 h 1911785"/>
                <a:gd name="connsiteX146" fmla="*/ 2431657 w 5017062"/>
                <a:gd name="connsiteY146" fmla="*/ 1463199 h 1911785"/>
                <a:gd name="connsiteX147" fmla="*/ 2326460 w 5017062"/>
                <a:gd name="connsiteY147" fmla="*/ 1434877 h 1911785"/>
                <a:gd name="connsiteX148" fmla="*/ 2257678 w 5017062"/>
                <a:gd name="connsiteY148" fmla="*/ 1422739 h 1911785"/>
                <a:gd name="connsiteX149" fmla="*/ 2079653 w 5017062"/>
                <a:gd name="connsiteY149" fmla="*/ 1370141 h 1911785"/>
                <a:gd name="connsiteX150" fmla="*/ 1885444 w 5017062"/>
                <a:gd name="connsiteY150" fmla="*/ 1297313 h 1911785"/>
                <a:gd name="connsiteX151" fmla="*/ 1755972 w 5017062"/>
                <a:gd name="connsiteY151" fmla="*/ 1273037 h 1911785"/>
                <a:gd name="connsiteX152" fmla="*/ 1650775 w 5017062"/>
                <a:gd name="connsiteY152" fmla="*/ 1248760 h 1911785"/>
                <a:gd name="connsiteX153" fmla="*/ 1460612 w 5017062"/>
                <a:gd name="connsiteY153" fmla="*/ 1232576 h 1911785"/>
                <a:gd name="connsiteX154" fmla="*/ 1416106 w 5017062"/>
                <a:gd name="connsiteY154" fmla="*/ 1224484 h 1911785"/>
                <a:gd name="connsiteX155" fmla="*/ 1355416 w 5017062"/>
                <a:gd name="connsiteY155" fmla="*/ 1208300 h 1911785"/>
                <a:gd name="connsiteX156" fmla="*/ 1234035 w 5017062"/>
                <a:gd name="connsiteY156" fmla="*/ 1204254 h 1911785"/>
                <a:gd name="connsiteX157" fmla="*/ 1177391 w 5017062"/>
                <a:gd name="connsiteY157" fmla="*/ 1192116 h 1911785"/>
                <a:gd name="connsiteX158" fmla="*/ 1100517 w 5017062"/>
                <a:gd name="connsiteY158" fmla="*/ 1171886 h 1911785"/>
                <a:gd name="connsiteX159" fmla="*/ 1080287 w 5017062"/>
                <a:gd name="connsiteY159" fmla="*/ 1167840 h 1911785"/>
                <a:gd name="connsiteX160" fmla="*/ 1035781 w 5017062"/>
                <a:gd name="connsiteY160" fmla="*/ 1155702 h 1911785"/>
                <a:gd name="connsiteX161" fmla="*/ 1015551 w 5017062"/>
                <a:gd name="connsiteY161" fmla="*/ 1143564 h 1911785"/>
                <a:gd name="connsiteX162" fmla="*/ 995320 w 5017062"/>
                <a:gd name="connsiteY162" fmla="*/ 1139518 h 1911785"/>
                <a:gd name="connsiteX163" fmla="*/ 983182 w 5017062"/>
                <a:gd name="connsiteY163" fmla="*/ 1135472 h 1911785"/>
                <a:gd name="connsiteX164" fmla="*/ 934630 w 5017062"/>
                <a:gd name="connsiteY164" fmla="*/ 1111196 h 1911785"/>
                <a:gd name="connsiteX165" fmla="*/ 918446 w 5017062"/>
                <a:gd name="connsiteY165" fmla="*/ 1103104 h 1911785"/>
                <a:gd name="connsiteX166" fmla="*/ 890124 w 5017062"/>
                <a:gd name="connsiteY166" fmla="*/ 1090966 h 1911785"/>
                <a:gd name="connsiteX167" fmla="*/ 877986 w 5017062"/>
                <a:gd name="connsiteY167" fmla="*/ 1082874 h 1911785"/>
                <a:gd name="connsiteX168" fmla="*/ 845618 w 5017062"/>
                <a:gd name="connsiteY168" fmla="*/ 1070736 h 1911785"/>
                <a:gd name="connsiteX169" fmla="*/ 833480 w 5017062"/>
                <a:gd name="connsiteY169" fmla="*/ 1058598 h 1911785"/>
                <a:gd name="connsiteX170" fmla="*/ 788974 w 5017062"/>
                <a:gd name="connsiteY170" fmla="*/ 1038367 h 1911785"/>
                <a:gd name="connsiteX171" fmla="*/ 760651 w 5017062"/>
                <a:gd name="connsiteY171" fmla="*/ 1030275 h 1911785"/>
                <a:gd name="connsiteX172" fmla="*/ 744467 w 5017062"/>
                <a:gd name="connsiteY172" fmla="*/ 1018137 h 1911785"/>
                <a:gd name="connsiteX173" fmla="*/ 695915 w 5017062"/>
                <a:gd name="connsiteY173" fmla="*/ 1005999 h 1911785"/>
                <a:gd name="connsiteX174" fmla="*/ 683777 w 5017062"/>
                <a:gd name="connsiteY174" fmla="*/ 997907 h 1911785"/>
                <a:gd name="connsiteX175" fmla="*/ 655455 w 5017062"/>
                <a:gd name="connsiteY175" fmla="*/ 989815 h 1911785"/>
                <a:gd name="connsiteX176" fmla="*/ 619041 w 5017062"/>
                <a:gd name="connsiteY176" fmla="*/ 969585 h 1911785"/>
                <a:gd name="connsiteX177" fmla="*/ 586673 w 5017062"/>
                <a:gd name="connsiteY177" fmla="*/ 937217 h 1911785"/>
                <a:gd name="connsiteX178" fmla="*/ 570489 w 5017062"/>
                <a:gd name="connsiteY178" fmla="*/ 921033 h 1911785"/>
                <a:gd name="connsiteX179" fmla="*/ 550258 w 5017062"/>
                <a:gd name="connsiteY179" fmla="*/ 900803 h 1911785"/>
                <a:gd name="connsiteX180" fmla="*/ 530028 w 5017062"/>
                <a:gd name="connsiteY180" fmla="*/ 880573 h 1911785"/>
                <a:gd name="connsiteX181" fmla="*/ 517890 w 5017062"/>
                <a:gd name="connsiteY181" fmla="*/ 864389 h 1911785"/>
                <a:gd name="connsiteX182" fmla="*/ 485522 w 5017062"/>
                <a:gd name="connsiteY182" fmla="*/ 844159 h 1911785"/>
                <a:gd name="connsiteX183" fmla="*/ 461246 w 5017062"/>
                <a:gd name="connsiteY183" fmla="*/ 819883 h 1911785"/>
                <a:gd name="connsiteX184" fmla="*/ 453154 w 5017062"/>
                <a:gd name="connsiteY184" fmla="*/ 811790 h 1911785"/>
                <a:gd name="connsiteX185" fmla="*/ 428878 w 5017062"/>
                <a:gd name="connsiteY185" fmla="*/ 795606 h 1911785"/>
                <a:gd name="connsiteX186" fmla="*/ 384372 w 5017062"/>
                <a:gd name="connsiteY186" fmla="*/ 759192 h 1911785"/>
                <a:gd name="connsiteX187" fmla="*/ 360096 w 5017062"/>
                <a:gd name="connsiteY187" fmla="*/ 747054 h 1911785"/>
                <a:gd name="connsiteX188" fmla="*/ 198255 w 5017062"/>
                <a:gd name="connsiteY188" fmla="*/ 743008 h 1911785"/>
                <a:gd name="connsiteX189" fmla="*/ 153749 w 5017062"/>
                <a:gd name="connsiteY189" fmla="*/ 734916 h 1911785"/>
                <a:gd name="connsiteX190" fmla="*/ 137565 w 5017062"/>
                <a:gd name="connsiteY190" fmla="*/ 726824 h 1911785"/>
                <a:gd name="connsiteX191" fmla="*/ 105197 w 5017062"/>
                <a:gd name="connsiteY191" fmla="*/ 722778 h 1911785"/>
                <a:gd name="connsiteX192" fmla="*/ 93058 w 5017062"/>
                <a:gd name="connsiteY192" fmla="*/ 718732 h 1911785"/>
                <a:gd name="connsiteX193" fmla="*/ 80920 w 5017062"/>
                <a:gd name="connsiteY193" fmla="*/ 710640 h 1911785"/>
                <a:gd name="connsiteX194" fmla="*/ 64736 w 5017062"/>
                <a:gd name="connsiteY194" fmla="*/ 706594 h 1911785"/>
                <a:gd name="connsiteX195" fmla="*/ 52598 w 5017062"/>
                <a:gd name="connsiteY195" fmla="*/ 694456 h 1911785"/>
                <a:gd name="connsiteX196" fmla="*/ 36414 w 5017062"/>
                <a:gd name="connsiteY196" fmla="*/ 682318 h 1911785"/>
                <a:gd name="connsiteX197" fmla="*/ 28322 w 5017062"/>
                <a:gd name="connsiteY197" fmla="*/ 670180 h 1911785"/>
                <a:gd name="connsiteX198" fmla="*/ 64736 w 5017062"/>
                <a:gd name="connsiteY198" fmla="*/ 710640 h 1911785"/>
                <a:gd name="connsiteX199" fmla="*/ 68782 w 5017062"/>
                <a:gd name="connsiteY199"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4017696 w 5017062"/>
                <a:gd name="connsiteY60" fmla="*/ 136106 h 1911785"/>
                <a:gd name="connsiteX61" fmla="*/ 4037926 w 5017062"/>
                <a:gd name="connsiteY61" fmla="*/ 123967 h 1911785"/>
                <a:gd name="connsiteX62" fmla="*/ 4050064 w 5017062"/>
                <a:gd name="connsiteY62" fmla="*/ 119921 h 1911785"/>
                <a:gd name="connsiteX63" fmla="*/ 4082432 w 5017062"/>
                <a:gd name="connsiteY63" fmla="*/ 103737 h 1911785"/>
                <a:gd name="connsiteX64" fmla="*/ 4377791 w 5017062"/>
                <a:gd name="connsiteY64" fmla="*/ 95645 h 1911785"/>
                <a:gd name="connsiteX65" fmla="*/ 4446574 w 5017062"/>
                <a:gd name="connsiteY65" fmla="*/ 111829 h 1911785"/>
                <a:gd name="connsiteX66" fmla="*/ 4584138 w 5017062"/>
                <a:gd name="connsiteY66" fmla="*/ 136106 h 1911785"/>
                <a:gd name="connsiteX67" fmla="*/ 4976602 w 5017062"/>
                <a:gd name="connsiteY67" fmla="*/ 140152 h 1911785"/>
                <a:gd name="connsiteX68" fmla="*/ 4980648 w 5017062"/>
                <a:gd name="connsiteY68" fmla="*/ 152290 h 1911785"/>
                <a:gd name="connsiteX69" fmla="*/ 4992786 w 5017062"/>
                <a:gd name="connsiteY69" fmla="*/ 160382 h 1911785"/>
                <a:gd name="connsiteX70" fmla="*/ 5000878 w 5017062"/>
                <a:gd name="connsiteY70" fmla="*/ 208934 h 1911785"/>
                <a:gd name="connsiteX71" fmla="*/ 4992786 w 5017062"/>
                <a:gd name="connsiteY71" fmla="*/ 342452 h 1911785"/>
                <a:gd name="connsiteX72" fmla="*/ 4988740 w 5017062"/>
                <a:gd name="connsiteY72" fmla="*/ 362683 h 1911785"/>
                <a:gd name="connsiteX73" fmla="*/ 4984694 w 5017062"/>
                <a:gd name="connsiteY73" fmla="*/ 391005 h 1911785"/>
                <a:gd name="connsiteX74" fmla="*/ 4976602 w 5017062"/>
                <a:gd name="connsiteY74" fmla="*/ 411235 h 1911785"/>
                <a:gd name="connsiteX75" fmla="*/ 4960418 w 5017062"/>
                <a:gd name="connsiteY75" fmla="*/ 459787 h 1911785"/>
                <a:gd name="connsiteX76" fmla="*/ 4952326 w 5017062"/>
                <a:gd name="connsiteY76" fmla="*/ 496201 h 1911785"/>
                <a:gd name="connsiteX77" fmla="*/ 4940188 w 5017062"/>
                <a:gd name="connsiteY77" fmla="*/ 564983 h 1911785"/>
                <a:gd name="connsiteX78" fmla="*/ 4944234 w 5017062"/>
                <a:gd name="connsiteY78" fmla="*/ 1014091 h 1911785"/>
                <a:gd name="connsiteX79" fmla="*/ 4948280 w 5017062"/>
                <a:gd name="connsiteY79" fmla="*/ 1030275 h 1911785"/>
                <a:gd name="connsiteX80" fmla="*/ 4952326 w 5017062"/>
                <a:gd name="connsiteY80" fmla="*/ 1151656 h 1911785"/>
                <a:gd name="connsiteX81" fmla="*/ 4968510 w 5017062"/>
                <a:gd name="connsiteY81" fmla="*/ 1196162 h 1911785"/>
                <a:gd name="connsiteX82" fmla="*/ 4976602 w 5017062"/>
                <a:gd name="connsiteY82" fmla="*/ 1224484 h 1911785"/>
                <a:gd name="connsiteX83" fmla="*/ 4984694 w 5017062"/>
                <a:gd name="connsiteY83" fmla="*/ 1244714 h 1911785"/>
                <a:gd name="connsiteX84" fmla="*/ 4988740 w 5017062"/>
                <a:gd name="connsiteY84" fmla="*/ 1264944 h 1911785"/>
                <a:gd name="connsiteX85" fmla="*/ 5000878 w 5017062"/>
                <a:gd name="connsiteY85" fmla="*/ 1281129 h 1911785"/>
                <a:gd name="connsiteX86" fmla="*/ 5004924 w 5017062"/>
                <a:gd name="connsiteY86" fmla="*/ 1301359 h 1911785"/>
                <a:gd name="connsiteX87" fmla="*/ 5013016 w 5017062"/>
                <a:gd name="connsiteY87" fmla="*/ 1317543 h 1911785"/>
                <a:gd name="connsiteX88" fmla="*/ 5017062 w 5017062"/>
                <a:gd name="connsiteY88" fmla="*/ 1333727 h 1911785"/>
                <a:gd name="connsiteX89" fmla="*/ 5000878 w 5017062"/>
                <a:gd name="connsiteY89" fmla="*/ 1390371 h 1911785"/>
                <a:gd name="connsiteX90" fmla="*/ 4972556 w 5017062"/>
                <a:gd name="connsiteY90" fmla="*/ 1463199 h 1911785"/>
                <a:gd name="connsiteX91" fmla="*/ 4952326 w 5017062"/>
                <a:gd name="connsiteY91" fmla="*/ 1523890 h 1911785"/>
                <a:gd name="connsiteX92" fmla="*/ 4928050 w 5017062"/>
                <a:gd name="connsiteY92" fmla="*/ 1596718 h 1911785"/>
                <a:gd name="connsiteX93" fmla="*/ 4924004 w 5017062"/>
                <a:gd name="connsiteY93" fmla="*/ 1616948 h 1911785"/>
                <a:gd name="connsiteX94" fmla="*/ 4907820 w 5017062"/>
                <a:gd name="connsiteY94" fmla="*/ 1665500 h 1911785"/>
                <a:gd name="connsiteX95" fmla="*/ 4899727 w 5017062"/>
                <a:gd name="connsiteY95" fmla="*/ 1685730 h 1911785"/>
                <a:gd name="connsiteX96" fmla="*/ 4887589 w 5017062"/>
                <a:gd name="connsiteY96" fmla="*/ 1693822 h 1911785"/>
                <a:gd name="connsiteX97" fmla="*/ 4883543 w 5017062"/>
                <a:gd name="connsiteY97" fmla="*/ 1705960 h 1911785"/>
                <a:gd name="connsiteX98" fmla="*/ 4859267 w 5017062"/>
                <a:gd name="connsiteY98" fmla="*/ 1758559 h 1911785"/>
                <a:gd name="connsiteX99" fmla="*/ 4855221 w 5017062"/>
                <a:gd name="connsiteY99" fmla="*/ 1778789 h 1911785"/>
                <a:gd name="connsiteX100" fmla="*/ 4843083 w 5017062"/>
                <a:gd name="connsiteY100" fmla="*/ 1807111 h 1911785"/>
                <a:gd name="connsiteX101" fmla="*/ 4839037 w 5017062"/>
                <a:gd name="connsiteY101" fmla="*/ 1819249 h 1911785"/>
                <a:gd name="connsiteX102" fmla="*/ 4834991 w 5017062"/>
                <a:gd name="connsiteY102" fmla="*/ 1835433 h 1911785"/>
                <a:gd name="connsiteX103" fmla="*/ 4778347 w 5017062"/>
                <a:gd name="connsiteY103" fmla="*/ 1847571 h 1911785"/>
                <a:gd name="connsiteX104" fmla="*/ 4673151 w 5017062"/>
                <a:gd name="connsiteY104" fmla="*/ 1867801 h 1911785"/>
                <a:gd name="connsiteX105" fmla="*/ 4511310 w 5017062"/>
                <a:gd name="connsiteY105" fmla="*/ 1871847 h 1911785"/>
                <a:gd name="connsiteX106" fmla="*/ 4389929 w 5017062"/>
                <a:gd name="connsiteY106" fmla="*/ 1883985 h 1911785"/>
                <a:gd name="connsiteX107" fmla="*/ 4187628 w 5017062"/>
                <a:gd name="connsiteY107" fmla="*/ 1892077 h 1911785"/>
                <a:gd name="connsiteX108" fmla="*/ 3969143 w 5017062"/>
                <a:gd name="connsiteY108" fmla="*/ 1896123 h 1911785"/>
                <a:gd name="connsiteX109" fmla="*/ 3912499 w 5017062"/>
                <a:gd name="connsiteY109" fmla="*/ 1892077 h 1911785"/>
                <a:gd name="connsiteX110" fmla="*/ 3859901 w 5017062"/>
                <a:gd name="connsiteY110" fmla="*/ 1883985 h 1911785"/>
                <a:gd name="connsiteX111" fmla="*/ 3827533 w 5017062"/>
                <a:gd name="connsiteY111" fmla="*/ 1875893 h 1911785"/>
                <a:gd name="connsiteX112" fmla="*/ 3791119 w 5017062"/>
                <a:gd name="connsiteY112" fmla="*/ 1867801 h 1911785"/>
                <a:gd name="connsiteX113" fmla="*/ 3762797 w 5017062"/>
                <a:gd name="connsiteY113" fmla="*/ 1863755 h 1911785"/>
                <a:gd name="connsiteX114" fmla="*/ 3726382 w 5017062"/>
                <a:gd name="connsiteY114" fmla="*/ 1855663 h 1911785"/>
                <a:gd name="connsiteX115" fmla="*/ 3702106 w 5017062"/>
                <a:gd name="connsiteY115" fmla="*/ 1851617 h 1911785"/>
                <a:gd name="connsiteX116" fmla="*/ 3681876 w 5017062"/>
                <a:gd name="connsiteY116" fmla="*/ 1847571 h 1911785"/>
                <a:gd name="connsiteX117" fmla="*/ 3596910 w 5017062"/>
                <a:gd name="connsiteY117" fmla="*/ 1835433 h 1911785"/>
                <a:gd name="connsiteX118" fmla="*/ 3511943 w 5017062"/>
                <a:gd name="connsiteY118" fmla="*/ 1827341 h 1911785"/>
                <a:gd name="connsiteX119" fmla="*/ 3451253 w 5017062"/>
                <a:gd name="connsiteY119" fmla="*/ 1819249 h 1911785"/>
                <a:gd name="connsiteX120" fmla="*/ 3431023 w 5017062"/>
                <a:gd name="connsiteY120" fmla="*/ 1811157 h 1911785"/>
                <a:gd name="connsiteX121" fmla="*/ 3394609 w 5017062"/>
                <a:gd name="connsiteY121" fmla="*/ 1786881 h 1911785"/>
                <a:gd name="connsiteX122" fmla="*/ 3382471 w 5017062"/>
                <a:gd name="connsiteY122" fmla="*/ 1770697 h 1911785"/>
                <a:gd name="connsiteX123" fmla="*/ 3337965 w 5017062"/>
                <a:gd name="connsiteY123" fmla="*/ 1746421 h 1911785"/>
                <a:gd name="connsiteX124" fmla="*/ 3297504 w 5017062"/>
                <a:gd name="connsiteY124" fmla="*/ 1722144 h 1911785"/>
                <a:gd name="connsiteX125" fmla="*/ 3269182 w 5017062"/>
                <a:gd name="connsiteY125" fmla="*/ 1710006 h 1911785"/>
                <a:gd name="connsiteX126" fmla="*/ 3228722 w 5017062"/>
                <a:gd name="connsiteY126" fmla="*/ 1685730 h 1911785"/>
                <a:gd name="connsiteX127" fmla="*/ 3204446 w 5017062"/>
                <a:gd name="connsiteY127" fmla="*/ 1677638 h 1911785"/>
                <a:gd name="connsiteX128" fmla="*/ 3155894 w 5017062"/>
                <a:gd name="connsiteY128" fmla="*/ 1657408 h 1911785"/>
                <a:gd name="connsiteX129" fmla="*/ 3135664 w 5017062"/>
                <a:gd name="connsiteY129" fmla="*/ 1649316 h 1911785"/>
                <a:gd name="connsiteX130" fmla="*/ 3115434 w 5017062"/>
                <a:gd name="connsiteY130" fmla="*/ 1645270 h 1911785"/>
                <a:gd name="connsiteX131" fmla="*/ 3034513 w 5017062"/>
                <a:gd name="connsiteY131" fmla="*/ 1633132 h 1911785"/>
                <a:gd name="connsiteX132" fmla="*/ 2985961 w 5017062"/>
                <a:gd name="connsiteY132" fmla="*/ 1629086 h 1911785"/>
                <a:gd name="connsiteX133" fmla="*/ 2945501 w 5017062"/>
                <a:gd name="connsiteY133" fmla="*/ 1604810 h 1911785"/>
                <a:gd name="connsiteX134" fmla="*/ 2913133 w 5017062"/>
                <a:gd name="connsiteY134" fmla="*/ 1584580 h 1911785"/>
                <a:gd name="connsiteX135" fmla="*/ 2892903 w 5017062"/>
                <a:gd name="connsiteY135" fmla="*/ 1556258 h 1911785"/>
                <a:gd name="connsiteX136" fmla="*/ 2876719 w 5017062"/>
                <a:gd name="connsiteY136" fmla="*/ 1552212 h 1911785"/>
                <a:gd name="connsiteX137" fmla="*/ 2864581 w 5017062"/>
                <a:gd name="connsiteY137" fmla="*/ 1548166 h 1911785"/>
                <a:gd name="connsiteX138" fmla="*/ 2844351 w 5017062"/>
                <a:gd name="connsiteY138" fmla="*/ 1544120 h 1911785"/>
                <a:gd name="connsiteX139" fmla="*/ 2807936 w 5017062"/>
                <a:gd name="connsiteY139" fmla="*/ 1531982 h 1911785"/>
                <a:gd name="connsiteX140" fmla="*/ 2767476 w 5017062"/>
                <a:gd name="connsiteY140" fmla="*/ 1523890 h 1911785"/>
                <a:gd name="connsiteX141" fmla="*/ 2710832 w 5017062"/>
                <a:gd name="connsiteY141" fmla="*/ 1507706 h 1911785"/>
                <a:gd name="connsiteX142" fmla="*/ 2674418 w 5017062"/>
                <a:gd name="connsiteY142" fmla="*/ 1495567 h 1911785"/>
                <a:gd name="connsiteX143" fmla="*/ 2605635 w 5017062"/>
                <a:gd name="connsiteY143" fmla="*/ 1483429 h 1911785"/>
                <a:gd name="connsiteX144" fmla="*/ 2459979 w 5017062"/>
                <a:gd name="connsiteY144" fmla="*/ 1467245 h 1911785"/>
                <a:gd name="connsiteX145" fmla="*/ 2431657 w 5017062"/>
                <a:gd name="connsiteY145" fmla="*/ 1463199 h 1911785"/>
                <a:gd name="connsiteX146" fmla="*/ 2326460 w 5017062"/>
                <a:gd name="connsiteY146" fmla="*/ 1434877 h 1911785"/>
                <a:gd name="connsiteX147" fmla="*/ 2257678 w 5017062"/>
                <a:gd name="connsiteY147" fmla="*/ 1422739 h 1911785"/>
                <a:gd name="connsiteX148" fmla="*/ 2079653 w 5017062"/>
                <a:gd name="connsiteY148" fmla="*/ 1370141 h 1911785"/>
                <a:gd name="connsiteX149" fmla="*/ 1885444 w 5017062"/>
                <a:gd name="connsiteY149" fmla="*/ 1297313 h 1911785"/>
                <a:gd name="connsiteX150" fmla="*/ 1755972 w 5017062"/>
                <a:gd name="connsiteY150" fmla="*/ 1273037 h 1911785"/>
                <a:gd name="connsiteX151" fmla="*/ 1650775 w 5017062"/>
                <a:gd name="connsiteY151" fmla="*/ 1248760 h 1911785"/>
                <a:gd name="connsiteX152" fmla="*/ 1460612 w 5017062"/>
                <a:gd name="connsiteY152" fmla="*/ 1232576 h 1911785"/>
                <a:gd name="connsiteX153" fmla="*/ 1416106 w 5017062"/>
                <a:gd name="connsiteY153" fmla="*/ 1224484 h 1911785"/>
                <a:gd name="connsiteX154" fmla="*/ 1355416 w 5017062"/>
                <a:gd name="connsiteY154" fmla="*/ 1208300 h 1911785"/>
                <a:gd name="connsiteX155" fmla="*/ 1234035 w 5017062"/>
                <a:gd name="connsiteY155" fmla="*/ 1204254 h 1911785"/>
                <a:gd name="connsiteX156" fmla="*/ 1177391 w 5017062"/>
                <a:gd name="connsiteY156" fmla="*/ 1192116 h 1911785"/>
                <a:gd name="connsiteX157" fmla="*/ 1100517 w 5017062"/>
                <a:gd name="connsiteY157" fmla="*/ 1171886 h 1911785"/>
                <a:gd name="connsiteX158" fmla="*/ 1080287 w 5017062"/>
                <a:gd name="connsiteY158" fmla="*/ 1167840 h 1911785"/>
                <a:gd name="connsiteX159" fmla="*/ 1035781 w 5017062"/>
                <a:gd name="connsiteY159" fmla="*/ 1155702 h 1911785"/>
                <a:gd name="connsiteX160" fmla="*/ 1015551 w 5017062"/>
                <a:gd name="connsiteY160" fmla="*/ 1143564 h 1911785"/>
                <a:gd name="connsiteX161" fmla="*/ 995320 w 5017062"/>
                <a:gd name="connsiteY161" fmla="*/ 1139518 h 1911785"/>
                <a:gd name="connsiteX162" fmla="*/ 983182 w 5017062"/>
                <a:gd name="connsiteY162" fmla="*/ 1135472 h 1911785"/>
                <a:gd name="connsiteX163" fmla="*/ 934630 w 5017062"/>
                <a:gd name="connsiteY163" fmla="*/ 1111196 h 1911785"/>
                <a:gd name="connsiteX164" fmla="*/ 918446 w 5017062"/>
                <a:gd name="connsiteY164" fmla="*/ 1103104 h 1911785"/>
                <a:gd name="connsiteX165" fmla="*/ 890124 w 5017062"/>
                <a:gd name="connsiteY165" fmla="*/ 1090966 h 1911785"/>
                <a:gd name="connsiteX166" fmla="*/ 877986 w 5017062"/>
                <a:gd name="connsiteY166" fmla="*/ 1082874 h 1911785"/>
                <a:gd name="connsiteX167" fmla="*/ 845618 w 5017062"/>
                <a:gd name="connsiteY167" fmla="*/ 1070736 h 1911785"/>
                <a:gd name="connsiteX168" fmla="*/ 833480 w 5017062"/>
                <a:gd name="connsiteY168" fmla="*/ 1058598 h 1911785"/>
                <a:gd name="connsiteX169" fmla="*/ 788974 w 5017062"/>
                <a:gd name="connsiteY169" fmla="*/ 1038367 h 1911785"/>
                <a:gd name="connsiteX170" fmla="*/ 760651 w 5017062"/>
                <a:gd name="connsiteY170" fmla="*/ 1030275 h 1911785"/>
                <a:gd name="connsiteX171" fmla="*/ 744467 w 5017062"/>
                <a:gd name="connsiteY171" fmla="*/ 1018137 h 1911785"/>
                <a:gd name="connsiteX172" fmla="*/ 695915 w 5017062"/>
                <a:gd name="connsiteY172" fmla="*/ 1005999 h 1911785"/>
                <a:gd name="connsiteX173" fmla="*/ 683777 w 5017062"/>
                <a:gd name="connsiteY173" fmla="*/ 997907 h 1911785"/>
                <a:gd name="connsiteX174" fmla="*/ 655455 w 5017062"/>
                <a:gd name="connsiteY174" fmla="*/ 989815 h 1911785"/>
                <a:gd name="connsiteX175" fmla="*/ 619041 w 5017062"/>
                <a:gd name="connsiteY175" fmla="*/ 969585 h 1911785"/>
                <a:gd name="connsiteX176" fmla="*/ 586673 w 5017062"/>
                <a:gd name="connsiteY176" fmla="*/ 937217 h 1911785"/>
                <a:gd name="connsiteX177" fmla="*/ 570489 w 5017062"/>
                <a:gd name="connsiteY177" fmla="*/ 921033 h 1911785"/>
                <a:gd name="connsiteX178" fmla="*/ 550258 w 5017062"/>
                <a:gd name="connsiteY178" fmla="*/ 900803 h 1911785"/>
                <a:gd name="connsiteX179" fmla="*/ 530028 w 5017062"/>
                <a:gd name="connsiteY179" fmla="*/ 880573 h 1911785"/>
                <a:gd name="connsiteX180" fmla="*/ 517890 w 5017062"/>
                <a:gd name="connsiteY180" fmla="*/ 864389 h 1911785"/>
                <a:gd name="connsiteX181" fmla="*/ 485522 w 5017062"/>
                <a:gd name="connsiteY181" fmla="*/ 844159 h 1911785"/>
                <a:gd name="connsiteX182" fmla="*/ 461246 w 5017062"/>
                <a:gd name="connsiteY182" fmla="*/ 819883 h 1911785"/>
                <a:gd name="connsiteX183" fmla="*/ 453154 w 5017062"/>
                <a:gd name="connsiteY183" fmla="*/ 811790 h 1911785"/>
                <a:gd name="connsiteX184" fmla="*/ 428878 w 5017062"/>
                <a:gd name="connsiteY184" fmla="*/ 795606 h 1911785"/>
                <a:gd name="connsiteX185" fmla="*/ 384372 w 5017062"/>
                <a:gd name="connsiteY185" fmla="*/ 759192 h 1911785"/>
                <a:gd name="connsiteX186" fmla="*/ 360096 w 5017062"/>
                <a:gd name="connsiteY186" fmla="*/ 747054 h 1911785"/>
                <a:gd name="connsiteX187" fmla="*/ 198255 w 5017062"/>
                <a:gd name="connsiteY187" fmla="*/ 743008 h 1911785"/>
                <a:gd name="connsiteX188" fmla="*/ 153749 w 5017062"/>
                <a:gd name="connsiteY188" fmla="*/ 734916 h 1911785"/>
                <a:gd name="connsiteX189" fmla="*/ 137565 w 5017062"/>
                <a:gd name="connsiteY189" fmla="*/ 726824 h 1911785"/>
                <a:gd name="connsiteX190" fmla="*/ 105197 w 5017062"/>
                <a:gd name="connsiteY190" fmla="*/ 722778 h 1911785"/>
                <a:gd name="connsiteX191" fmla="*/ 93058 w 5017062"/>
                <a:gd name="connsiteY191" fmla="*/ 718732 h 1911785"/>
                <a:gd name="connsiteX192" fmla="*/ 80920 w 5017062"/>
                <a:gd name="connsiteY192" fmla="*/ 710640 h 1911785"/>
                <a:gd name="connsiteX193" fmla="*/ 64736 w 5017062"/>
                <a:gd name="connsiteY193" fmla="*/ 706594 h 1911785"/>
                <a:gd name="connsiteX194" fmla="*/ 52598 w 5017062"/>
                <a:gd name="connsiteY194" fmla="*/ 694456 h 1911785"/>
                <a:gd name="connsiteX195" fmla="*/ 36414 w 5017062"/>
                <a:gd name="connsiteY195" fmla="*/ 682318 h 1911785"/>
                <a:gd name="connsiteX196" fmla="*/ 28322 w 5017062"/>
                <a:gd name="connsiteY196" fmla="*/ 670180 h 1911785"/>
                <a:gd name="connsiteX197" fmla="*/ 64736 w 5017062"/>
                <a:gd name="connsiteY197" fmla="*/ 710640 h 1911785"/>
                <a:gd name="connsiteX198" fmla="*/ 68782 w 5017062"/>
                <a:gd name="connsiteY198"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4017696 w 5017062"/>
                <a:gd name="connsiteY60" fmla="*/ 136106 h 1911785"/>
                <a:gd name="connsiteX61" fmla="*/ 4050064 w 5017062"/>
                <a:gd name="connsiteY61" fmla="*/ 119921 h 1911785"/>
                <a:gd name="connsiteX62" fmla="*/ 4082432 w 5017062"/>
                <a:gd name="connsiteY62" fmla="*/ 103737 h 1911785"/>
                <a:gd name="connsiteX63" fmla="*/ 4377791 w 5017062"/>
                <a:gd name="connsiteY63" fmla="*/ 95645 h 1911785"/>
                <a:gd name="connsiteX64" fmla="*/ 4446574 w 5017062"/>
                <a:gd name="connsiteY64" fmla="*/ 111829 h 1911785"/>
                <a:gd name="connsiteX65" fmla="*/ 4584138 w 5017062"/>
                <a:gd name="connsiteY65" fmla="*/ 136106 h 1911785"/>
                <a:gd name="connsiteX66" fmla="*/ 4976602 w 5017062"/>
                <a:gd name="connsiteY66" fmla="*/ 140152 h 1911785"/>
                <a:gd name="connsiteX67" fmla="*/ 4980648 w 5017062"/>
                <a:gd name="connsiteY67" fmla="*/ 152290 h 1911785"/>
                <a:gd name="connsiteX68" fmla="*/ 4992786 w 5017062"/>
                <a:gd name="connsiteY68" fmla="*/ 160382 h 1911785"/>
                <a:gd name="connsiteX69" fmla="*/ 5000878 w 5017062"/>
                <a:gd name="connsiteY69" fmla="*/ 208934 h 1911785"/>
                <a:gd name="connsiteX70" fmla="*/ 4992786 w 5017062"/>
                <a:gd name="connsiteY70" fmla="*/ 342452 h 1911785"/>
                <a:gd name="connsiteX71" fmla="*/ 4988740 w 5017062"/>
                <a:gd name="connsiteY71" fmla="*/ 362683 h 1911785"/>
                <a:gd name="connsiteX72" fmla="*/ 4984694 w 5017062"/>
                <a:gd name="connsiteY72" fmla="*/ 391005 h 1911785"/>
                <a:gd name="connsiteX73" fmla="*/ 4976602 w 5017062"/>
                <a:gd name="connsiteY73" fmla="*/ 411235 h 1911785"/>
                <a:gd name="connsiteX74" fmla="*/ 4960418 w 5017062"/>
                <a:gd name="connsiteY74" fmla="*/ 459787 h 1911785"/>
                <a:gd name="connsiteX75" fmla="*/ 4952326 w 5017062"/>
                <a:gd name="connsiteY75" fmla="*/ 496201 h 1911785"/>
                <a:gd name="connsiteX76" fmla="*/ 4940188 w 5017062"/>
                <a:gd name="connsiteY76" fmla="*/ 564983 h 1911785"/>
                <a:gd name="connsiteX77" fmla="*/ 4944234 w 5017062"/>
                <a:gd name="connsiteY77" fmla="*/ 1014091 h 1911785"/>
                <a:gd name="connsiteX78" fmla="*/ 4948280 w 5017062"/>
                <a:gd name="connsiteY78" fmla="*/ 1030275 h 1911785"/>
                <a:gd name="connsiteX79" fmla="*/ 4952326 w 5017062"/>
                <a:gd name="connsiteY79" fmla="*/ 1151656 h 1911785"/>
                <a:gd name="connsiteX80" fmla="*/ 4968510 w 5017062"/>
                <a:gd name="connsiteY80" fmla="*/ 1196162 h 1911785"/>
                <a:gd name="connsiteX81" fmla="*/ 4976602 w 5017062"/>
                <a:gd name="connsiteY81" fmla="*/ 1224484 h 1911785"/>
                <a:gd name="connsiteX82" fmla="*/ 4984694 w 5017062"/>
                <a:gd name="connsiteY82" fmla="*/ 1244714 h 1911785"/>
                <a:gd name="connsiteX83" fmla="*/ 4988740 w 5017062"/>
                <a:gd name="connsiteY83" fmla="*/ 1264944 h 1911785"/>
                <a:gd name="connsiteX84" fmla="*/ 5000878 w 5017062"/>
                <a:gd name="connsiteY84" fmla="*/ 1281129 h 1911785"/>
                <a:gd name="connsiteX85" fmla="*/ 5004924 w 5017062"/>
                <a:gd name="connsiteY85" fmla="*/ 1301359 h 1911785"/>
                <a:gd name="connsiteX86" fmla="*/ 5013016 w 5017062"/>
                <a:gd name="connsiteY86" fmla="*/ 1317543 h 1911785"/>
                <a:gd name="connsiteX87" fmla="*/ 5017062 w 5017062"/>
                <a:gd name="connsiteY87" fmla="*/ 1333727 h 1911785"/>
                <a:gd name="connsiteX88" fmla="*/ 5000878 w 5017062"/>
                <a:gd name="connsiteY88" fmla="*/ 1390371 h 1911785"/>
                <a:gd name="connsiteX89" fmla="*/ 4972556 w 5017062"/>
                <a:gd name="connsiteY89" fmla="*/ 1463199 h 1911785"/>
                <a:gd name="connsiteX90" fmla="*/ 4952326 w 5017062"/>
                <a:gd name="connsiteY90" fmla="*/ 1523890 h 1911785"/>
                <a:gd name="connsiteX91" fmla="*/ 4928050 w 5017062"/>
                <a:gd name="connsiteY91" fmla="*/ 1596718 h 1911785"/>
                <a:gd name="connsiteX92" fmla="*/ 4924004 w 5017062"/>
                <a:gd name="connsiteY92" fmla="*/ 1616948 h 1911785"/>
                <a:gd name="connsiteX93" fmla="*/ 4907820 w 5017062"/>
                <a:gd name="connsiteY93" fmla="*/ 1665500 h 1911785"/>
                <a:gd name="connsiteX94" fmla="*/ 4899727 w 5017062"/>
                <a:gd name="connsiteY94" fmla="*/ 1685730 h 1911785"/>
                <a:gd name="connsiteX95" fmla="*/ 4887589 w 5017062"/>
                <a:gd name="connsiteY95" fmla="*/ 1693822 h 1911785"/>
                <a:gd name="connsiteX96" fmla="*/ 4883543 w 5017062"/>
                <a:gd name="connsiteY96" fmla="*/ 1705960 h 1911785"/>
                <a:gd name="connsiteX97" fmla="*/ 4859267 w 5017062"/>
                <a:gd name="connsiteY97" fmla="*/ 1758559 h 1911785"/>
                <a:gd name="connsiteX98" fmla="*/ 4855221 w 5017062"/>
                <a:gd name="connsiteY98" fmla="*/ 1778789 h 1911785"/>
                <a:gd name="connsiteX99" fmla="*/ 4843083 w 5017062"/>
                <a:gd name="connsiteY99" fmla="*/ 1807111 h 1911785"/>
                <a:gd name="connsiteX100" fmla="*/ 4839037 w 5017062"/>
                <a:gd name="connsiteY100" fmla="*/ 1819249 h 1911785"/>
                <a:gd name="connsiteX101" fmla="*/ 4834991 w 5017062"/>
                <a:gd name="connsiteY101" fmla="*/ 1835433 h 1911785"/>
                <a:gd name="connsiteX102" fmla="*/ 4778347 w 5017062"/>
                <a:gd name="connsiteY102" fmla="*/ 1847571 h 1911785"/>
                <a:gd name="connsiteX103" fmla="*/ 4673151 w 5017062"/>
                <a:gd name="connsiteY103" fmla="*/ 1867801 h 1911785"/>
                <a:gd name="connsiteX104" fmla="*/ 4511310 w 5017062"/>
                <a:gd name="connsiteY104" fmla="*/ 1871847 h 1911785"/>
                <a:gd name="connsiteX105" fmla="*/ 4389929 w 5017062"/>
                <a:gd name="connsiteY105" fmla="*/ 1883985 h 1911785"/>
                <a:gd name="connsiteX106" fmla="*/ 4187628 w 5017062"/>
                <a:gd name="connsiteY106" fmla="*/ 1892077 h 1911785"/>
                <a:gd name="connsiteX107" fmla="*/ 3969143 w 5017062"/>
                <a:gd name="connsiteY107" fmla="*/ 1896123 h 1911785"/>
                <a:gd name="connsiteX108" fmla="*/ 3912499 w 5017062"/>
                <a:gd name="connsiteY108" fmla="*/ 1892077 h 1911785"/>
                <a:gd name="connsiteX109" fmla="*/ 3859901 w 5017062"/>
                <a:gd name="connsiteY109" fmla="*/ 1883985 h 1911785"/>
                <a:gd name="connsiteX110" fmla="*/ 3827533 w 5017062"/>
                <a:gd name="connsiteY110" fmla="*/ 1875893 h 1911785"/>
                <a:gd name="connsiteX111" fmla="*/ 3791119 w 5017062"/>
                <a:gd name="connsiteY111" fmla="*/ 1867801 h 1911785"/>
                <a:gd name="connsiteX112" fmla="*/ 3762797 w 5017062"/>
                <a:gd name="connsiteY112" fmla="*/ 1863755 h 1911785"/>
                <a:gd name="connsiteX113" fmla="*/ 3726382 w 5017062"/>
                <a:gd name="connsiteY113" fmla="*/ 1855663 h 1911785"/>
                <a:gd name="connsiteX114" fmla="*/ 3702106 w 5017062"/>
                <a:gd name="connsiteY114" fmla="*/ 1851617 h 1911785"/>
                <a:gd name="connsiteX115" fmla="*/ 3681876 w 5017062"/>
                <a:gd name="connsiteY115" fmla="*/ 1847571 h 1911785"/>
                <a:gd name="connsiteX116" fmla="*/ 3596910 w 5017062"/>
                <a:gd name="connsiteY116" fmla="*/ 1835433 h 1911785"/>
                <a:gd name="connsiteX117" fmla="*/ 3511943 w 5017062"/>
                <a:gd name="connsiteY117" fmla="*/ 1827341 h 1911785"/>
                <a:gd name="connsiteX118" fmla="*/ 3451253 w 5017062"/>
                <a:gd name="connsiteY118" fmla="*/ 1819249 h 1911785"/>
                <a:gd name="connsiteX119" fmla="*/ 3431023 w 5017062"/>
                <a:gd name="connsiteY119" fmla="*/ 1811157 h 1911785"/>
                <a:gd name="connsiteX120" fmla="*/ 3394609 w 5017062"/>
                <a:gd name="connsiteY120" fmla="*/ 1786881 h 1911785"/>
                <a:gd name="connsiteX121" fmla="*/ 3382471 w 5017062"/>
                <a:gd name="connsiteY121" fmla="*/ 1770697 h 1911785"/>
                <a:gd name="connsiteX122" fmla="*/ 3337965 w 5017062"/>
                <a:gd name="connsiteY122" fmla="*/ 1746421 h 1911785"/>
                <a:gd name="connsiteX123" fmla="*/ 3297504 w 5017062"/>
                <a:gd name="connsiteY123" fmla="*/ 1722144 h 1911785"/>
                <a:gd name="connsiteX124" fmla="*/ 3269182 w 5017062"/>
                <a:gd name="connsiteY124" fmla="*/ 1710006 h 1911785"/>
                <a:gd name="connsiteX125" fmla="*/ 3228722 w 5017062"/>
                <a:gd name="connsiteY125" fmla="*/ 1685730 h 1911785"/>
                <a:gd name="connsiteX126" fmla="*/ 3204446 w 5017062"/>
                <a:gd name="connsiteY126" fmla="*/ 1677638 h 1911785"/>
                <a:gd name="connsiteX127" fmla="*/ 3155894 w 5017062"/>
                <a:gd name="connsiteY127" fmla="*/ 1657408 h 1911785"/>
                <a:gd name="connsiteX128" fmla="*/ 3135664 w 5017062"/>
                <a:gd name="connsiteY128" fmla="*/ 1649316 h 1911785"/>
                <a:gd name="connsiteX129" fmla="*/ 3115434 w 5017062"/>
                <a:gd name="connsiteY129" fmla="*/ 1645270 h 1911785"/>
                <a:gd name="connsiteX130" fmla="*/ 3034513 w 5017062"/>
                <a:gd name="connsiteY130" fmla="*/ 1633132 h 1911785"/>
                <a:gd name="connsiteX131" fmla="*/ 2985961 w 5017062"/>
                <a:gd name="connsiteY131" fmla="*/ 1629086 h 1911785"/>
                <a:gd name="connsiteX132" fmla="*/ 2945501 w 5017062"/>
                <a:gd name="connsiteY132" fmla="*/ 1604810 h 1911785"/>
                <a:gd name="connsiteX133" fmla="*/ 2913133 w 5017062"/>
                <a:gd name="connsiteY133" fmla="*/ 1584580 h 1911785"/>
                <a:gd name="connsiteX134" fmla="*/ 2892903 w 5017062"/>
                <a:gd name="connsiteY134" fmla="*/ 1556258 h 1911785"/>
                <a:gd name="connsiteX135" fmla="*/ 2876719 w 5017062"/>
                <a:gd name="connsiteY135" fmla="*/ 1552212 h 1911785"/>
                <a:gd name="connsiteX136" fmla="*/ 2864581 w 5017062"/>
                <a:gd name="connsiteY136" fmla="*/ 1548166 h 1911785"/>
                <a:gd name="connsiteX137" fmla="*/ 2844351 w 5017062"/>
                <a:gd name="connsiteY137" fmla="*/ 1544120 h 1911785"/>
                <a:gd name="connsiteX138" fmla="*/ 2807936 w 5017062"/>
                <a:gd name="connsiteY138" fmla="*/ 1531982 h 1911785"/>
                <a:gd name="connsiteX139" fmla="*/ 2767476 w 5017062"/>
                <a:gd name="connsiteY139" fmla="*/ 1523890 h 1911785"/>
                <a:gd name="connsiteX140" fmla="*/ 2710832 w 5017062"/>
                <a:gd name="connsiteY140" fmla="*/ 1507706 h 1911785"/>
                <a:gd name="connsiteX141" fmla="*/ 2674418 w 5017062"/>
                <a:gd name="connsiteY141" fmla="*/ 1495567 h 1911785"/>
                <a:gd name="connsiteX142" fmla="*/ 2605635 w 5017062"/>
                <a:gd name="connsiteY142" fmla="*/ 1483429 h 1911785"/>
                <a:gd name="connsiteX143" fmla="*/ 2459979 w 5017062"/>
                <a:gd name="connsiteY143" fmla="*/ 1467245 h 1911785"/>
                <a:gd name="connsiteX144" fmla="*/ 2431657 w 5017062"/>
                <a:gd name="connsiteY144" fmla="*/ 1463199 h 1911785"/>
                <a:gd name="connsiteX145" fmla="*/ 2326460 w 5017062"/>
                <a:gd name="connsiteY145" fmla="*/ 1434877 h 1911785"/>
                <a:gd name="connsiteX146" fmla="*/ 2257678 w 5017062"/>
                <a:gd name="connsiteY146" fmla="*/ 1422739 h 1911785"/>
                <a:gd name="connsiteX147" fmla="*/ 2079653 w 5017062"/>
                <a:gd name="connsiteY147" fmla="*/ 1370141 h 1911785"/>
                <a:gd name="connsiteX148" fmla="*/ 1885444 w 5017062"/>
                <a:gd name="connsiteY148" fmla="*/ 1297313 h 1911785"/>
                <a:gd name="connsiteX149" fmla="*/ 1755972 w 5017062"/>
                <a:gd name="connsiteY149" fmla="*/ 1273037 h 1911785"/>
                <a:gd name="connsiteX150" fmla="*/ 1650775 w 5017062"/>
                <a:gd name="connsiteY150" fmla="*/ 1248760 h 1911785"/>
                <a:gd name="connsiteX151" fmla="*/ 1460612 w 5017062"/>
                <a:gd name="connsiteY151" fmla="*/ 1232576 h 1911785"/>
                <a:gd name="connsiteX152" fmla="*/ 1416106 w 5017062"/>
                <a:gd name="connsiteY152" fmla="*/ 1224484 h 1911785"/>
                <a:gd name="connsiteX153" fmla="*/ 1355416 w 5017062"/>
                <a:gd name="connsiteY153" fmla="*/ 1208300 h 1911785"/>
                <a:gd name="connsiteX154" fmla="*/ 1234035 w 5017062"/>
                <a:gd name="connsiteY154" fmla="*/ 1204254 h 1911785"/>
                <a:gd name="connsiteX155" fmla="*/ 1177391 w 5017062"/>
                <a:gd name="connsiteY155" fmla="*/ 1192116 h 1911785"/>
                <a:gd name="connsiteX156" fmla="*/ 1100517 w 5017062"/>
                <a:gd name="connsiteY156" fmla="*/ 1171886 h 1911785"/>
                <a:gd name="connsiteX157" fmla="*/ 1080287 w 5017062"/>
                <a:gd name="connsiteY157" fmla="*/ 1167840 h 1911785"/>
                <a:gd name="connsiteX158" fmla="*/ 1035781 w 5017062"/>
                <a:gd name="connsiteY158" fmla="*/ 1155702 h 1911785"/>
                <a:gd name="connsiteX159" fmla="*/ 1015551 w 5017062"/>
                <a:gd name="connsiteY159" fmla="*/ 1143564 h 1911785"/>
                <a:gd name="connsiteX160" fmla="*/ 995320 w 5017062"/>
                <a:gd name="connsiteY160" fmla="*/ 1139518 h 1911785"/>
                <a:gd name="connsiteX161" fmla="*/ 983182 w 5017062"/>
                <a:gd name="connsiteY161" fmla="*/ 1135472 h 1911785"/>
                <a:gd name="connsiteX162" fmla="*/ 934630 w 5017062"/>
                <a:gd name="connsiteY162" fmla="*/ 1111196 h 1911785"/>
                <a:gd name="connsiteX163" fmla="*/ 918446 w 5017062"/>
                <a:gd name="connsiteY163" fmla="*/ 1103104 h 1911785"/>
                <a:gd name="connsiteX164" fmla="*/ 890124 w 5017062"/>
                <a:gd name="connsiteY164" fmla="*/ 1090966 h 1911785"/>
                <a:gd name="connsiteX165" fmla="*/ 877986 w 5017062"/>
                <a:gd name="connsiteY165" fmla="*/ 1082874 h 1911785"/>
                <a:gd name="connsiteX166" fmla="*/ 845618 w 5017062"/>
                <a:gd name="connsiteY166" fmla="*/ 1070736 h 1911785"/>
                <a:gd name="connsiteX167" fmla="*/ 833480 w 5017062"/>
                <a:gd name="connsiteY167" fmla="*/ 1058598 h 1911785"/>
                <a:gd name="connsiteX168" fmla="*/ 788974 w 5017062"/>
                <a:gd name="connsiteY168" fmla="*/ 1038367 h 1911785"/>
                <a:gd name="connsiteX169" fmla="*/ 760651 w 5017062"/>
                <a:gd name="connsiteY169" fmla="*/ 1030275 h 1911785"/>
                <a:gd name="connsiteX170" fmla="*/ 744467 w 5017062"/>
                <a:gd name="connsiteY170" fmla="*/ 1018137 h 1911785"/>
                <a:gd name="connsiteX171" fmla="*/ 695915 w 5017062"/>
                <a:gd name="connsiteY171" fmla="*/ 1005999 h 1911785"/>
                <a:gd name="connsiteX172" fmla="*/ 683777 w 5017062"/>
                <a:gd name="connsiteY172" fmla="*/ 997907 h 1911785"/>
                <a:gd name="connsiteX173" fmla="*/ 655455 w 5017062"/>
                <a:gd name="connsiteY173" fmla="*/ 989815 h 1911785"/>
                <a:gd name="connsiteX174" fmla="*/ 619041 w 5017062"/>
                <a:gd name="connsiteY174" fmla="*/ 969585 h 1911785"/>
                <a:gd name="connsiteX175" fmla="*/ 586673 w 5017062"/>
                <a:gd name="connsiteY175" fmla="*/ 937217 h 1911785"/>
                <a:gd name="connsiteX176" fmla="*/ 570489 w 5017062"/>
                <a:gd name="connsiteY176" fmla="*/ 921033 h 1911785"/>
                <a:gd name="connsiteX177" fmla="*/ 550258 w 5017062"/>
                <a:gd name="connsiteY177" fmla="*/ 900803 h 1911785"/>
                <a:gd name="connsiteX178" fmla="*/ 530028 w 5017062"/>
                <a:gd name="connsiteY178" fmla="*/ 880573 h 1911785"/>
                <a:gd name="connsiteX179" fmla="*/ 517890 w 5017062"/>
                <a:gd name="connsiteY179" fmla="*/ 864389 h 1911785"/>
                <a:gd name="connsiteX180" fmla="*/ 485522 w 5017062"/>
                <a:gd name="connsiteY180" fmla="*/ 844159 h 1911785"/>
                <a:gd name="connsiteX181" fmla="*/ 461246 w 5017062"/>
                <a:gd name="connsiteY181" fmla="*/ 819883 h 1911785"/>
                <a:gd name="connsiteX182" fmla="*/ 453154 w 5017062"/>
                <a:gd name="connsiteY182" fmla="*/ 811790 h 1911785"/>
                <a:gd name="connsiteX183" fmla="*/ 428878 w 5017062"/>
                <a:gd name="connsiteY183" fmla="*/ 795606 h 1911785"/>
                <a:gd name="connsiteX184" fmla="*/ 384372 w 5017062"/>
                <a:gd name="connsiteY184" fmla="*/ 759192 h 1911785"/>
                <a:gd name="connsiteX185" fmla="*/ 360096 w 5017062"/>
                <a:gd name="connsiteY185" fmla="*/ 747054 h 1911785"/>
                <a:gd name="connsiteX186" fmla="*/ 198255 w 5017062"/>
                <a:gd name="connsiteY186" fmla="*/ 743008 h 1911785"/>
                <a:gd name="connsiteX187" fmla="*/ 153749 w 5017062"/>
                <a:gd name="connsiteY187" fmla="*/ 734916 h 1911785"/>
                <a:gd name="connsiteX188" fmla="*/ 137565 w 5017062"/>
                <a:gd name="connsiteY188" fmla="*/ 726824 h 1911785"/>
                <a:gd name="connsiteX189" fmla="*/ 105197 w 5017062"/>
                <a:gd name="connsiteY189" fmla="*/ 722778 h 1911785"/>
                <a:gd name="connsiteX190" fmla="*/ 93058 w 5017062"/>
                <a:gd name="connsiteY190" fmla="*/ 718732 h 1911785"/>
                <a:gd name="connsiteX191" fmla="*/ 80920 w 5017062"/>
                <a:gd name="connsiteY191" fmla="*/ 710640 h 1911785"/>
                <a:gd name="connsiteX192" fmla="*/ 64736 w 5017062"/>
                <a:gd name="connsiteY192" fmla="*/ 706594 h 1911785"/>
                <a:gd name="connsiteX193" fmla="*/ 52598 w 5017062"/>
                <a:gd name="connsiteY193" fmla="*/ 694456 h 1911785"/>
                <a:gd name="connsiteX194" fmla="*/ 36414 w 5017062"/>
                <a:gd name="connsiteY194" fmla="*/ 682318 h 1911785"/>
                <a:gd name="connsiteX195" fmla="*/ 28322 w 5017062"/>
                <a:gd name="connsiteY195" fmla="*/ 670180 h 1911785"/>
                <a:gd name="connsiteX196" fmla="*/ 64736 w 5017062"/>
                <a:gd name="connsiteY196" fmla="*/ 710640 h 1911785"/>
                <a:gd name="connsiteX197" fmla="*/ 68782 w 5017062"/>
                <a:gd name="connsiteY197"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4050064 w 5017062"/>
                <a:gd name="connsiteY60" fmla="*/ 119921 h 1911785"/>
                <a:gd name="connsiteX61" fmla="*/ 4082432 w 5017062"/>
                <a:gd name="connsiteY61" fmla="*/ 103737 h 1911785"/>
                <a:gd name="connsiteX62" fmla="*/ 4377791 w 5017062"/>
                <a:gd name="connsiteY62" fmla="*/ 95645 h 1911785"/>
                <a:gd name="connsiteX63" fmla="*/ 4446574 w 5017062"/>
                <a:gd name="connsiteY63" fmla="*/ 111829 h 1911785"/>
                <a:gd name="connsiteX64" fmla="*/ 4584138 w 5017062"/>
                <a:gd name="connsiteY64" fmla="*/ 136106 h 1911785"/>
                <a:gd name="connsiteX65" fmla="*/ 4976602 w 5017062"/>
                <a:gd name="connsiteY65" fmla="*/ 140152 h 1911785"/>
                <a:gd name="connsiteX66" fmla="*/ 4980648 w 5017062"/>
                <a:gd name="connsiteY66" fmla="*/ 152290 h 1911785"/>
                <a:gd name="connsiteX67" fmla="*/ 4992786 w 5017062"/>
                <a:gd name="connsiteY67" fmla="*/ 160382 h 1911785"/>
                <a:gd name="connsiteX68" fmla="*/ 5000878 w 5017062"/>
                <a:gd name="connsiteY68" fmla="*/ 208934 h 1911785"/>
                <a:gd name="connsiteX69" fmla="*/ 4992786 w 5017062"/>
                <a:gd name="connsiteY69" fmla="*/ 342452 h 1911785"/>
                <a:gd name="connsiteX70" fmla="*/ 4988740 w 5017062"/>
                <a:gd name="connsiteY70" fmla="*/ 362683 h 1911785"/>
                <a:gd name="connsiteX71" fmla="*/ 4984694 w 5017062"/>
                <a:gd name="connsiteY71" fmla="*/ 391005 h 1911785"/>
                <a:gd name="connsiteX72" fmla="*/ 4976602 w 5017062"/>
                <a:gd name="connsiteY72" fmla="*/ 411235 h 1911785"/>
                <a:gd name="connsiteX73" fmla="*/ 4960418 w 5017062"/>
                <a:gd name="connsiteY73" fmla="*/ 459787 h 1911785"/>
                <a:gd name="connsiteX74" fmla="*/ 4952326 w 5017062"/>
                <a:gd name="connsiteY74" fmla="*/ 496201 h 1911785"/>
                <a:gd name="connsiteX75" fmla="*/ 4940188 w 5017062"/>
                <a:gd name="connsiteY75" fmla="*/ 564983 h 1911785"/>
                <a:gd name="connsiteX76" fmla="*/ 4944234 w 5017062"/>
                <a:gd name="connsiteY76" fmla="*/ 1014091 h 1911785"/>
                <a:gd name="connsiteX77" fmla="*/ 4948280 w 5017062"/>
                <a:gd name="connsiteY77" fmla="*/ 1030275 h 1911785"/>
                <a:gd name="connsiteX78" fmla="*/ 4952326 w 5017062"/>
                <a:gd name="connsiteY78" fmla="*/ 1151656 h 1911785"/>
                <a:gd name="connsiteX79" fmla="*/ 4968510 w 5017062"/>
                <a:gd name="connsiteY79" fmla="*/ 1196162 h 1911785"/>
                <a:gd name="connsiteX80" fmla="*/ 4976602 w 5017062"/>
                <a:gd name="connsiteY80" fmla="*/ 1224484 h 1911785"/>
                <a:gd name="connsiteX81" fmla="*/ 4984694 w 5017062"/>
                <a:gd name="connsiteY81" fmla="*/ 1244714 h 1911785"/>
                <a:gd name="connsiteX82" fmla="*/ 4988740 w 5017062"/>
                <a:gd name="connsiteY82" fmla="*/ 1264944 h 1911785"/>
                <a:gd name="connsiteX83" fmla="*/ 5000878 w 5017062"/>
                <a:gd name="connsiteY83" fmla="*/ 1281129 h 1911785"/>
                <a:gd name="connsiteX84" fmla="*/ 5004924 w 5017062"/>
                <a:gd name="connsiteY84" fmla="*/ 1301359 h 1911785"/>
                <a:gd name="connsiteX85" fmla="*/ 5013016 w 5017062"/>
                <a:gd name="connsiteY85" fmla="*/ 1317543 h 1911785"/>
                <a:gd name="connsiteX86" fmla="*/ 5017062 w 5017062"/>
                <a:gd name="connsiteY86" fmla="*/ 1333727 h 1911785"/>
                <a:gd name="connsiteX87" fmla="*/ 5000878 w 5017062"/>
                <a:gd name="connsiteY87" fmla="*/ 1390371 h 1911785"/>
                <a:gd name="connsiteX88" fmla="*/ 4972556 w 5017062"/>
                <a:gd name="connsiteY88" fmla="*/ 1463199 h 1911785"/>
                <a:gd name="connsiteX89" fmla="*/ 4952326 w 5017062"/>
                <a:gd name="connsiteY89" fmla="*/ 1523890 h 1911785"/>
                <a:gd name="connsiteX90" fmla="*/ 4928050 w 5017062"/>
                <a:gd name="connsiteY90" fmla="*/ 1596718 h 1911785"/>
                <a:gd name="connsiteX91" fmla="*/ 4924004 w 5017062"/>
                <a:gd name="connsiteY91" fmla="*/ 1616948 h 1911785"/>
                <a:gd name="connsiteX92" fmla="*/ 4907820 w 5017062"/>
                <a:gd name="connsiteY92" fmla="*/ 1665500 h 1911785"/>
                <a:gd name="connsiteX93" fmla="*/ 4899727 w 5017062"/>
                <a:gd name="connsiteY93" fmla="*/ 1685730 h 1911785"/>
                <a:gd name="connsiteX94" fmla="*/ 4887589 w 5017062"/>
                <a:gd name="connsiteY94" fmla="*/ 1693822 h 1911785"/>
                <a:gd name="connsiteX95" fmla="*/ 4883543 w 5017062"/>
                <a:gd name="connsiteY95" fmla="*/ 1705960 h 1911785"/>
                <a:gd name="connsiteX96" fmla="*/ 4859267 w 5017062"/>
                <a:gd name="connsiteY96" fmla="*/ 1758559 h 1911785"/>
                <a:gd name="connsiteX97" fmla="*/ 4855221 w 5017062"/>
                <a:gd name="connsiteY97" fmla="*/ 1778789 h 1911785"/>
                <a:gd name="connsiteX98" fmla="*/ 4843083 w 5017062"/>
                <a:gd name="connsiteY98" fmla="*/ 1807111 h 1911785"/>
                <a:gd name="connsiteX99" fmla="*/ 4839037 w 5017062"/>
                <a:gd name="connsiteY99" fmla="*/ 1819249 h 1911785"/>
                <a:gd name="connsiteX100" fmla="*/ 4834991 w 5017062"/>
                <a:gd name="connsiteY100" fmla="*/ 1835433 h 1911785"/>
                <a:gd name="connsiteX101" fmla="*/ 4778347 w 5017062"/>
                <a:gd name="connsiteY101" fmla="*/ 1847571 h 1911785"/>
                <a:gd name="connsiteX102" fmla="*/ 4673151 w 5017062"/>
                <a:gd name="connsiteY102" fmla="*/ 1867801 h 1911785"/>
                <a:gd name="connsiteX103" fmla="*/ 4511310 w 5017062"/>
                <a:gd name="connsiteY103" fmla="*/ 1871847 h 1911785"/>
                <a:gd name="connsiteX104" fmla="*/ 4389929 w 5017062"/>
                <a:gd name="connsiteY104" fmla="*/ 1883985 h 1911785"/>
                <a:gd name="connsiteX105" fmla="*/ 4187628 w 5017062"/>
                <a:gd name="connsiteY105" fmla="*/ 1892077 h 1911785"/>
                <a:gd name="connsiteX106" fmla="*/ 3969143 w 5017062"/>
                <a:gd name="connsiteY106" fmla="*/ 1896123 h 1911785"/>
                <a:gd name="connsiteX107" fmla="*/ 3912499 w 5017062"/>
                <a:gd name="connsiteY107" fmla="*/ 1892077 h 1911785"/>
                <a:gd name="connsiteX108" fmla="*/ 3859901 w 5017062"/>
                <a:gd name="connsiteY108" fmla="*/ 1883985 h 1911785"/>
                <a:gd name="connsiteX109" fmla="*/ 3827533 w 5017062"/>
                <a:gd name="connsiteY109" fmla="*/ 1875893 h 1911785"/>
                <a:gd name="connsiteX110" fmla="*/ 3791119 w 5017062"/>
                <a:gd name="connsiteY110" fmla="*/ 1867801 h 1911785"/>
                <a:gd name="connsiteX111" fmla="*/ 3762797 w 5017062"/>
                <a:gd name="connsiteY111" fmla="*/ 1863755 h 1911785"/>
                <a:gd name="connsiteX112" fmla="*/ 3726382 w 5017062"/>
                <a:gd name="connsiteY112" fmla="*/ 1855663 h 1911785"/>
                <a:gd name="connsiteX113" fmla="*/ 3702106 w 5017062"/>
                <a:gd name="connsiteY113" fmla="*/ 1851617 h 1911785"/>
                <a:gd name="connsiteX114" fmla="*/ 3681876 w 5017062"/>
                <a:gd name="connsiteY114" fmla="*/ 1847571 h 1911785"/>
                <a:gd name="connsiteX115" fmla="*/ 3596910 w 5017062"/>
                <a:gd name="connsiteY115" fmla="*/ 1835433 h 1911785"/>
                <a:gd name="connsiteX116" fmla="*/ 3511943 w 5017062"/>
                <a:gd name="connsiteY116" fmla="*/ 1827341 h 1911785"/>
                <a:gd name="connsiteX117" fmla="*/ 3451253 w 5017062"/>
                <a:gd name="connsiteY117" fmla="*/ 1819249 h 1911785"/>
                <a:gd name="connsiteX118" fmla="*/ 3431023 w 5017062"/>
                <a:gd name="connsiteY118" fmla="*/ 1811157 h 1911785"/>
                <a:gd name="connsiteX119" fmla="*/ 3394609 w 5017062"/>
                <a:gd name="connsiteY119" fmla="*/ 1786881 h 1911785"/>
                <a:gd name="connsiteX120" fmla="*/ 3382471 w 5017062"/>
                <a:gd name="connsiteY120" fmla="*/ 1770697 h 1911785"/>
                <a:gd name="connsiteX121" fmla="*/ 3337965 w 5017062"/>
                <a:gd name="connsiteY121" fmla="*/ 1746421 h 1911785"/>
                <a:gd name="connsiteX122" fmla="*/ 3297504 w 5017062"/>
                <a:gd name="connsiteY122" fmla="*/ 1722144 h 1911785"/>
                <a:gd name="connsiteX123" fmla="*/ 3269182 w 5017062"/>
                <a:gd name="connsiteY123" fmla="*/ 1710006 h 1911785"/>
                <a:gd name="connsiteX124" fmla="*/ 3228722 w 5017062"/>
                <a:gd name="connsiteY124" fmla="*/ 1685730 h 1911785"/>
                <a:gd name="connsiteX125" fmla="*/ 3204446 w 5017062"/>
                <a:gd name="connsiteY125" fmla="*/ 1677638 h 1911785"/>
                <a:gd name="connsiteX126" fmla="*/ 3155894 w 5017062"/>
                <a:gd name="connsiteY126" fmla="*/ 1657408 h 1911785"/>
                <a:gd name="connsiteX127" fmla="*/ 3135664 w 5017062"/>
                <a:gd name="connsiteY127" fmla="*/ 1649316 h 1911785"/>
                <a:gd name="connsiteX128" fmla="*/ 3115434 w 5017062"/>
                <a:gd name="connsiteY128" fmla="*/ 1645270 h 1911785"/>
                <a:gd name="connsiteX129" fmla="*/ 3034513 w 5017062"/>
                <a:gd name="connsiteY129" fmla="*/ 1633132 h 1911785"/>
                <a:gd name="connsiteX130" fmla="*/ 2985961 w 5017062"/>
                <a:gd name="connsiteY130" fmla="*/ 1629086 h 1911785"/>
                <a:gd name="connsiteX131" fmla="*/ 2945501 w 5017062"/>
                <a:gd name="connsiteY131" fmla="*/ 1604810 h 1911785"/>
                <a:gd name="connsiteX132" fmla="*/ 2913133 w 5017062"/>
                <a:gd name="connsiteY132" fmla="*/ 1584580 h 1911785"/>
                <a:gd name="connsiteX133" fmla="*/ 2892903 w 5017062"/>
                <a:gd name="connsiteY133" fmla="*/ 1556258 h 1911785"/>
                <a:gd name="connsiteX134" fmla="*/ 2876719 w 5017062"/>
                <a:gd name="connsiteY134" fmla="*/ 1552212 h 1911785"/>
                <a:gd name="connsiteX135" fmla="*/ 2864581 w 5017062"/>
                <a:gd name="connsiteY135" fmla="*/ 1548166 h 1911785"/>
                <a:gd name="connsiteX136" fmla="*/ 2844351 w 5017062"/>
                <a:gd name="connsiteY136" fmla="*/ 1544120 h 1911785"/>
                <a:gd name="connsiteX137" fmla="*/ 2807936 w 5017062"/>
                <a:gd name="connsiteY137" fmla="*/ 1531982 h 1911785"/>
                <a:gd name="connsiteX138" fmla="*/ 2767476 w 5017062"/>
                <a:gd name="connsiteY138" fmla="*/ 1523890 h 1911785"/>
                <a:gd name="connsiteX139" fmla="*/ 2710832 w 5017062"/>
                <a:gd name="connsiteY139" fmla="*/ 1507706 h 1911785"/>
                <a:gd name="connsiteX140" fmla="*/ 2674418 w 5017062"/>
                <a:gd name="connsiteY140" fmla="*/ 1495567 h 1911785"/>
                <a:gd name="connsiteX141" fmla="*/ 2605635 w 5017062"/>
                <a:gd name="connsiteY141" fmla="*/ 1483429 h 1911785"/>
                <a:gd name="connsiteX142" fmla="*/ 2459979 w 5017062"/>
                <a:gd name="connsiteY142" fmla="*/ 1467245 h 1911785"/>
                <a:gd name="connsiteX143" fmla="*/ 2431657 w 5017062"/>
                <a:gd name="connsiteY143" fmla="*/ 1463199 h 1911785"/>
                <a:gd name="connsiteX144" fmla="*/ 2326460 w 5017062"/>
                <a:gd name="connsiteY144" fmla="*/ 1434877 h 1911785"/>
                <a:gd name="connsiteX145" fmla="*/ 2257678 w 5017062"/>
                <a:gd name="connsiteY145" fmla="*/ 1422739 h 1911785"/>
                <a:gd name="connsiteX146" fmla="*/ 2079653 w 5017062"/>
                <a:gd name="connsiteY146" fmla="*/ 1370141 h 1911785"/>
                <a:gd name="connsiteX147" fmla="*/ 1885444 w 5017062"/>
                <a:gd name="connsiteY147" fmla="*/ 1297313 h 1911785"/>
                <a:gd name="connsiteX148" fmla="*/ 1755972 w 5017062"/>
                <a:gd name="connsiteY148" fmla="*/ 1273037 h 1911785"/>
                <a:gd name="connsiteX149" fmla="*/ 1650775 w 5017062"/>
                <a:gd name="connsiteY149" fmla="*/ 1248760 h 1911785"/>
                <a:gd name="connsiteX150" fmla="*/ 1460612 w 5017062"/>
                <a:gd name="connsiteY150" fmla="*/ 1232576 h 1911785"/>
                <a:gd name="connsiteX151" fmla="*/ 1416106 w 5017062"/>
                <a:gd name="connsiteY151" fmla="*/ 1224484 h 1911785"/>
                <a:gd name="connsiteX152" fmla="*/ 1355416 w 5017062"/>
                <a:gd name="connsiteY152" fmla="*/ 1208300 h 1911785"/>
                <a:gd name="connsiteX153" fmla="*/ 1234035 w 5017062"/>
                <a:gd name="connsiteY153" fmla="*/ 1204254 h 1911785"/>
                <a:gd name="connsiteX154" fmla="*/ 1177391 w 5017062"/>
                <a:gd name="connsiteY154" fmla="*/ 1192116 h 1911785"/>
                <a:gd name="connsiteX155" fmla="*/ 1100517 w 5017062"/>
                <a:gd name="connsiteY155" fmla="*/ 1171886 h 1911785"/>
                <a:gd name="connsiteX156" fmla="*/ 1080287 w 5017062"/>
                <a:gd name="connsiteY156" fmla="*/ 1167840 h 1911785"/>
                <a:gd name="connsiteX157" fmla="*/ 1035781 w 5017062"/>
                <a:gd name="connsiteY157" fmla="*/ 1155702 h 1911785"/>
                <a:gd name="connsiteX158" fmla="*/ 1015551 w 5017062"/>
                <a:gd name="connsiteY158" fmla="*/ 1143564 h 1911785"/>
                <a:gd name="connsiteX159" fmla="*/ 995320 w 5017062"/>
                <a:gd name="connsiteY159" fmla="*/ 1139518 h 1911785"/>
                <a:gd name="connsiteX160" fmla="*/ 983182 w 5017062"/>
                <a:gd name="connsiteY160" fmla="*/ 1135472 h 1911785"/>
                <a:gd name="connsiteX161" fmla="*/ 934630 w 5017062"/>
                <a:gd name="connsiteY161" fmla="*/ 1111196 h 1911785"/>
                <a:gd name="connsiteX162" fmla="*/ 918446 w 5017062"/>
                <a:gd name="connsiteY162" fmla="*/ 1103104 h 1911785"/>
                <a:gd name="connsiteX163" fmla="*/ 890124 w 5017062"/>
                <a:gd name="connsiteY163" fmla="*/ 1090966 h 1911785"/>
                <a:gd name="connsiteX164" fmla="*/ 877986 w 5017062"/>
                <a:gd name="connsiteY164" fmla="*/ 1082874 h 1911785"/>
                <a:gd name="connsiteX165" fmla="*/ 845618 w 5017062"/>
                <a:gd name="connsiteY165" fmla="*/ 1070736 h 1911785"/>
                <a:gd name="connsiteX166" fmla="*/ 833480 w 5017062"/>
                <a:gd name="connsiteY166" fmla="*/ 1058598 h 1911785"/>
                <a:gd name="connsiteX167" fmla="*/ 788974 w 5017062"/>
                <a:gd name="connsiteY167" fmla="*/ 1038367 h 1911785"/>
                <a:gd name="connsiteX168" fmla="*/ 760651 w 5017062"/>
                <a:gd name="connsiteY168" fmla="*/ 1030275 h 1911785"/>
                <a:gd name="connsiteX169" fmla="*/ 744467 w 5017062"/>
                <a:gd name="connsiteY169" fmla="*/ 1018137 h 1911785"/>
                <a:gd name="connsiteX170" fmla="*/ 695915 w 5017062"/>
                <a:gd name="connsiteY170" fmla="*/ 1005999 h 1911785"/>
                <a:gd name="connsiteX171" fmla="*/ 683777 w 5017062"/>
                <a:gd name="connsiteY171" fmla="*/ 997907 h 1911785"/>
                <a:gd name="connsiteX172" fmla="*/ 655455 w 5017062"/>
                <a:gd name="connsiteY172" fmla="*/ 989815 h 1911785"/>
                <a:gd name="connsiteX173" fmla="*/ 619041 w 5017062"/>
                <a:gd name="connsiteY173" fmla="*/ 969585 h 1911785"/>
                <a:gd name="connsiteX174" fmla="*/ 586673 w 5017062"/>
                <a:gd name="connsiteY174" fmla="*/ 937217 h 1911785"/>
                <a:gd name="connsiteX175" fmla="*/ 570489 w 5017062"/>
                <a:gd name="connsiteY175" fmla="*/ 921033 h 1911785"/>
                <a:gd name="connsiteX176" fmla="*/ 550258 w 5017062"/>
                <a:gd name="connsiteY176" fmla="*/ 900803 h 1911785"/>
                <a:gd name="connsiteX177" fmla="*/ 530028 w 5017062"/>
                <a:gd name="connsiteY177" fmla="*/ 880573 h 1911785"/>
                <a:gd name="connsiteX178" fmla="*/ 517890 w 5017062"/>
                <a:gd name="connsiteY178" fmla="*/ 864389 h 1911785"/>
                <a:gd name="connsiteX179" fmla="*/ 485522 w 5017062"/>
                <a:gd name="connsiteY179" fmla="*/ 844159 h 1911785"/>
                <a:gd name="connsiteX180" fmla="*/ 461246 w 5017062"/>
                <a:gd name="connsiteY180" fmla="*/ 819883 h 1911785"/>
                <a:gd name="connsiteX181" fmla="*/ 453154 w 5017062"/>
                <a:gd name="connsiteY181" fmla="*/ 811790 h 1911785"/>
                <a:gd name="connsiteX182" fmla="*/ 428878 w 5017062"/>
                <a:gd name="connsiteY182" fmla="*/ 795606 h 1911785"/>
                <a:gd name="connsiteX183" fmla="*/ 384372 w 5017062"/>
                <a:gd name="connsiteY183" fmla="*/ 759192 h 1911785"/>
                <a:gd name="connsiteX184" fmla="*/ 360096 w 5017062"/>
                <a:gd name="connsiteY184" fmla="*/ 747054 h 1911785"/>
                <a:gd name="connsiteX185" fmla="*/ 198255 w 5017062"/>
                <a:gd name="connsiteY185" fmla="*/ 743008 h 1911785"/>
                <a:gd name="connsiteX186" fmla="*/ 153749 w 5017062"/>
                <a:gd name="connsiteY186" fmla="*/ 734916 h 1911785"/>
                <a:gd name="connsiteX187" fmla="*/ 137565 w 5017062"/>
                <a:gd name="connsiteY187" fmla="*/ 726824 h 1911785"/>
                <a:gd name="connsiteX188" fmla="*/ 105197 w 5017062"/>
                <a:gd name="connsiteY188" fmla="*/ 722778 h 1911785"/>
                <a:gd name="connsiteX189" fmla="*/ 93058 w 5017062"/>
                <a:gd name="connsiteY189" fmla="*/ 718732 h 1911785"/>
                <a:gd name="connsiteX190" fmla="*/ 80920 w 5017062"/>
                <a:gd name="connsiteY190" fmla="*/ 710640 h 1911785"/>
                <a:gd name="connsiteX191" fmla="*/ 64736 w 5017062"/>
                <a:gd name="connsiteY191" fmla="*/ 706594 h 1911785"/>
                <a:gd name="connsiteX192" fmla="*/ 52598 w 5017062"/>
                <a:gd name="connsiteY192" fmla="*/ 694456 h 1911785"/>
                <a:gd name="connsiteX193" fmla="*/ 36414 w 5017062"/>
                <a:gd name="connsiteY193" fmla="*/ 682318 h 1911785"/>
                <a:gd name="connsiteX194" fmla="*/ 28322 w 5017062"/>
                <a:gd name="connsiteY194" fmla="*/ 670180 h 1911785"/>
                <a:gd name="connsiteX195" fmla="*/ 64736 w 5017062"/>
                <a:gd name="connsiteY195" fmla="*/ 710640 h 1911785"/>
                <a:gd name="connsiteX196" fmla="*/ 68782 w 5017062"/>
                <a:gd name="connsiteY196"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4050064 w 5017062"/>
                <a:gd name="connsiteY60" fmla="*/ 119921 h 1911785"/>
                <a:gd name="connsiteX61" fmla="*/ 4377791 w 5017062"/>
                <a:gd name="connsiteY61" fmla="*/ 95645 h 1911785"/>
                <a:gd name="connsiteX62" fmla="*/ 4446574 w 5017062"/>
                <a:gd name="connsiteY62" fmla="*/ 111829 h 1911785"/>
                <a:gd name="connsiteX63" fmla="*/ 4584138 w 5017062"/>
                <a:gd name="connsiteY63" fmla="*/ 136106 h 1911785"/>
                <a:gd name="connsiteX64" fmla="*/ 4976602 w 5017062"/>
                <a:gd name="connsiteY64" fmla="*/ 140152 h 1911785"/>
                <a:gd name="connsiteX65" fmla="*/ 4980648 w 5017062"/>
                <a:gd name="connsiteY65" fmla="*/ 152290 h 1911785"/>
                <a:gd name="connsiteX66" fmla="*/ 4992786 w 5017062"/>
                <a:gd name="connsiteY66" fmla="*/ 160382 h 1911785"/>
                <a:gd name="connsiteX67" fmla="*/ 5000878 w 5017062"/>
                <a:gd name="connsiteY67" fmla="*/ 208934 h 1911785"/>
                <a:gd name="connsiteX68" fmla="*/ 4992786 w 5017062"/>
                <a:gd name="connsiteY68" fmla="*/ 342452 h 1911785"/>
                <a:gd name="connsiteX69" fmla="*/ 4988740 w 5017062"/>
                <a:gd name="connsiteY69" fmla="*/ 362683 h 1911785"/>
                <a:gd name="connsiteX70" fmla="*/ 4984694 w 5017062"/>
                <a:gd name="connsiteY70" fmla="*/ 391005 h 1911785"/>
                <a:gd name="connsiteX71" fmla="*/ 4976602 w 5017062"/>
                <a:gd name="connsiteY71" fmla="*/ 411235 h 1911785"/>
                <a:gd name="connsiteX72" fmla="*/ 4960418 w 5017062"/>
                <a:gd name="connsiteY72" fmla="*/ 459787 h 1911785"/>
                <a:gd name="connsiteX73" fmla="*/ 4952326 w 5017062"/>
                <a:gd name="connsiteY73" fmla="*/ 496201 h 1911785"/>
                <a:gd name="connsiteX74" fmla="*/ 4940188 w 5017062"/>
                <a:gd name="connsiteY74" fmla="*/ 564983 h 1911785"/>
                <a:gd name="connsiteX75" fmla="*/ 4944234 w 5017062"/>
                <a:gd name="connsiteY75" fmla="*/ 1014091 h 1911785"/>
                <a:gd name="connsiteX76" fmla="*/ 4948280 w 5017062"/>
                <a:gd name="connsiteY76" fmla="*/ 1030275 h 1911785"/>
                <a:gd name="connsiteX77" fmla="*/ 4952326 w 5017062"/>
                <a:gd name="connsiteY77" fmla="*/ 1151656 h 1911785"/>
                <a:gd name="connsiteX78" fmla="*/ 4968510 w 5017062"/>
                <a:gd name="connsiteY78" fmla="*/ 1196162 h 1911785"/>
                <a:gd name="connsiteX79" fmla="*/ 4976602 w 5017062"/>
                <a:gd name="connsiteY79" fmla="*/ 1224484 h 1911785"/>
                <a:gd name="connsiteX80" fmla="*/ 4984694 w 5017062"/>
                <a:gd name="connsiteY80" fmla="*/ 1244714 h 1911785"/>
                <a:gd name="connsiteX81" fmla="*/ 4988740 w 5017062"/>
                <a:gd name="connsiteY81" fmla="*/ 1264944 h 1911785"/>
                <a:gd name="connsiteX82" fmla="*/ 5000878 w 5017062"/>
                <a:gd name="connsiteY82" fmla="*/ 1281129 h 1911785"/>
                <a:gd name="connsiteX83" fmla="*/ 5004924 w 5017062"/>
                <a:gd name="connsiteY83" fmla="*/ 1301359 h 1911785"/>
                <a:gd name="connsiteX84" fmla="*/ 5013016 w 5017062"/>
                <a:gd name="connsiteY84" fmla="*/ 1317543 h 1911785"/>
                <a:gd name="connsiteX85" fmla="*/ 5017062 w 5017062"/>
                <a:gd name="connsiteY85" fmla="*/ 1333727 h 1911785"/>
                <a:gd name="connsiteX86" fmla="*/ 5000878 w 5017062"/>
                <a:gd name="connsiteY86" fmla="*/ 1390371 h 1911785"/>
                <a:gd name="connsiteX87" fmla="*/ 4972556 w 5017062"/>
                <a:gd name="connsiteY87" fmla="*/ 1463199 h 1911785"/>
                <a:gd name="connsiteX88" fmla="*/ 4952326 w 5017062"/>
                <a:gd name="connsiteY88" fmla="*/ 1523890 h 1911785"/>
                <a:gd name="connsiteX89" fmla="*/ 4928050 w 5017062"/>
                <a:gd name="connsiteY89" fmla="*/ 1596718 h 1911785"/>
                <a:gd name="connsiteX90" fmla="*/ 4924004 w 5017062"/>
                <a:gd name="connsiteY90" fmla="*/ 1616948 h 1911785"/>
                <a:gd name="connsiteX91" fmla="*/ 4907820 w 5017062"/>
                <a:gd name="connsiteY91" fmla="*/ 1665500 h 1911785"/>
                <a:gd name="connsiteX92" fmla="*/ 4899727 w 5017062"/>
                <a:gd name="connsiteY92" fmla="*/ 1685730 h 1911785"/>
                <a:gd name="connsiteX93" fmla="*/ 4887589 w 5017062"/>
                <a:gd name="connsiteY93" fmla="*/ 1693822 h 1911785"/>
                <a:gd name="connsiteX94" fmla="*/ 4883543 w 5017062"/>
                <a:gd name="connsiteY94" fmla="*/ 1705960 h 1911785"/>
                <a:gd name="connsiteX95" fmla="*/ 4859267 w 5017062"/>
                <a:gd name="connsiteY95" fmla="*/ 1758559 h 1911785"/>
                <a:gd name="connsiteX96" fmla="*/ 4855221 w 5017062"/>
                <a:gd name="connsiteY96" fmla="*/ 1778789 h 1911785"/>
                <a:gd name="connsiteX97" fmla="*/ 4843083 w 5017062"/>
                <a:gd name="connsiteY97" fmla="*/ 1807111 h 1911785"/>
                <a:gd name="connsiteX98" fmla="*/ 4839037 w 5017062"/>
                <a:gd name="connsiteY98" fmla="*/ 1819249 h 1911785"/>
                <a:gd name="connsiteX99" fmla="*/ 4834991 w 5017062"/>
                <a:gd name="connsiteY99" fmla="*/ 1835433 h 1911785"/>
                <a:gd name="connsiteX100" fmla="*/ 4778347 w 5017062"/>
                <a:gd name="connsiteY100" fmla="*/ 1847571 h 1911785"/>
                <a:gd name="connsiteX101" fmla="*/ 4673151 w 5017062"/>
                <a:gd name="connsiteY101" fmla="*/ 1867801 h 1911785"/>
                <a:gd name="connsiteX102" fmla="*/ 4511310 w 5017062"/>
                <a:gd name="connsiteY102" fmla="*/ 1871847 h 1911785"/>
                <a:gd name="connsiteX103" fmla="*/ 4389929 w 5017062"/>
                <a:gd name="connsiteY103" fmla="*/ 1883985 h 1911785"/>
                <a:gd name="connsiteX104" fmla="*/ 4187628 w 5017062"/>
                <a:gd name="connsiteY104" fmla="*/ 1892077 h 1911785"/>
                <a:gd name="connsiteX105" fmla="*/ 3969143 w 5017062"/>
                <a:gd name="connsiteY105" fmla="*/ 1896123 h 1911785"/>
                <a:gd name="connsiteX106" fmla="*/ 3912499 w 5017062"/>
                <a:gd name="connsiteY106" fmla="*/ 1892077 h 1911785"/>
                <a:gd name="connsiteX107" fmla="*/ 3859901 w 5017062"/>
                <a:gd name="connsiteY107" fmla="*/ 1883985 h 1911785"/>
                <a:gd name="connsiteX108" fmla="*/ 3827533 w 5017062"/>
                <a:gd name="connsiteY108" fmla="*/ 1875893 h 1911785"/>
                <a:gd name="connsiteX109" fmla="*/ 3791119 w 5017062"/>
                <a:gd name="connsiteY109" fmla="*/ 1867801 h 1911785"/>
                <a:gd name="connsiteX110" fmla="*/ 3762797 w 5017062"/>
                <a:gd name="connsiteY110" fmla="*/ 1863755 h 1911785"/>
                <a:gd name="connsiteX111" fmla="*/ 3726382 w 5017062"/>
                <a:gd name="connsiteY111" fmla="*/ 1855663 h 1911785"/>
                <a:gd name="connsiteX112" fmla="*/ 3702106 w 5017062"/>
                <a:gd name="connsiteY112" fmla="*/ 1851617 h 1911785"/>
                <a:gd name="connsiteX113" fmla="*/ 3681876 w 5017062"/>
                <a:gd name="connsiteY113" fmla="*/ 1847571 h 1911785"/>
                <a:gd name="connsiteX114" fmla="*/ 3596910 w 5017062"/>
                <a:gd name="connsiteY114" fmla="*/ 1835433 h 1911785"/>
                <a:gd name="connsiteX115" fmla="*/ 3511943 w 5017062"/>
                <a:gd name="connsiteY115" fmla="*/ 1827341 h 1911785"/>
                <a:gd name="connsiteX116" fmla="*/ 3451253 w 5017062"/>
                <a:gd name="connsiteY116" fmla="*/ 1819249 h 1911785"/>
                <a:gd name="connsiteX117" fmla="*/ 3431023 w 5017062"/>
                <a:gd name="connsiteY117" fmla="*/ 1811157 h 1911785"/>
                <a:gd name="connsiteX118" fmla="*/ 3394609 w 5017062"/>
                <a:gd name="connsiteY118" fmla="*/ 1786881 h 1911785"/>
                <a:gd name="connsiteX119" fmla="*/ 3382471 w 5017062"/>
                <a:gd name="connsiteY119" fmla="*/ 1770697 h 1911785"/>
                <a:gd name="connsiteX120" fmla="*/ 3337965 w 5017062"/>
                <a:gd name="connsiteY120" fmla="*/ 1746421 h 1911785"/>
                <a:gd name="connsiteX121" fmla="*/ 3297504 w 5017062"/>
                <a:gd name="connsiteY121" fmla="*/ 1722144 h 1911785"/>
                <a:gd name="connsiteX122" fmla="*/ 3269182 w 5017062"/>
                <a:gd name="connsiteY122" fmla="*/ 1710006 h 1911785"/>
                <a:gd name="connsiteX123" fmla="*/ 3228722 w 5017062"/>
                <a:gd name="connsiteY123" fmla="*/ 1685730 h 1911785"/>
                <a:gd name="connsiteX124" fmla="*/ 3204446 w 5017062"/>
                <a:gd name="connsiteY124" fmla="*/ 1677638 h 1911785"/>
                <a:gd name="connsiteX125" fmla="*/ 3155894 w 5017062"/>
                <a:gd name="connsiteY125" fmla="*/ 1657408 h 1911785"/>
                <a:gd name="connsiteX126" fmla="*/ 3135664 w 5017062"/>
                <a:gd name="connsiteY126" fmla="*/ 1649316 h 1911785"/>
                <a:gd name="connsiteX127" fmla="*/ 3115434 w 5017062"/>
                <a:gd name="connsiteY127" fmla="*/ 1645270 h 1911785"/>
                <a:gd name="connsiteX128" fmla="*/ 3034513 w 5017062"/>
                <a:gd name="connsiteY128" fmla="*/ 1633132 h 1911785"/>
                <a:gd name="connsiteX129" fmla="*/ 2985961 w 5017062"/>
                <a:gd name="connsiteY129" fmla="*/ 1629086 h 1911785"/>
                <a:gd name="connsiteX130" fmla="*/ 2945501 w 5017062"/>
                <a:gd name="connsiteY130" fmla="*/ 1604810 h 1911785"/>
                <a:gd name="connsiteX131" fmla="*/ 2913133 w 5017062"/>
                <a:gd name="connsiteY131" fmla="*/ 1584580 h 1911785"/>
                <a:gd name="connsiteX132" fmla="*/ 2892903 w 5017062"/>
                <a:gd name="connsiteY132" fmla="*/ 1556258 h 1911785"/>
                <a:gd name="connsiteX133" fmla="*/ 2876719 w 5017062"/>
                <a:gd name="connsiteY133" fmla="*/ 1552212 h 1911785"/>
                <a:gd name="connsiteX134" fmla="*/ 2864581 w 5017062"/>
                <a:gd name="connsiteY134" fmla="*/ 1548166 h 1911785"/>
                <a:gd name="connsiteX135" fmla="*/ 2844351 w 5017062"/>
                <a:gd name="connsiteY135" fmla="*/ 1544120 h 1911785"/>
                <a:gd name="connsiteX136" fmla="*/ 2807936 w 5017062"/>
                <a:gd name="connsiteY136" fmla="*/ 1531982 h 1911785"/>
                <a:gd name="connsiteX137" fmla="*/ 2767476 w 5017062"/>
                <a:gd name="connsiteY137" fmla="*/ 1523890 h 1911785"/>
                <a:gd name="connsiteX138" fmla="*/ 2710832 w 5017062"/>
                <a:gd name="connsiteY138" fmla="*/ 1507706 h 1911785"/>
                <a:gd name="connsiteX139" fmla="*/ 2674418 w 5017062"/>
                <a:gd name="connsiteY139" fmla="*/ 1495567 h 1911785"/>
                <a:gd name="connsiteX140" fmla="*/ 2605635 w 5017062"/>
                <a:gd name="connsiteY140" fmla="*/ 1483429 h 1911785"/>
                <a:gd name="connsiteX141" fmla="*/ 2459979 w 5017062"/>
                <a:gd name="connsiteY141" fmla="*/ 1467245 h 1911785"/>
                <a:gd name="connsiteX142" fmla="*/ 2431657 w 5017062"/>
                <a:gd name="connsiteY142" fmla="*/ 1463199 h 1911785"/>
                <a:gd name="connsiteX143" fmla="*/ 2326460 w 5017062"/>
                <a:gd name="connsiteY143" fmla="*/ 1434877 h 1911785"/>
                <a:gd name="connsiteX144" fmla="*/ 2257678 w 5017062"/>
                <a:gd name="connsiteY144" fmla="*/ 1422739 h 1911785"/>
                <a:gd name="connsiteX145" fmla="*/ 2079653 w 5017062"/>
                <a:gd name="connsiteY145" fmla="*/ 1370141 h 1911785"/>
                <a:gd name="connsiteX146" fmla="*/ 1885444 w 5017062"/>
                <a:gd name="connsiteY146" fmla="*/ 1297313 h 1911785"/>
                <a:gd name="connsiteX147" fmla="*/ 1755972 w 5017062"/>
                <a:gd name="connsiteY147" fmla="*/ 1273037 h 1911785"/>
                <a:gd name="connsiteX148" fmla="*/ 1650775 w 5017062"/>
                <a:gd name="connsiteY148" fmla="*/ 1248760 h 1911785"/>
                <a:gd name="connsiteX149" fmla="*/ 1460612 w 5017062"/>
                <a:gd name="connsiteY149" fmla="*/ 1232576 h 1911785"/>
                <a:gd name="connsiteX150" fmla="*/ 1416106 w 5017062"/>
                <a:gd name="connsiteY150" fmla="*/ 1224484 h 1911785"/>
                <a:gd name="connsiteX151" fmla="*/ 1355416 w 5017062"/>
                <a:gd name="connsiteY151" fmla="*/ 1208300 h 1911785"/>
                <a:gd name="connsiteX152" fmla="*/ 1234035 w 5017062"/>
                <a:gd name="connsiteY152" fmla="*/ 1204254 h 1911785"/>
                <a:gd name="connsiteX153" fmla="*/ 1177391 w 5017062"/>
                <a:gd name="connsiteY153" fmla="*/ 1192116 h 1911785"/>
                <a:gd name="connsiteX154" fmla="*/ 1100517 w 5017062"/>
                <a:gd name="connsiteY154" fmla="*/ 1171886 h 1911785"/>
                <a:gd name="connsiteX155" fmla="*/ 1080287 w 5017062"/>
                <a:gd name="connsiteY155" fmla="*/ 1167840 h 1911785"/>
                <a:gd name="connsiteX156" fmla="*/ 1035781 w 5017062"/>
                <a:gd name="connsiteY156" fmla="*/ 1155702 h 1911785"/>
                <a:gd name="connsiteX157" fmla="*/ 1015551 w 5017062"/>
                <a:gd name="connsiteY157" fmla="*/ 1143564 h 1911785"/>
                <a:gd name="connsiteX158" fmla="*/ 995320 w 5017062"/>
                <a:gd name="connsiteY158" fmla="*/ 1139518 h 1911785"/>
                <a:gd name="connsiteX159" fmla="*/ 983182 w 5017062"/>
                <a:gd name="connsiteY159" fmla="*/ 1135472 h 1911785"/>
                <a:gd name="connsiteX160" fmla="*/ 934630 w 5017062"/>
                <a:gd name="connsiteY160" fmla="*/ 1111196 h 1911785"/>
                <a:gd name="connsiteX161" fmla="*/ 918446 w 5017062"/>
                <a:gd name="connsiteY161" fmla="*/ 1103104 h 1911785"/>
                <a:gd name="connsiteX162" fmla="*/ 890124 w 5017062"/>
                <a:gd name="connsiteY162" fmla="*/ 1090966 h 1911785"/>
                <a:gd name="connsiteX163" fmla="*/ 877986 w 5017062"/>
                <a:gd name="connsiteY163" fmla="*/ 1082874 h 1911785"/>
                <a:gd name="connsiteX164" fmla="*/ 845618 w 5017062"/>
                <a:gd name="connsiteY164" fmla="*/ 1070736 h 1911785"/>
                <a:gd name="connsiteX165" fmla="*/ 833480 w 5017062"/>
                <a:gd name="connsiteY165" fmla="*/ 1058598 h 1911785"/>
                <a:gd name="connsiteX166" fmla="*/ 788974 w 5017062"/>
                <a:gd name="connsiteY166" fmla="*/ 1038367 h 1911785"/>
                <a:gd name="connsiteX167" fmla="*/ 760651 w 5017062"/>
                <a:gd name="connsiteY167" fmla="*/ 1030275 h 1911785"/>
                <a:gd name="connsiteX168" fmla="*/ 744467 w 5017062"/>
                <a:gd name="connsiteY168" fmla="*/ 1018137 h 1911785"/>
                <a:gd name="connsiteX169" fmla="*/ 695915 w 5017062"/>
                <a:gd name="connsiteY169" fmla="*/ 1005999 h 1911785"/>
                <a:gd name="connsiteX170" fmla="*/ 683777 w 5017062"/>
                <a:gd name="connsiteY170" fmla="*/ 997907 h 1911785"/>
                <a:gd name="connsiteX171" fmla="*/ 655455 w 5017062"/>
                <a:gd name="connsiteY171" fmla="*/ 989815 h 1911785"/>
                <a:gd name="connsiteX172" fmla="*/ 619041 w 5017062"/>
                <a:gd name="connsiteY172" fmla="*/ 969585 h 1911785"/>
                <a:gd name="connsiteX173" fmla="*/ 586673 w 5017062"/>
                <a:gd name="connsiteY173" fmla="*/ 937217 h 1911785"/>
                <a:gd name="connsiteX174" fmla="*/ 570489 w 5017062"/>
                <a:gd name="connsiteY174" fmla="*/ 921033 h 1911785"/>
                <a:gd name="connsiteX175" fmla="*/ 550258 w 5017062"/>
                <a:gd name="connsiteY175" fmla="*/ 900803 h 1911785"/>
                <a:gd name="connsiteX176" fmla="*/ 530028 w 5017062"/>
                <a:gd name="connsiteY176" fmla="*/ 880573 h 1911785"/>
                <a:gd name="connsiteX177" fmla="*/ 517890 w 5017062"/>
                <a:gd name="connsiteY177" fmla="*/ 864389 h 1911785"/>
                <a:gd name="connsiteX178" fmla="*/ 485522 w 5017062"/>
                <a:gd name="connsiteY178" fmla="*/ 844159 h 1911785"/>
                <a:gd name="connsiteX179" fmla="*/ 461246 w 5017062"/>
                <a:gd name="connsiteY179" fmla="*/ 819883 h 1911785"/>
                <a:gd name="connsiteX180" fmla="*/ 453154 w 5017062"/>
                <a:gd name="connsiteY180" fmla="*/ 811790 h 1911785"/>
                <a:gd name="connsiteX181" fmla="*/ 428878 w 5017062"/>
                <a:gd name="connsiteY181" fmla="*/ 795606 h 1911785"/>
                <a:gd name="connsiteX182" fmla="*/ 384372 w 5017062"/>
                <a:gd name="connsiteY182" fmla="*/ 759192 h 1911785"/>
                <a:gd name="connsiteX183" fmla="*/ 360096 w 5017062"/>
                <a:gd name="connsiteY183" fmla="*/ 747054 h 1911785"/>
                <a:gd name="connsiteX184" fmla="*/ 198255 w 5017062"/>
                <a:gd name="connsiteY184" fmla="*/ 743008 h 1911785"/>
                <a:gd name="connsiteX185" fmla="*/ 153749 w 5017062"/>
                <a:gd name="connsiteY185" fmla="*/ 734916 h 1911785"/>
                <a:gd name="connsiteX186" fmla="*/ 137565 w 5017062"/>
                <a:gd name="connsiteY186" fmla="*/ 726824 h 1911785"/>
                <a:gd name="connsiteX187" fmla="*/ 105197 w 5017062"/>
                <a:gd name="connsiteY187" fmla="*/ 722778 h 1911785"/>
                <a:gd name="connsiteX188" fmla="*/ 93058 w 5017062"/>
                <a:gd name="connsiteY188" fmla="*/ 718732 h 1911785"/>
                <a:gd name="connsiteX189" fmla="*/ 80920 w 5017062"/>
                <a:gd name="connsiteY189" fmla="*/ 710640 h 1911785"/>
                <a:gd name="connsiteX190" fmla="*/ 64736 w 5017062"/>
                <a:gd name="connsiteY190" fmla="*/ 706594 h 1911785"/>
                <a:gd name="connsiteX191" fmla="*/ 52598 w 5017062"/>
                <a:gd name="connsiteY191" fmla="*/ 694456 h 1911785"/>
                <a:gd name="connsiteX192" fmla="*/ 36414 w 5017062"/>
                <a:gd name="connsiteY192" fmla="*/ 682318 h 1911785"/>
                <a:gd name="connsiteX193" fmla="*/ 28322 w 5017062"/>
                <a:gd name="connsiteY193" fmla="*/ 670180 h 1911785"/>
                <a:gd name="connsiteX194" fmla="*/ 64736 w 5017062"/>
                <a:gd name="connsiteY194" fmla="*/ 710640 h 1911785"/>
                <a:gd name="connsiteX195" fmla="*/ 68782 w 5017062"/>
                <a:gd name="connsiteY195"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4377791 w 5017062"/>
                <a:gd name="connsiteY60" fmla="*/ 95645 h 1911785"/>
                <a:gd name="connsiteX61" fmla="*/ 4446574 w 5017062"/>
                <a:gd name="connsiteY61" fmla="*/ 111829 h 1911785"/>
                <a:gd name="connsiteX62" fmla="*/ 4584138 w 5017062"/>
                <a:gd name="connsiteY62" fmla="*/ 136106 h 1911785"/>
                <a:gd name="connsiteX63" fmla="*/ 4976602 w 5017062"/>
                <a:gd name="connsiteY63" fmla="*/ 140152 h 1911785"/>
                <a:gd name="connsiteX64" fmla="*/ 4980648 w 5017062"/>
                <a:gd name="connsiteY64" fmla="*/ 152290 h 1911785"/>
                <a:gd name="connsiteX65" fmla="*/ 4992786 w 5017062"/>
                <a:gd name="connsiteY65" fmla="*/ 160382 h 1911785"/>
                <a:gd name="connsiteX66" fmla="*/ 5000878 w 5017062"/>
                <a:gd name="connsiteY66" fmla="*/ 208934 h 1911785"/>
                <a:gd name="connsiteX67" fmla="*/ 4992786 w 5017062"/>
                <a:gd name="connsiteY67" fmla="*/ 342452 h 1911785"/>
                <a:gd name="connsiteX68" fmla="*/ 4988740 w 5017062"/>
                <a:gd name="connsiteY68" fmla="*/ 362683 h 1911785"/>
                <a:gd name="connsiteX69" fmla="*/ 4984694 w 5017062"/>
                <a:gd name="connsiteY69" fmla="*/ 391005 h 1911785"/>
                <a:gd name="connsiteX70" fmla="*/ 4976602 w 5017062"/>
                <a:gd name="connsiteY70" fmla="*/ 411235 h 1911785"/>
                <a:gd name="connsiteX71" fmla="*/ 4960418 w 5017062"/>
                <a:gd name="connsiteY71" fmla="*/ 459787 h 1911785"/>
                <a:gd name="connsiteX72" fmla="*/ 4952326 w 5017062"/>
                <a:gd name="connsiteY72" fmla="*/ 496201 h 1911785"/>
                <a:gd name="connsiteX73" fmla="*/ 4940188 w 5017062"/>
                <a:gd name="connsiteY73" fmla="*/ 564983 h 1911785"/>
                <a:gd name="connsiteX74" fmla="*/ 4944234 w 5017062"/>
                <a:gd name="connsiteY74" fmla="*/ 1014091 h 1911785"/>
                <a:gd name="connsiteX75" fmla="*/ 4948280 w 5017062"/>
                <a:gd name="connsiteY75" fmla="*/ 1030275 h 1911785"/>
                <a:gd name="connsiteX76" fmla="*/ 4952326 w 5017062"/>
                <a:gd name="connsiteY76" fmla="*/ 1151656 h 1911785"/>
                <a:gd name="connsiteX77" fmla="*/ 4968510 w 5017062"/>
                <a:gd name="connsiteY77" fmla="*/ 1196162 h 1911785"/>
                <a:gd name="connsiteX78" fmla="*/ 4976602 w 5017062"/>
                <a:gd name="connsiteY78" fmla="*/ 1224484 h 1911785"/>
                <a:gd name="connsiteX79" fmla="*/ 4984694 w 5017062"/>
                <a:gd name="connsiteY79" fmla="*/ 1244714 h 1911785"/>
                <a:gd name="connsiteX80" fmla="*/ 4988740 w 5017062"/>
                <a:gd name="connsiteY80" fmla="*/ 1264944 h 1911785"/>
                <a:gd name="connsiteX81" fmla="*/ 5000878 w 5017062"/>
                <a:gd name="connsiteY81" fmla="*/ 1281129 h 1911785"/>
                <a:gd name="connsiteX82" fmla="*/ 5004924 w 5017062"/>
                <a:gd name="connsiteY82" fmla="*/ 1301359 h 1911785"/>
                <a:gd name="connsiteX83" fmla="*/ 5013016 w 5017062"/>
                <a:gd name="connsiteY83" fmla="*/ 1317543 h 1911785"/>
                <a:gd name="connsiteX84" fmla="*/ 5017062 w 5017062"/>
                <a:gd name="connsiteY84" fmla="*/ 1333727 h 1911785"/>
                <a:gd name="connsiteX85" fmla="*/ 5000878 w 5017062"/>
                <a:gd name="connsiteY85" fmla="*/ 1390371 h 1911785"/>
                <a:gd name="connsiteX86" fmla="*/ 4972556 w 5017062"/>
                <a:gd name="connsiteY86" fmla="*/ 1463199 h 1911785"/>
                <a:gd name="connsiteX87" fmla="*/ 4952326 w 5017062"/>
                <a:gd name="connsiteY87" fmla="*/ 1523890 h 1911785"/>
                <a:gd name="connsiteX88" fmla="*/ 4928050 w 5017062"/>
                <a:gd name="connsiteY88" fmla="*/ 1596718 h 1911785"/>
                <a:gd name="connsiteX89" fmla="*/ 4924004 w 5017062"/>
                <a:gd name="connsiteY89" fmla="*/ 1616948 h 1911785"/>
                <a:gd name="connsiteX90" fmla="*/ 4907820 w 5017062"/>
                <a:gd name="connsiteY90" fmla="*/ 1665500 h 1911785"/>
                <a:gd name="connsiteX91" fmla="*/ 4899727 w 5017062"/>
                <a:gd name="connsiteY91" fmla="*/ 1685730 h 1911785"/>
                <a:gd name="connsiteX92" fmla="*/ 4887589 w 5017062"/>
                <a:gd name="connsiteY92" fmla="*/ 1693822 h 1911785"/>
                <a:gd name="connsiteX93" fmla="*/ 4883543 w 5017062"/>
                <a:gd name="connsiteY93" fmla="*/ 1705960 h 1911785"/>
                <a:gd name="connsiteX94" fmla="*/ 4859267 w 5017062"/>
                <a:gd name="connsiteY94" fmla="*/ 1758559 h 1911785"/>
                <a:gd name="connsiteX95" fmla="*/ 4855221 w 5017062"/>
                <a:gd name="connsiteY95" fmla="*/ 1778789 h 1911785"/>
                <a:gd name="connsiteX96" fmla="*/ 4843083 w 5017062"/>
                <a:gd name="connsiteY96" fmla="*/ 1807111 h 1911785"/>
                <a:gd name="connsiteX97" fmla="*/ 4839037 w 5017062"/>
                <a:gd name="connsiteY97" fmla="*/ 1819249 h 1911785"/>
                <a:gd name="connsiteX98" fmla="*/ 4834991 w 5017062"/>
                <a:gd name="connsiteY98" fmla="*/ 1835433 h 1911785"/>
                <a:gd name="connsiteX99" fmla="*/ 4778347 w 5017062"/>
                <a:gd name="connsiteY99" fmla="*/ 1847571 h 1911785"/>
                <a:gd name="connsiteX100" fmla="*/ 4673151 w 5017062"/>
                <a:gd name="connsiteY100" fmla="*/ 1867801 h 1911785"/>
                <a:gd name="connsiteX101" fmla="*/ 4511310 w 5017062"/>
                <a:gd name="connsiteY101" fmla="*/ 1871847 h 1911785"/>
                <a:gd name="connsiteX102" fmla="*/ 4389929 w 5017062"/>
                <a:gd name="connsiteY102" fmla="*/ 1883985 h 1911785"/>
                <a:gd name="connsiteX103" fmla="*/ 4187628 w 5017062"/>
                <a:gd name="connsiteY103" fmla="*/ 1892077 h 1911785"/>
                <a:gd name="connsiteX104" fmla="*/ 3969143 w 5017062"/>
                <a:gd name="connsiteY104" fmla="*/ 1896123 h 1911785"/>
                <a:gd name="connsiteX105" fmla="*/ 3912499 w 5017062"/>
                <a:gd name="connsiteY105" fmla="*/ 1892077 h 1911785"/>
                <a:gd name="connsiteX106" fmla="*/ 3859901 w 5017062"/>
                <a:gd name="connsiteY106" fmla="*/ 1883985 h 1911785"/>
                <a:gd name="connsiteX107" fmla="*/ 3827533 w 5017062"/>
                <a:gd name="connsiteY107" fmla="*/ 1875893 h 1911785"/>
                <a:gd name="connsiteX108" fmla="*/ 3791119 w 5017062"/>
                <a:gd name="connsiteY108" fmla="*/ 1867801 h 1911785"/>
                <a:gd name="connsiteX109" fmla="*/ 3762797 w 5017062"/>
                <a:gd name="connsiteY109" fmla="*/ 1863755 h 1911785"/>
                <a:gd name="connsiteX110" fmla="*/ 3726382 w 5017062"/>
                <a:gd name="connsiteY110" fmla="*/ 1855663 h 1911785"/>
                <a:gd name="connsiteX111" fmla="*/ 3702106 w 5017062"/>
                <a:gd name="connsiteY111" fmla="*/ 1851617 h 1911785"/>
                <a:gd name="connsiteX112" fmla="*/ 3681876 w 5017062"/>
                <a:gd name="connsiteY112" fmla="*/ 1847571 h 1911785"/>
                <a:gd name="connsiteX113" fmla="*/ 3596910 w 5017062"/>
                <a:gd name="connsiteY113" fmla="*/ 1835433 h 1911785"/>
                <a:gd name="connsiteX114" fmla="*/ 3511943 w 5017062"/>
                <a:gd name="connsiteY114" fmla="*/ 1827341 h 1911785"/>
                <a:gd name="connsiteX115" fmla="*/ 3451253 w 5017062"/>
                <a:gd name="connsiteY115" fmla="*/ 1819249 h 1911785"/>
                <a:gd name="connsiteX116" fmla="*/ 3431023 w 5017062"/>
                <a:gd name="connsiteY116" fmla="*/ 1811157 h 1911785"/>
                <a:gd name="connsiteX117" fmla="*/ 3394609 w 5017062"/>
                <a:gd name="connsiteY117" fmla="*/ 1786881 h 1911785"/>
                <a:gd name="connsiteX118" fmla="*/ 3382471 w 5017062"/>
                <a:gd name="connsiteY118" fmla="*/ 1770697 h 1911785"/>
                <a:gd name="connsiteX119" fmla="*/ 3337965 w 5017062"/>
                <a:gd name="connsiteY119" fmla="*/ 1746421 h 1911785"/>
                <a:gd name="connsiteX120" fmla="*/ 3297504 w 5017062"/>
                <a:gd name="connsiteY120" fmla="*/ 1722144 h 1911785"/>
                <a:gd name="connsiteX121" fmla="*/ 3269182 w 5017062"/>
                <a:gd name="connsiteY121" fmla="*/ 1710006 h 1911785"/>
                <a:gd name="connsiteX122" fmla="*/ 3228722 w 5017062"/>
                <a:gd name="connsiteY122" fmla="*/ 1685730 h 1911785"/>
                <a:gd name="connsiteX123" fmla="*/ 3204446 w 5017062"/>
                <a:gd name="connsiteY123" fmla="*/ 1677638 h 1911785"/>
                <a:gd name="connsiteX124" fmla="*/ 3155894 w 5017062"/>
                <a:gd name="connsiteY124" fmla="*/ 1657408 h 1911785"/>
                <a:gd name="connsiteX125" fmla="*/ 3135664 w 5017062"/>
                <a:gd name="connsiteY125" fmla="*/ 1649316 h 1911785"/>
                <a:gd name="connsiteX126" fmla="*/ 3115434 w 5017062"/>
                <a:gd name="connsiteY126" fmla="*/ 1645270 h 1911785"/>
                <a:gd name="connsiteX127" fmla="*/ 3034513 w 5017062"/>
                <a:gd name="connsiteY127" fmla="*/ 1633132 h 1911785"/>
                <a:gd name="connsiteX128" fmla="*/ 2985961 w 5017062"/>
                <a:gd name="connsiteY128" fmla="*/ 1629086 h 1911785"/>
                <a:gd name="connsiteX129" fmla="*/ 2945501 w 5017062"/>
                <a:gd name="connsiteY129" fmla="*/ 1604810 h 1911785"/>
                <a:gd name="connsiteX130" fmla="*/ 2913133 w 5017062"/>
                <a:gd name="connsiteY130" fmla="*/ 1584580 h 1911785"/>
                <a:gd name="connsiteX131" fmla="*/ 2892903 w 5017062"/>
                <a:gd name="connsiteY131" fmla="*/ 1556258 h 1911785"/>
                <a:gd name="connsiteX132" fmla="*/ 2876719 w 5017062"/>
                <a:gd name="connsiteY132" fmla="*/ 1552212 h 1911785"/>
                <a:gd name="connsiteX133" fmla="*/ 2864581 w 5017062"/>
                <a:gd name="connsiteY133" fmla="*/ 1548166 h 1911785"/>
                <a:gd name="connsiteX134" fmla="*/ 2844351 w 5017062"/>
                <a:gd name="connsiteY134" fmla="*/ 1544120 h 1911785"/>
                <a:gd name="connsiteX135" fmla="*/ 2807936 w 5017062"/>
                <a:gd name="connsiteY135" fmla="*/ 1531982 h 1911785"/>
                <a:gd name="connsiteX136" fmla="*/ 2767476 w 5017062"/>
                <a:gd name="connsiteY136" fmla="*/ 1523890 h 1911785"/>
                <a:gd name="connsiteX137" fmla="*/ 2710832 w 5017062"/>
                <a:gd name="connsiteY137" fmla="*/ 1507706 h 1911785"/>
                <a:gd name="connsiteX138" fmla="*/ 2674418 w 5017062"/>
                <a:gd name="connsiteY138" fmla="*/ 1495567 h 1911785"/>
                <a:gd name="connsiteX139" fmla="*/ 2605635 w 5017062"/>
                <a:gd name="connsiteY139" fmla="*/ 1483429 h 1911785"/>
                <a:gd name="connsiteX140" fmla="*/ 2459979 w 5017062"/>
                <a:gd name="connsiteY140" fmla="*/ 1467245 h 1911785"/>
                <a:gd name="connsiteX141" fmla="*/ 2431657 w 5017062"/>
                <a:gd name="connsiteY141" fmla="*/ 1463199 h 1911785"/>
                <a:gd name="connsiteX142" fmla="*/ 2326460 w 5017062"/>
                <a:gd name="connsiteY142" fmla="*/ 1434877 h 1911785"/>
                <a:gd name="connsiteX143" fmla="*/ 2257678 w 5017062"/>
                <a:gd name="connsiteY143" fmla="*/ 1422739 h 1911785"/>
                <a:gd name="connsiteX144" fmla="*/ 2079653 w 5017062"/>
                <a:gd name="connsiteY144" fmla="*/ 1370141 h 1911785"/>
                <a:gd name="connsiteX145" fmla="*/ 1885444 w 5017062"/>
                <a:gd name="connsiteY145" fmla="*/ 1297313 h 1911785"/>
                <a:gd name="connsiteX146" fmla="*/ 1755972 w 5017062"/>
                <a:gd name="connsiteY146" fmla="*/ 1273037 h 1911785"/>
                <a:gd name="connsiteX147" fmla="*/ 1650775 w 5017062"/>
                <a:gd name="connsiteY147" fmla="*/ 1248760 h 1911785"/>
                <a:gd name="connsiteX148" fmla="*/ 1460612 w 5017062"/>
                <a:gd name="connsiteY148" fmla="*/ 1232576 h 1911785"/>
                <a:gd name="connsiteX149" fmla="*/ 1416106 w 5017062"/>
                <a:gd name="connsiteY149" fmla="*/ 1224484 h 1911785"/>
                <a:gd name="connsiteX150" fmla="*/ 1355416 w 5017062"/>
                <a:gd name="connsiteY150" fmla="*/ 1208300 h 1911785"/>
                <a:gd name="connsiteX151" fmla="*/ 1234035 w 5017062"/>
                <a:gd name="connsiteY151" fmla="*/ 1204254 h 1911785"/>
                <a:gd name="connsiteX152" fmla="*/ 1177391 w 5017062"/>
                <a:gd name="connsiteY152" fmla="*/ 1192116 h 1911785"/>
                <a:gd name="connsiteX153" fmla="*/ 1100517 w 5017062"/>
                <a:gd name="connsiteY153" fmla="*/ 1171886 h 1911785"/>
                <a:gd name="connsiteX154" fmla="*/ 1080287 w 5017062"/>
                <a:gd name="connsiteY154" fmla="*/ 1167840 h 1911785"/>
                <a:gd name="connsiteX155" fmla="*/ 1035781 w 5017062"/>
                <a:gd name="connsiteY155" fmla="*/ 1155702 h 1911785"/>
                <a:gd name="connsiteX156" fmla="*/ 1015551 w 5017062"/>
                <a:gd name="connsiteY156" fmla="*/ 1143564 h 1911785"/>
                <a:gd name="connsiteX157" fmla="*/ 995320 w 5017062"/>
                <a:gd name="connsiteY157" fmla="*/ 1139518 h 1911785"/>
                <a:gd name="connsiteX158" fmla="*/ 983182 w 5017062"/>
                <a:gd name="connsiteY158" fmla="*/ 1135472 h 1911785"/>
                <a:gd name="connsiteX159" fmla="*/ 934630 w 5017062"/>
                <a:gd name="connsiteY159" fmla="*/ 1111196 h 1911785"/>
                <a:gd name="connsiteX160" fmla="*/ 918446 w 5017062"/>
                <a:gd name="connsiteY160" fmla="*/ 1103104 h 1911785"/>
                <a:gd name="connsiteX161" fmla="*/ 890124 w 5017062"/>
                <a:gd name="connsiteY161" fmla="*/ 1090966 h 1911785"/>
                <a:gd name="connsiteX162" fmla="*/ 877986 w 5017062"/>
                <a:gd name="connsiteY162" fmla="*/ 1082874 h 1911785"/>
                <a:gd name="connsiteX163" fmla="*/ 845618 w 5017062"/>
                <a:gd name="connsiteY163" fmla="*/ 1070736 h 1911785"/>
                <a:gd name="connsiteX164" fmla="*/ 833480 w 5017062"/>
                <a:gd name="connsiteY164" fmla="*/ 1058598 h 1911785"/>
                <a:gd name="connsiteX165" fmla="*/ 788974 w 5017062"/>
                <a:gd name="connsiteY165" fmla="*/ 1038367 h 1911785"/>
                <a:gd name="connsiteX166" fmla="*/ 760651 w 5017062"/>
                <a:gd name="connsiteY166" fmla="*/ 1030275 h 1911785"/>
                <a:gd name="connsiteX167" fmla="*/ 744467 w 5017062"/>
                <a:gd name="connsiteY167" fmla="*/ 1018137 h 1911785"/>
                <a:gd name="connsiteX168" fmla="*/ 695915 w 5017062"/>
                <a:gd name="connsiteY168" fmla="*/ 1005999 h 1911785"/>
                <a:gd name="connsiteX169" fmla="*/ 683777 w 5017062"/>
                <a:gd name="connsiteY169" fmla="*/ 997907 h 1911785"/>
                <a:gd name="connsiteX170" fmla="*/ 655455 w 5017062"/>
                <a:gd name="connsiteY170" fmla="*/ 989815 h 1911785"/>
                <a:gd name="connsiteX171" fmla="*/ 619041 w 5017062"/>
                <a:gd name="connsiteY171" fmla="*/ 969585 h 1911785"/>
                <a:gd name="connsiteX172" fmla="*/ 586673 w 5017062"/>
                <a:gd name="connsiteY172" fmla="*/ 937217 h 1911785"/>
                <a:gd name="connsiteX173" fmla="*/ 570489 w 5017062"/>
                <a:gd name="connsiteY173" fmla="*/ 921033 h 1911785"/>
                <a:gd name="connsiteX174" fmla="*/ 550258 w 5017062"/>
                <a:gd name="connsiteY174" fmla="*/ 900803 h 1911785"/>
                <a:gd name="connsiteX175" fmla="*/ 530028 w 5017062"/>
                <a:gd name="connsiteY175" fmla="*/ 880573 h 1911785"/>
                <a:gd name="connsiteX176" fmla="*/ 517890 w 5017062"/>
                <a:gd name="connsiteY176" fmla="*/ 864389 h 1911785"/>
                <a:gd name="connsiteX177" fmla="*/ 485522 w 5017062"/>
                <a:gd name="connsiteY177" fmla="*/ 844159 h 1911785"/>
                <a:gd name="connsiteX178" fmla="*/ 461246 w 5017062"/>
                <a:gd name="connsiteY178" fmla="*/ 819883 h 1911785"/>
                <a:gd name="connsiteX179" fmla="*/ 453154 w 5017062"/>
                <a:gd name="connsiteY179" fmla="*/ 811790 h 1911785"/>
                <a:gd name="connsiteX180" fmla="*/ 428878 w 5017062"/>
                <a:gd name="connsiteY180" fmla="*/ 795606 h 1911785"/>
                <a:gd name="connsiteX181" fmla="*/ 384372 w 5017062"/>
                <a:gd name="connsiteY181" fmla="*/ 759192 h 1911785"/>
                <a:gd name="connsiteX182" fmla="*/ 360096 w 5017062"/>
                <a:gd name="connsiteY182" fmla="*/ 747054 h 1911785"/>
                <a:gd name="connsiteX183" fmla="*/ 198255 w 5017062"/>
                <a:gd name="connsiteY183" fmla="*/ 743008 h 1911785"/>
                <a:gd name="connsiteX184" fmla="*/ 153749 w 5017062"/>
                <a:gd name="connsiteY184" fmla="*/ 734916 h 1911785"/>
                <a:gd name="connsiteX185" fmla="*/ 137565 w 5017062"/>
                <a:gd name="connsiteY185" fmla="*/ 726824 h 1911785"/>
                <a:gd name="connsiteX186" fmla="*/ 105197 w 5017062"/>
                <a:gd name="connsiteY186" fmla="*/ 722778 h 1911785"/>
                <a:gd name="connsiteX187" fmla="*/ 93058 w 5017062"/>
                <a:gd name="connsiteY187" fmla="*/ 718732 h 1911785"/>
                <a:gd name="connsiteX188" fmla="*/ 80920 w 5017062"/>
                <a:gd name="connsiteY188" fmla="*/ 710640 h 1911785"/>
                <a:gd name="connsiteX189" fmla="*/ 64736 w 5017062"/>
                <a:gd name="connsiteY189" fmla="*/ 706594 h 1911785"/>
                <a:gd name="connsiteX190" fmla="*/ 52598 w 5017062"/>
                <a:gd name="connsiteY190" fmla="*/ 694456 h 1911785"/>
                <a:gd name="connsiteX191" fmla="*/ 36414 w 5017062"/>
                <a:gd name="connsiteY191" fmla="*/ 682318 h 1911785"/>
                <a:gd name="connsiteX192" fmla="*/ 28322 w 5017062"/>
                <a:gd name="connsiteY192" fmla="*/ 670180 h 1911785"/>
                <a:gd name="connsiteX193" fmla="*/ 64736 w 5017062"/>
                <a:gd name="connsiteY193" fmla="*/ 710640 h 1911785"/>
                <a:gd name="connsiteX194" fmla="*/ 68782 w 5017062"/>
                <a:gd name="connsiteY194"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4377791 w 5017062"/>
                <a:gd name="connsiteY60" fmla="*/ 95645 h 1911785"/>
                <a:gd name="connsiteX61" fmla="*/ 4584138 w 5017062"/>
                <a:gd name="connsiteY61" fmla="*/ 136106 h 1911785"/>
                <a:gd name="connsiteX62" fmla="*/ 4976602 w 5017062"/>
                <a:gd name="connsiteY62" fmla="*/ 140152 h 1911785"/>
                <a:gd name="connsiteX63" fmla="*/ 4980648 w 5017062"/>
                <a:gd name="connsiteY63" fmla="*/ 152290 h 1911785"/>
                <a:gd name="connsiteX64" fmla="*/ 4992786 w 5017062"/>
                <a:gd name="connsiteY64" fmla="*/ 160382 h 1911785"/>
                <a:gd name="connsiteX65" fmla="*/ 5000878 w 5017062"/>
                <a:gd name="connsiteY65" fmla="*/ 208934 h 1911785"/>
                <a:gd name="connsiteX66" fmla="*/ 4992786 w 5017062"/>
                <a:gd name="connsiteY66" fmla="*/ 342452 h 1911785"/>
                <a:gd name="connsiteX67" fmla="*/ 4988740 w 5017062"/>
                <a:gd name="connsiteY67" fmla="*/ 362683 h 1911785"/>
                <a:gd name="connsiteX68" fmla="*/ 4984694 w 5017062"/>
                <a:gd name="connsiteY68" fmla="*/ 391005 h 1911785"/>
                <a:gd name="connsiteX69" fmla="*/ 4976602 w 5017062"/>
                <a:gd name="connsiteY69" fmla="*/ 411235 h 1911785"/>
                <a:gd name="connsiteX70" fmla="*/ 4960418 w 5017062"/>
                <a:gd name="connsiteY70" fmla="*/ 459787 h 1911785"/>
                <a:gd name="connsiteX71" fmla="*/ 4952326 w 5017062"/>
                <a:gd name="connsiteY71" fmla="*/ 496201 h 1911785"/>
                <a:gd name="connsiteX72" fmla="*/ 4940188 w 5017062"/>
                <a:gd name="connsiteY72" fmla="*/ 564983 h 1911785"/>
                <a:gd name="connsiteX73" fmla="*/ 4944234 w 5017062"/>
                <a:gd name="connsiteY73" fmla="*/ 1014091 h 1911785"/>
                <a:gd name="connsiteX74" fmla="*/ 4948280 w 5017062"/>
                <a:gd name="connsiteY74" fmla="*/ 1030275 h 1911785"/>
                <a:gd name="connsiteX75" fmla="*/ 4952326 w 5017062"/>
                <a:gd name="connsiteY75" fmla="*/ 1151656 h 1911785"/>
                <a:gd name="connsiteX76" fmla="*/ 4968510 w 5017062"/>
                <a:gd name="connsiteY76" fmla="*/ 1196162 h 1911785"/>
                <a:gd name="connsiteX77" fmla="*/ 4976602 w 5017062"/>
                <a:gd name="connsiteY77" fmla="*/ 1224484 h 1911785"/>
                <a:gd name="connsiteX78" fmla="*/ 4984694 w 5017062"/>
                <a:gd name="connsiteY78" fmla="*/ 1244714 h 1911785"/>
                <a:gd name="connsiteX79" fmla="*/ 4988740 w 5017062"/>
                <a:gd name="connsiteY79" fmla="*/ 1264944 h 1911785"/>
                <a:gd name="connsiteX80" fmla="*/ 5000878 w 5017062"/>
                <a:gd name="connsiteY80" fmla="*/ 1281129 h 1911785"/>
                <a:gd name="connsiteX81" fmla="*/ 5004924 w 5017062"/>
                <a:gd name="connsiteY81" fmla="*/ 1301359 h 1911785"/>
                <a:gd name="connsiteX82" fmla="*/ 5013016 w 5017062"/>
                <a:gd name="connsiteY82" fmla="*/ 1317543 h 1911785"/>
                <a:gd name="connsiteX83" fmla="*/ 5017062 w 5017062"/>
                <a:gd name="connsiteY83" fmla="*/ 1333727 h 1911785"/>
                <a:gd name="connsiteX84" fmla="*/ 5000878 w 5017062"/>
                <a:gd name="connsiteY84" fmla="*/ 1390371 h 1911785"/>
                <a:gd name="connsiteX85" fmla="*/ 4972556 w 5017062"/>
                <a:gd name="connsiteY85" fmla="*/ 1463199 h 1911785"/>
                <a:gd name="connsiteX86" fmla="*/ 4952326 w 5017062"/>
                <a:gd name="connsiteY86" fmla="*/ 1523890 h 1911785"/>
                <a:gd name="connsiteX87" fmla="*/ 4928050 w 5017062"/>
                <a:gd name="connsiteY87" fmla="*/ 1596718 h 1911785"/>
                <a:gd name="connsiteX88" fmla="*/ 4924004 w 5017062"/>
                <a:gd name="connsiteY88" fmla="*/ 1616948 h 1911785"/>
                <a:gd name="connsiteX89" fmla="*/ 4907820 w 5017062"/>
                <a:gd name="connsiteY89" fmla="*/ 1665500 h 1911785"/>
                <a:gd name="connsiteX90" fmla="*/ 4899727 w 5017062"/>
                <a:gd name="connsiteY90" fmla="*/ 1685730 h 1911785"/>
                <a:gd name="connsiteX91" fmla="*/ 4887589 w 5017062"/>
                <a:gd name="connsiteY91" fmla="*/ 1693822 h 1911785"/>
                <a:gd name="connsiteX92" fmla="*/ 4883543 w 5017062"/>
                <a:gd name="connsiteY92" fmla="*/ 1705960 h 1911785"/>
                <a:gd name="connsiteX93" fmla="*/ 4859267 w 5017062"/>
                <a:gd name="connsiteY93" fmla="*/ 1758559 h 1911785"/>
                <a:gd name="connsiteX94" fmla="*/ 4855221 w 5017062"/>
                <a:gd name="connsiteY94" fmla="*/ 1778789 h 1911785"/>
                <a:gd name="connsiteX95" fmla="*/ 4843083 w 5017062"/>
                <a:gd name="connsiteY95" fmla="*/ 1807111 h 1911785"/>
                <a:gd name="connsiteX96" fmla="*/ 4839037 w 5017062"/>
                <a:gd name="connsiteY96" fmla="*/ 1819249 h 1911785"/>
                <a:gd name="connsiteX97" fmla="*/ 4834991 w 5017062"/>
                <a:gd name="connsiteY97" fmla="*/ 1835433 h 1911785"/>
                <a:gd name="connsiteX98" fmla="*/ 4778347 w 5017062"/>
                <a:gd name="connsiteY98" fmla="*/ 1847571 h 1911785"/>
                <a:gd name="connsiteX99" fmla="*/ 4673151 w 5017062"/>
                <a:gd name="connsiteY99" fmla="*/ 1867801 h 1911785"/>
                <a:gd name="connsiteX100" fmla="*/ 4511310 w 5017062"/>
                <a:gd name="connsiteY100" fmla="*/ 1871847 h 1911785"/>
                <a:gd name="connsiteX101" fmla="*/ 4389929 w 5017062"/>
                <a:gd name="connsiteY101" fmla="*/ 1883985 h 1911785"/>
                <a:gd name="connsiteX102" fmla="*/ 4187628 w 5017062"/>
                <a:gd name="connsiteY102" fmla="*/ 1892077 h 1911785"/>
                <a:gd name="connsiteX103" fmla="*/ 3969143 w 5017062"/>
                <a:gd name="connsiteY103" fmla="*/ 1896123 h 1911785"/>
                <a:gd name="connsiteX104" fmla="*/ 3912499 w 5017062"/>
                <a:gd name="connsiteY104" fmla="*/ 1892077 h 1911785"/>
                <a:gd name="connsiteX105" fmla="*/ 3859901 w 5017062"/>
                <a:gd name="connsiteY105" fmla="*/ 1883985 h 1911785"/>
                <a:gd name="connsiteX106" fmla="*/ 3827533 w 5017062"/>
                <a:gd name="connsiteY106" fmla="*/ 1875893 h 1911785"/>
                <a:gd name="connsiteX107" fmla="*/ 3791119 w 5017062"/>
                <a:gd name="connsiteY107" fmla="*/ 1867801 h 1911785"/>
                <a:gd name="connsiteX108" fmla="*/ 3762797 w 5017062"/>
                <a:gd name="connsiteY108" fmla="*/ 1863755 h 1911785"/>
                <a:gd name="connsiteX109" fmla="*/ 3726382 w 5017062"/>
                <a:gd name="connsiteY109" fmla="*/ 1855663 h 1911785"/>
                <a:gd name="connsiteX110" fmla="*/ 3702106 w 5017062"/>
                <a:gd name="connsiteY110" fmla="*/ 1851617 h 1911785"/>
                <a:gd name="connsiteX111" fmla="*/ 3681876 w 5017062"/>
                <a:gd name="connsiteY111" fmla="*/ 1847571 h 1911785"/>
                <a:gd name="connsiteX112" fmla="*/ 3596910 w 5017062"/>
                <a:gd name="connsiteY112" fmla="*/ 1835433 h 1911785"/>
                <a:gd name="connsiteX113" fmla="*/ 3511943 w 5017062"/>
                <a:gd name="connsiteY113" fmla="*/ 1827341 h 1911785"/>
                <a:gd name="connsiteX114" fmla="*/ 3451253 w 5017062"/>
                <a:gd name="connsiteY114" fmla="*/ 1819249 h 1911785"/>
                <a:gd name="connsiteX115" fmla="*/ 3431023 w 5017062"/>
                <a:gd name="connsiteY115" fmla="*/ 1811157 h 1911785"/>
                <a:gd name="connsiteX116" fmla="*/ 3394609 w 5017062"/>
                <a:gd name="connsiteY116" fmla="*/ 1786881 h 1911785"/>
                <a:gd name="connsiteX117" fmla="*/ 3382471 w 5017062"/>
                <a:gd name="connsiteY117" fmla="*/ 1770697 h 1911785"/>
                <a:gd name="connsiteX118" fmla="*/ 3337965 w 5017062"/>
                <a:gd name="connsiteY118" fmla="*/ 1746421 h 1911785"/>
                <a:gd name="connsiteX119" fmla="*/ 3297504 w 5017062"/>
                <a:gd name="connsiteY119" fmla="*/ 1722144 h 1911785"/>
                <a:gd name="connsiteX120" fmla="*/ 3269182 w 5017062"/>
                <a:gd name="connsiteY120" fmla="*/ 1710006 h 1911785"/>
                <a:gd name="connsiteX121" fmla="*/ 3228722 w 5017062"/>
                <a:gd name="connsiteY121" fmla="*/ 1685730 h 1911785"/>
                <a:gd name="connsiteX122" fmla="*/ 3204446 w 5017062"/>
                <a:gd name="connsiteY122" fmla="*/ 1677638 h 1911785"/>
                <a:gd name="connsiteX123" fmla="*/ 3155894 w 5017062"/>
                <a:gd name="connsiteY123" fmla="*/ 1657408 h 1911785"/>
                <a:gd name="connsiteX124" fmla="*/ 3135664 w 5017062"/>
                <a:gd name="connsiteY124" fmla="*/ 1649316 h 1911785"/>
                <a:gd name="connsiteX125" fmla="*/ 3115434 w 5017062"/>
                <a:gd name="connsiteY125" fmla="*/ 1645270 h 1911785"/>
                <a:gd name="connsiteX126" fmla="*/ 3034513 w 5017062"/>
                <a:gd name="connsiteY126" fmla="*/ 1633132 h 1911785"/>
                <a:gd name="connsiteX127" fmla="*/ 2985961 w 5017062"/>
                <a:gd name="connsiteY127" fmla="*/ 1629086 h 1911785"/>
                <a:gd name="connsiteX128" fmla="*/ 2945501 w 5017062"/>
                <a:gd name="connsiteY128" fmla="*/ 1604810 h 1911785"/>
                <a:gd name="connsiteX129" fmla="*/ 2913133 w 5017062"/>
                <a:gd name="connsiteY129" fmla="*/ 1584580 h 1911785"/>
                <a:gd name="connsiteX130" fmla="*/ 2892903 w 5017062"/>
                <a:gd name="connsiteY130" fmla="*/ 1556258 h 1911785"/>
                <a:gd name="connsiteX131" fmla="*/ 2876719 w 5017062"/>
                <a:gd name="connsiteY131" fmla="*/ 1552212 h 1911785"/>
                <a:gd name="connsiteX132" fmla="*/ 2864581 w 5017062"/>
                <a:gd name="connsiteY132" fmla="*/ 1548166 h 1911785"/>
                <a:gd name="connsiteX133" fmla="*/ 2844351 w 5017062"/>
                <a:gd name="connsiteY133" fmla="*/ 1544120 h 1911785"/>
                <a:gd name="connsiteX134" fmla="*/ 2807936 w 5017062"/>
                <a:gd name="connsiteY134" fmla="*/ 1531982 h 1911785"/>
                <a:gd name="connsiteX135" fmla="*/ 2767476 w 5017062"/>
                <a:gd name="connsiteY135" fmla="*/ 1523890 h 1911785"/>
                <a:gd name="connsiteX136" fmla="*/ 2710832 w 5017062"/>
                <a:gd name="connsiteY136" fmla="*/ 1507706 h 1911785"/>
                <a:gd name="connsiteX137" fmla="*/ 2674418 w 5017062"/>
                <a:gd name="connsiteY137" fmla="*/ 1495567 h 1911785"/>
                <a:gd name="connsiteX138" fmla="*/ 2605635 w 5017062"/>
                <a:gd name="connsiteY138" fmla="*/ 1483429 h 1911785"/>
                <a:gd name="connsiteX139" fmla="*/ 2459979 w 5017062"/>
                <a:gd name="connsiteY139" fmla="*/ 1467245 h 1911785"/>
                <a:gd name="connsiteX140" fmla="*/ 2431657 w 5017062"/>
                <a:gd name="connsiteY140" fmla="*/ 1463199 h 1911785"/>
                <a:gd name="connsiteX141" fmla="*/ 2326460 w 5017062"/>
                <a:gd name="connsiteY141" fmla="*/ 1434877 h 1911785"/>
                <a:gd name="connsiteX142" fmla="*/ 2257678 w 5017062"/>
                <a:gd name="connsiteY142" fmla="*/ 1422739 h 1911785"/>
                <a:gd name="connsiteX143" fmla="*/ 2079653 w 5017062"/>
                <a:gd name="connsiteY143" fmla="*/ 1370141 h 1911785"/>
                <a:gd name="connsiteX144" fmla="*/ 1885444 w 5017062"/>
                <a:gd name="connsiteY144" fmla="*/ 1297313 h 1911785"/>
                <a:gd name="connsiteX145" fmla="*/ 1755972 w 5017062"/>
                <a:gd name="connsiteY145" fmla="*/ 1273037 h 1911785"/>
                <a:gd name="connsiteX146" fmla="*/ 1650775 w 5017062"/>
                <a:gd name="connsiteY146" fmla="*/ 1248760 h 1911785"/>
                <a:gd name="connsiteX147" fmla="*/ 1460612 w 5017062"/>
                <a:gd name="connsiteY147" fmla="*/ 1232576 h 1911785"/>
                <a:gd name="connsiteX148" fmla="*/ 1416106 w 5017062"/>
                <a:gd name="connsiteY148" fmla="*/ 1224484 h 1911785"/>
                <a:gd name="connsiteX149" fmla="*/ 1355416 w 5017062"/>
                <a:gd name="connsiteY149" fmla="*/ 1208300 h 1911785"/>
                <a:gd name="connsiteX150" fmla="*/ 1234035 w 5017062"/>
                <a:gd name="connsiteY150" fmla="*/ 1204254 h 1911785"/>
                <a:gd name="connsiteX151" fmla="*/ 1177391 w 5017062"/>
                <a:gd name="connsiteY151" fmla="*/ 1192116 h 1911785"/>
                <a:gd name="connsiteX152" fmla="*/ 1100517 w 5017062"/>
                <a:gd name="connsiteY152" fmla="*/ 1171886 h 1911785"/>
                <a:gd name="connsiteX153" fmla="*/ 1080287 w 5017062"/>
                <a:gd name="connsiteY153" fmla="*/ 1167840 h 1911785"/>
                <a:gd name="connsiteX154" fmla="*/ 1035781 w 5017062"/>
                <a:gd name="connsiteY154" fmla="*/ 1155702 h 1911785"/>
                <a:gd name="connsiteX155" fmla="*/ 1015551 w 5017062"/>
                <a:gd name="connsiteY155" fmla="*/ 1143564 h 1911785"/>
                <a:gd name="connsiteX156" fmla="*/ 995320 w 5017062"/>
                <a:gd name="connsiteY156" fmla="*/ 1139518 h 1911785"/>
                <a:gd name="connsiteX157" fmla="*/ 983182 w 5017062"/>
                <a:gd name="connsiteY157" fmla="*/ 1135472 h 1911785"/>
                <a:gd name="connsiteX158" fmla="*/ 934630 w 5017062"/>
                <a:gd name="connsiteY158" fmla="*/ 1111196 h 1911785"/>
                <a:gd name="connsiteX159" fmla="*/ 918446 w 5017062"/>
                <a:gd name="connsiteY159" fmla="*/ 1103104 h 1911785"/>
                <a:gd name="connsiteX160" fmla="*/ 890124 w 5017062"/>
                <a:gd name="connsiteY160" fmla="*/ 1090966 h 1911785"/>
                <a:gd name="connsiteX161" fmla="*/ 877986 w 5017062"/>
                <a:gd name="connsiteY161" fmla="*/ 1082874 h 1911785"/>
                <a:gd name="connsiteX162" fmla="*/ 845618 w 5017062"/>
                <a:gd name="connsiteY162" fmla="*/ 1070736 h 1911785"/>
                <a:gd name="connsiteX163" fmla="*/ 833480 w 5017062"/>
                <a:gd name="connsiteY163" fmla="*/ 1058598 h 1911785"/>
                <a:gd name="connsiteX164" fmla="*/ 788974 w 5017062"/>
                <a:gd name="connsiteY164" fmla="*/ 1038367 h 1911785"/>
                <a:gd name="connsiteX165" fmla="*/ 760651 w 5017062"/>
                <a:gd name="connsiteY165" fmla="*/ 1030275 h 1911785"/>
                <a:gd name="connsiteX166" fmla="*/ 744467 w 5017062"/>
                <a:gd name="connsiteY166" fmla="*/ 1018137 h 1911785"/>
                <a:gd name="connsiteX167" fmla="*/ 695915 w 5017062"/>
                <a:gd name="connsiteY167" fmla="*/ 1005999 h 1911785"/>
                <a:gd name="connsiteX168" fmla="*/ 683777 w 5017062"/>
                <a:gd name="connsiteY168" fmla="*/ 997907 h 1911785"/>
                <a:gd name="connsiteX169" fmla="*/ 655455 w 5017062"/>
                <a:gd name="connsiteY169" fmla="*/ 989815 h 1911785"/>
                <a:gd name="connsiteX170" fmla="*/ 619041 w 5017062"/>
                <a:gd name="connsiteY170" fmla="*/ 969585 h 1911785"/>
                <a:gd name="connsiteX171" fmla="*/ 586673 w 5017062"/>
                <a:gd name="connsiteY171" fmla="*/ 937217 h 1911785"/>
                <a:gd name="connsiteX172" fmla="*/ 570489 w 5017062"/>
                <a:gd name="connsiteY172" fmla="*/ 921033 h 1911785"/>
                <a:gd name="connsiteX173" fmla="*/ 550258 w 5017062"/>
                <a:gd name="connsiteY173" fmla="*/ 900803 h 1911785"/>
                <a:gd name="connsiteX174" fmla="*/ 530028 w 5017062"/>
                <a:gd name="connsiteY174" fmla="*/ 880573 h 1911785"/>
                <a:gd name="connsiteX175" fmla="*/ 517890 w 5017062"/>
                <a:gd name="connsiteY175" fmla="*/ 864389 h 1911785"/>
                <a:gd name="connsiteX176" fmla="*/ 485522 w 5017062"/>
                <a:gd name="connsiteY176" fmla="*/ 844159 h 1911785"/>
                <a:gd name="connsiteX177" fmla="*/ 461246 w 5017062"/>
                <a:gd name="connsiteY177" fmla="*/ 819883 h 1911785"/>
                <a:gd name="connsiteX178" fmla="*/ 453154 w 5017062"/>
                <a:gd name="connsiteY178" fmla="*/ 811790 h 1911785"/>
                <a:gd name="connsiteX179" fmla="*/ 428878 w 5017062"/>
                <a:gd name="connsiteY179" fmla="*/ 795606 h 1911785"/>
                <a:gd name="connsiteX180" fmla="*/ 384372 w 5017062"/>
                <a:gd name="connsiteY180" fmla="*/ 759192 h 1911785"/>
                <a:gd name="connsiteX181" fmla="*/ 360096 w 5017062"/>
                <a:gd name="connsiteY181" fmla="*/ 747054 h 1911785"/>
                <a:gd name="connsiteX182" fmla="*/ 198255 w 5017062"/>
                <a:gd name="connsiteY182" fmla="*/ 743008 h 1911785"/>
                <a:gd name="connsiteX183" fmla="*/ 153749 w 5017062"/>
                <a:gd name="connsiteY183" fmla="*/ 734916 h 1911785"/>
                <a:gd name="connsiteX184" fmla="*/ 137565 w 5017062"/>
                <a:gd name="connsiteY184" fmla="*/ 726824 h 1911785"/>
                <a:gd name="connsiteX185" fmla="*/ 105197 w 5017062"/>
                <a:gd name="connsiteY185" fmla="*/ 722778 h 1911785"/>
                <a:gd name="connsiteX186" fmla="*/ 93058 w 5017062"/>
                <a:gd name="connsiteY186" fmla="*/ 718732 h 1911785"/>
                <a:gd name="connsiteX187" fmla="*/ 80920 w 5017062"/>
                <a:gd name="connsiteY187" fmla="*/ 710640 h 1911785"/>
                <a:gd name="connsiteX188" fmla="*/ 64736 w 5017062"/>
                <a:gd name="connsiteY188" fmla="*/ 706594 h 1911785"/>
                <a:gd name="connsiteX189" fmla="*/ 52598 w 5017062"/>
                <a:gd name="connsiteY189" fmla="*/ 694456 h 1911785"/>
                <a:gd name="connsiteX190" fmla="*/ 36414 w 5017062"/>
                <a:gd name="connsiteY190" fmla="*/ 682318 h 1911785"/>
                <a:gd name="connsiteX191" fmla="*/ 28322 w 5017062"/>
                <a:gd name="connsiteY191" fmla="*/ 670180 h 1911785"/>
                <a:gd name="connsiteX192" fmla="*/ 64736 w 5017062"/>
                <a:gd name="connsiteY192" fmla="*/ 710640 h 1911785"/>
                <a:gd name="connsiteX193" fmla="*/ 68782 w 5017062"/>
                <a:gd name="connsiteY193"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4377791 w 5017062"/>
                <a:gd name="connsiteY60" fmla="*/ 95645 h 1911785"/>
                <a:gd name="connsiteX61" fmla="*/ 4976602 w 5017062"/>
                <a:gd name="connsiteY61" fmla="*/ 140152 h 1911785"/>
                <a:gd name="connsiteX62" fmla="*/ 4980648 w 5017062"/>
                <a:gd name="connsiteY62" fmla="*/ 152290 h 1911785"/>
                <a:gd name="connsiteX63" fmla="*/ 4992786 w 5017062"/>
                <a:gd name="connsiteY63" fmla="*/ 160382 h 1911785"/>
                <a:gd name="connsiteX64" fmla="*/ 5000878 w 5017062"/>
                <a:gd name="connsiteY64" fmla="*/ 208934 h 1911785"/>
                <a:gd name="connsiteX65" fmla="*/ 4992786 w 5017062"/>
                <a:gd name="connsiteY65" fmla="*/ 342452 h 1911785"/>
                <a:gd name="connsiteX66" fmla="*/ 4988740 w 5017062"/>
                <a:gd name="connsiteY66" fmla="*/ 362683 h 1911785"/>
                <a:gd name="connsiteX67" fmla="*/ 4984694 w 5017062"/>
                <a:gd name="connsiteY67" fmla="*/ 391005 h 1911785"/>
                <a:gd name="connsiteX68" fmla="*/ 4976602 w 5017062"/>
                <a:gd name="connsiteY68" fmla="*/ 411235 h 1911785"/>
                <a:gd name="connsiteX69" fmla="*/ 4960418 w 5017062"/>
                <a:gd name="connsiteY69" fmla="*/ 459787 h 1911785"/>
                <a:gd name="connsiteX70" fmla="*/ 4952326 w 5017062"/>
                <a:gd name="connsiteY70" fmla="*/ 496201 h 1911785"/>
                <a:gd name="connsiteX71" fmla="*/ 4940188 w 5017062"/>
                <a:gd name="connsiteY71" fmla="*/ 564983 h 1911785"/>
                <a:gd name="connsiteX72" fmla="*/ 4944234 w 5017062"/>
                <a:gd name="connsiteY72" fmla="*/ 1014091 h 1911785"/>
                <a:gd name="connsiteX73" fmla="*/ 4948280 w 5017062"/>
                <a:gd name="connsiteY73" fmla="*/ 1030275 h 1911785"/>
                <a:gd name="connsiteX74" fmla="*/ 4952326 w 5017062"/>
                <a:gd name="connsiteY74" fmla="*/ 1151656 h 1911785"/>
                <a:gd name="connsiteX75" fmla="*/ 4968510 w 5017062"/>
                <a:gd name="connsiteY75" fmla="*/ 1196162 h 1911785"/>
                <a:gd name="connsiteX76" fmla="*/ 4976602 w 5017062"/>
                <a:gd name="connsiteY76" fmla="*/ 1224484 h 1911785"/>
                <a:gd name="connsiteX77" fmla="*/ 4984694 w 5017062"/>
                <a:gd name="connsiteY77" fmla="*/ 1244714 h 1911785"/>
                <a:gd name="connsiteX78" fmla="*/ 4988740 w 5017062"/>
                <a:gd name="connsiteY78" fmla="*/ 1264944 h 1911785"/>
                <a:gd name="connsiteX79" fmla="*/ 5000878 w 5017062"/>
                <a:gd name="connsiteY79" fmla="*/ 1281129 h 1911785"/>
                <a:gd name="connsiteX80" fmla="*/ 5004924 w 5017062"/>
                <a:gd name="connsiteY80" fmla="*/ 1301359 h 1911785"/>
                <a:gd name="connsiteX81" fmla="*/ 5013016 w 5017062"/>
                <a:gd name="connsiteY81" fmla="*/ 1317543 h 1911785"/>
                <a:gd name="connsiteX82" fmla="*/ 5017062 w 5017062"/>
                <a:gd name="connsiteY82" fmla="*/ 1333727 h 1911785"/>
                <a:gd name="connsiteX83" fmla="*/ 5000878 w 5017062"/>
                <a:gd name="connsiteY83" fmla="*/ 1390371 h 1911785"/>
                <a:gd name="connsiteX84" fmla="*/ 4972556 w 5017062"/>
                <a:gd name="connsiteY84" fmla="*/ 1463199 h 1911785"/>
                <a:gd name="connsiteX85" fmla="*/ 4952326 w 5017062"/>
                <a:gd name="connsiteY85" fmla="*/ 1523890 h 1911785"/>
                <a:gd name="connsiteX86" fmla="*/ 4928050 w 5017062"/>
                <a:gd name="connsiteY86" fmla="*/ 1596718 h 1911785"/>
                <a:gd name="connsiteX87" fmla="*/ 4924004 w 5017062"/>
                <a:gd name="connsiteY87" fmla="*/ 1616948 h 1911785"/>
                <a:gd name="connsiteX88" fmla="*/ 4907820 w 5017062"/>
                <a:gd name="connsiteY88" fmla="*/ 1665500 h 1911785"/>
                <a:gd name="connsiteX89" fmla="*/ 4899727 w 5017062"/>
                <a:gd name="connsiteY89" fmla="*/ 1685730 h 1911785"/>
                <a:gd name="connsiteX90" fmla="*/ 4887589 w 5017062"/>
                <a:gd name="connsiteY90" fmla="*/ 1693822 h 1911785"/>
                <a:gd name="connsiteX91" fmla="*/ 4883543 w 5017062"/>
                <a:gd name="connsiteY91" fmla="*/ 1705960 h 1911785"/>
                <a:gd name="connsiteX92" fmla="*/ 4859267 w 5017062"/>
                <a:gd name="connsiteY92" fmla="*/ 1758559 h 1911785"/>
                <a:gd name="connsiteX93" fmla="*/ 4855221 w 5017062"/>
                <a:gd name="connsiteY93" fmla="*/ 1778789 h 1911785"/>
                <a:gd name="connsiteX94" fmla="*/ 4843083 w 5017062"/>
                <a:gd name="connsiteY94" fmla="*/ 1807111 h 1911785"/>
                <a:gd name="connsiteX95" fmla="*/ 4839037 w 5017062"/>
                <a:gd name="connsiteY95" fmla="*/ 1819249 h 1911785"/>
                <a:gd name="connsiteX96" fmla="*/ 4834991 w 5017062"/>
                <a:gd name="connsiteY96" fmla="*/ 1835433 h 1911785"/>
                <a:gd name="connsiteX97" fmla="*/ 4778347 w 5017062"/>
                <a:gd name="connsiteY97" fmla="*/ 1847571 h 1911785"/>
                <a:gd name="connsiteX98" fmla="*/ 4673151 w 5017062"/>
                <a:gd name="connsiteY98" fmla="*/ 1867801 h 1911785"/>
                <a:gd name="connsiteX99" fmla="*/ 4511310 w 5017062"/>
                <a:gd name="connsiteY99" fmla="*/ 1871847 h 1911785"/>
                <a:gd name="connsiteX100" fmla="*/ 4389929 w 5017062"/>
                <a:gd name="connsiteY100" fmla="*/ 1883985 h 1911785"/>
                <a:gd name="connsiteX101" fmla="*/ 4187628 w 5017062"/>
                <a:gd name="connsiteY101" fmla="*/ 1892077 h 1911785"/>
                <a:gd name="connsiteX102" fmla="*/ 3969143 w 5017062"/>
                <a:gd name="connsiteY102" fmla="*/ 1896123 h 1911785"/>
                <a:gd name="connsiteX103" fmla="*/ 3912499 w 5017062"/>
                <a:gd name="connsiteY103" fmla="*/ 1892077 h 1911785"/>
                <a:gd name="connsiteX104" fmla="*/ 3859901 w 5017062"/>
                <a:gd name="connsiteY104" fmla="*/ 1883985 h 1911785"/>
                <a:gd name="connsiteX105" fmla="*/ 3827533 w 5017062"/>
                <a:gd name="connsiteY105" fmla="*/ 1875893 h 1911785"/>
                <a:gd name="connsiteX106" fmla="*/ 3791119 w 5017062"/>
                <a:gd name="connsiteY106" fmla="*/ 1867801 h 1911785"/>
                <a:gd name="connsiteX107" fmla="*/ 3762797 w 5017062"/>
                <a:gd name="connsiteY107" fmla="*/ 1863755 h 1911785"/>
                <a:gd name="connsiteX108" fmla="*/ 3726382 w 5017062"/>
                <a:gd name="connsiteY108" fmla="*/ 1855663 h 1911785"/>
                <a:gd name="connsiteX109" fmla="*/ 3702106 w 5017062"/>
                <a:gd name="connsiteY109" fmla="*/ 1851617 h 1911785"/>
                <a:gd name="connsiteX110" fmla="*/ 3681876 w 5017062"/>
                <a:gd name="connsiteY110" fmla="*/ 1847571 h 1911785"/>
                <a:gd name="connsiteX111" fmla="*/ 3596910 w 5017062"/>
                <a:gd name="connsiteY111" fmla="*/ 1835433 h 1911785"/>
                <a:gd name="connsiteX112" fmla="*/ 3511943 w 5017062"/>
                <a:gd name="connsiteY112" fmla="*/ 1827341 h 1911785"/>
                <a:gd name="connsiteX113" fmla="*/ 3451253 w 5017062"/>
                <a:gd name="connsiteY113" fmla="*/ 1819249 h 1911785"/>
                <a:gd name="connsiteX114" fmla="*/ 3431023 w 5017062"/>
                <a:gd name="connsiteY114" fmla="*/ 1811157 h 1911785"/>
                <a:gd name="connsiteX115" fmla="*/ 3394609 w 5017062"/>
                <a:gd name="connsiteY115" fmla="*/ 1786881 h 1911785"/>
                <a:gd name="connsiteX116" fmla="*/ 3382471 w 5017062"/>
                <a:gd name="connsiteY116" fmla="*/ 1770697 h 1911785"/>
                <a:gd name="connsiteX117" fmla="*/ 3337965 w 5017062"/>
                <a:gd name="connsiteY117" fmla="*/ 1746421 h 1911785"/>
                <a:gd name="connsiteX118" fmla="*/ 3297504 w 5017062"/>
                <a:gd name="connsiteY118" fmla="*/ 1722144 h 1911785"/>
                <a:gd name="connsiteX119" fmla="*/ 3269182 w 5017062"/>
                <a:gd name="connsiteY119" fmla="*/ 1710006 h 1911785"/>
                <a:gd name="connsiteX120" fmla="*/ 3228722 w 5017062"/>
                <a:gd name="connsiteY120" fmla="*/ 1685730 h 1911785"/>
                <a:gd name="connsiteX121" fmla="*/ 3204446 w 5017062"/>
                <a:gd name="connsiteY121" fmla="*/ 1677638 h 1911785"/>
                <a:gd name="connsiteX122" fmla="*/ 3155894 w 5017062"/>
                <a:gd name="connsiteY122" fmla="*/ 1657408 h 1911785"/>
                <a:gd name="connsiteX123" fmla="*/ 3135664 w 5017062"/>
                <a:gd name="connsiteY123" fmla="*/ 1649316 h 1911785"/>
                <a:gd name="connsiteX124" fmla="*/ 3115434 w 5017062"/>
                <a:gd name="connsiteY124" fmla="*/ 1645270 h 1911785"/>
                <a:gd name="connsiteX125" fmla="*/ 3034513 w 5017062"/>
                <a:gd name="connsiteY125" fmla="*/ 1633132 h 1911785"/>
                <a:gd name="connsiteX126" fmla="*/ 2985961 w 5017062"/>
                <a:gd name="connsiteY126" fmla="*/ 1629086 h 1911785"/>
                <a:gd name="connsiteX127" fmla="*/ 2945501 w 5017062"/>
                <a:gd name="connsiteY127" fmla="*/ 1604810 h 1911785"/>
                <a:gd name="connsiteX128" fmla="*/ 2913133 w 5017062"/>
                <a:gd name="connsiteY128" fmla="*/ 1584580 h 1911785"/>
                <a:gd name="connsiteX129" fmla="*/ 2892903 w 5017062"/>
                <a:gd name="connsiteY129" fmla="*/ 1556258 h 1911785"/>
                <a:gd name="connsiteX130" fmla="*/ 2876719 w 5017062"/>
                <a:gd name="connsiteY130" fmla="*/ 1552212 h 1911785"/>
                <a:gd name="connsiteX131" fmla="*/ 2864581 w 5017062"/>
                <a:gd name="connsiteY131" fmla="*/ 1548166 h 1911785"/>
                <a:gd name="connsiteX132" fmla="*/ 2844351 w 5017062"/>
                <a:gd name="connsiteY132" fmla="*/ 1544120 h 1911785"/>
                <a:gd name="connsiteX133" fmla="*/ 2807936 w 5017062"/>
                <a:gd name="connsiteY133" fmla="*/ 1531982 h 1911785"/>
                <a:gd name="connsiteX134" fmla="*/ 2767476 w 5017062"/>
                <a:gd name="connsiteY134" fmla="*/ 1523890 h 1911785"/>
                <a:gd name="connsiteX135" fmla="*/ 2710832 w 5017062"/>
                <a:gd name="connsiteY135" fmla="*/ 1507706 h 1911785"/>
                <a:gd name="connsiteX136" fmla="*/ 2674418 w 5017062"/>
                <a:gd name="connsiteY136" fmla="*/ 1495567 h 1911785"/>
                <a:gd name="connsiteX137" fmla="*/ 2605635 w 5017062"/>
                <a:gd name="connsiteY137" fmla="*/ 1483429 h 1911785"/>
                <a:gd name="connsiteX138" fmla="*/ 2459979 w 5017062"/>
                <a:gd name="connsiteY138" fmla="*/ 1467245 h 1911785"/>
                <a:gd name="connsiteX139" fmla="*/ 2431657 w 5017062"/>
                <a:gd name="connsiteY139" fmla="*/ 1463199 h 1911785"/>
                <a:gd name="connsiteX140" fmla="*/ 2326460 w 5017062"/>
                <a:gd name="connsiteY140" fmla="*/ 1434877 h 1911785"/>
                <a:gd name="connsiteX141" fmla="*/ 2257678 w 5017062"/>
                <a:gd name="connsiteY141" fmla="*/ 1422739 h 1911785"/>
                <a:gd name="connsiteX142" fmla="*/ 2079653 w 5017062"/>
                <a:gd name="connsiteY142" fmla="*/ 1370141 h 1911785"/>
                <a:gd name="connsiteX143" fmla="*/ 1885444 w 5017062"/>
                <a:gd name="connsiteY143" fmla="*/ 1297313 h 1911785"/>
                <a:gd name="connsiteX144" fmla="*/ 1755972 w 5017062"/>
                <a:gd name="connsiteY144" fmla="*/ 1273037 h 1911785"/>
                <a:gd name="connsiteX145" fmla="*/ 1650775 w 5017062"/>
                <a:gd name="connsiteY145" fmla="*/ 1248760 h 1911785"/>
                <a:gd name="connsiteX146" fmla="*/ 1460612 w 5017062"/>
                <a:gd name="connsiteY146" fmla="*/ 1232576 h 1911785"/>
                <a:gd name="connsiteX147" fmla="*/ 1416106 w 5017062"/>
                <a:gd name="connsiteY147" fmla="*/ 1224484 h 1911785"/>
                <a:gd name="connsiteX148" fmla="*/ 1355416 w 5017062"/>
                <a:gd name="connsiteY148" fmla="*/ 1208300 h 1911785"/>
                <a:gd name="connsiteX149" fmla="*/ 1234035 w 5017062"/>
                <a:gd name="connsiteY149" fmla="*/ 1204254 h 1911785"/>
                <a:gd name="connsiteX150" fmla="*/ 1177391 w 5017062"/>
                <a:gd name="connsiteY150" fmla="*/ 1192116 h 1911785"/>
                <a:gd name="connsiteX151" fmla="*/ 1100517 w 5017062"/>
                <a:gd name="connsiteY151" fmla="*/ 1171886 h 1911785"/>
                <a:gd name="connsiteX152" fmla="*/ 1080287 w 5017062"/>
                <a:gd name="connsiteY152" fmla="*/ 1167840 h 1911785"/>
                <a:gd name="connsiteX153" fmla="*/ 1035781 w 5017062"/>
                <a:gd name="connsiteY153" fmla="*/ 1155702 h 1911785"/>
                <a:gd name="connsiteX154" fmla="*/ 1015551 w 5017062"/>
                <a:gd name="connsiteY154" fmla="*/ 1143564 h 1911785"/>
                <a:gd name="connsiteX155" fmla="*/ 995320 w 5017062"/>
                <a:gd name="connsiteY155" fmla="*/ 1139518 h 1911785"/>
                <a:gd name="connsiteX156" fmla="*/ 983182 w 5017062"/>
                <a:gd name="connsiteY156" fmla="*/ 1135472 h 1911785"/>
                <a:gd name="connsiteX157" fmla="*/ 934630 w 5017062"/>
                <a:gd name="connsiteY157" fmla="*/ 1111196 h 1911785"/>
                <a:gd name="connsiteX158" fmla="*/ 918446 w 5017062"/>
                <a:gd name="connsiteY158" fmla="*/ 1103104 h 1911785"/>
                <a:gd name="connsiteX159" fmla="*/ 890124 w 5017062"/>
                <a:gd name="connsiteY159" fmla="*/ 1090966 h 1911785"/>
                <a:gd name="connsiteX160" fmla="*/ 877986 w 5017062"/>
                <a:gd name="connsiteY160" fmla="*/ 1082874 h 1911785"/>
                <a:gd name="connsiteX161" fmla="*/ 845618 w 5017062"/>
                <a:gd name="connsiteY161" fmla="*/ 1070736 h 1911785"/>
                <a:gd name="connsiteX162" fmla="*/ 833480 w 5017062"/>
                <a:gd name="connsiteY162" fmla="*/ 1058598 h 1911785"/>
                <a:gd name="connsiteX163" fmla="*/ 788974 w 5017062"/>
                <a:gd name="connsiteY163" fmla="*/ 1038367 h 1911785"/>
                <a:gd name="connsiteX164" fmla="*/ 760651 w 5017062"/>
                <a:gd name="connsiteY164" fmla="*/ 1030275 h 1911785"/>
                <a:gd name="connsiteX165" fmla="*/ 744467 w 5017062"/>
                <a:gd name="connsiteY165" fmla="*/ 1018137 h 1911785"/>
                <a:gd name="connsiteX166" fmla="*/ 695915 w 5017062"/>
                <a:gd name="connsiteY166" fmla="*/ 1005999 h 1911785"/>
                <a:gd name="connsiteX167" fmla="*/ 683777 w 5017062"/>
                <a:gd name="connsiteY167" fmla="*/ 997907 h 1911785"/>
                <a:gd name="connsiteX168" fmla="*/ 655455 w 5017062"/>
                <a:gd name="connsiteY168" fmla="*/ 989815 h 1911785"/>
                <a:gd name="connsiteX169" fmla="*/ 619041 w 5017062"/>
                <a:gd name="connsiteY169" fmla="*/ 969585 h 1911785"/>
                <a:gd name="connsiteX170" fmla="*/ 586673 w 5017062"/>
                <a:gd name="connsiteY170" fmla="*/ 937217 h 1911785"/>
                <a:gd name="connsiteX171" fmla="*/ 570489 w 5017062"/>
                <a:gd name="connsiteY171" fmla="*/ 921033 h 1911785"/>
                <a:gd name="connsiteX172" fmla="*/ 550258 w 5017062"/>
                <a:gd name="connsiteY172" fmla="*/ 900803 h 1911785"/>
                <a:gd name="connsiteX173" fmla="*/ 530028 w 5017062"/>
                <a:gd name="connsiteY173" fmla="*/ 880573 h 1911785"/>
                <a:gd name="connsiteX174" fmla="*/ 517890 w 5017062"/>
                <a:gd name="connsiteY174" fmla="*/ 864389 h 1911785"/>
                <a:gd name="connsiteX175" fmla="*/ 485522 w 5017062"/>
                <a:gd name="connsiteY175" fmla="*/ 844159 h 1911785"/>
                <a:gd name="connsiteX176" fmla="*/ 461246 w 5017062"/>
                <a:gd name="connsiteY176" fmla="*/ 819883 h 1911785"/>
                <a:gd name="connsiteX177" fmla="*/ 453154 w 5017062"/>
                <a:gd name="connsiteY177" fmla="*/ 811790 h 1911785"/>
                <a:gd name="connsiteX178" fmla="*/ 428878 w 5017062"/>
                <a:gd name="connsiteY178" fmla="*/ 795606 h 1911785"/>
                <a:gd name="connsiteX179" fmla="*/ 384372 w 5017062"/>
                <a:gd name="connsiteY179" fmla="*/ 759192 h 1911785"/>
                <a:gd name="connsiteX180" fmla="*/ 360096 w 5017062"/>
                <a:gd name="connsiteY180" fmla="*/ 747054 h 1911785"/>
                <a:gd name="connsiteX181" fmla="*/ 198255 w 5017062"/>
                <a:gd name="connsiteY181" fmla="*/ 743008 h 1911785"/>
                <a:gd name="connsiteX182" fmla="*/ 153749 w 5017062"/>
                <a:gd name="connsiteY182" fmla="*/ 734916 h 1911785"/>
                <a:gd name="connsiteX183" fmla="*/ 137565 w 5017062"/>
                <a:gd name="connsiteY183" fmla="*/ 726824 h 1911785"/>
                <a:gd name="connsiteX184" fmla="*/ 105197 w 5017062"/>
                <a:gd name="connsiteY184" fmla="*/ 722778 h 1911785"/>
                <a:gd name="connsiteX185" fmla="*/ 93058 w 5017062"/>
                <a:gd name="connsiteY185" fmla="*/ 718732 h 1911785"/>
                <a:gd name="connsiteX186" fmla="*/ 80920 w 5017062"/>
                <a:gd name="connsiteY186" fmla="*/ 710640 h 1911785"/>
                <a:gd name="connsiteX187" fmla="*/ 64736 w 5017062"/>
                <a:gd name="connsiteY187" fmla="*/ 706594 h 1911785"/>
                <a:gd name="connsiteX188" fmla="*/ 52598 w 5017062"/>
                <a:gd name="connsiteY188" fmla="*/ 694456 h 1911785"/>
                <a:gd name="connsiteX189" fmla="*/ 36414 w 5017062"/>
                <a:gd name="connsiteY189" fmla="*/ 682318 h 1911785"/>
                <a:gd name="connsiteX190" fmla="*/ 28322 w 5017062"/>
                <a:gd name="connsiteY190" fmla="*/ 670180 h 1911785"/>
                <a:gd name="connsiteX191" fmla="*/ 64736 w 5017062"/>
                <a:gd name="connsiteY191" fmla="*/ 710640 h 1911785"/>
                <a:gd name="connsiteX192" fmla="*/ 68782 w 5017062"/>
                <a:gd name="connsiteY192"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4377791 w 5017062"/>
                <a:gd name="connsiteY60" fmla="*/ 95645 h 1911785"/>
                <a:gd name="connsiteX61" fmla="*/ 4976602 w 5017062"/>
                <a:gd name="connsiteY61" fmla="*/ 140152 h 1911785"/>
                <a:gd name="connsiteX62" fmla="*/ 4980648 w 5017062"/>
                <a:gd name="connsiteY62" fmla="*/ 152290 h 1911785"/>
                <a:gd name="connsiteX63" fmla="*/ 5000878 w 5017062"/>
                <a:gd name="connsiteY63" fmla="*/ 208934 h 1911785"/>
                <a:gd name="connsiteX64" fmla="*/ 4992786 w 5017062"/>
                <a:gd name="connsiteY64" fmla="*/ 342452 h 1911785"/>
                <a:gd name="connsiteX65" fmla="*/ 4988740 w 5017062"/>
                <a:gd name="connsiteY65" fmla="*/ 362683 h 1911785"/>
                <a:gd name="connsiteX66" fmla="*/ 4984694 w 5017062"/>
                <a:gd name="connsiteY66" fmla="*/ 391005 h 1911785"/>
                <a:gd name="connsiteX67" fmla="*/ 4976602 w 5017062"/>
                <a:gd name="connsiteY67" fmla="*/ 411235 h 1911785"/>
                <a:gd name="connsiteX68" fmla="*/ 4960418 w 5017062"/>
                <a:gd name="connsiteY68" fmla="*/ 459787 h 1911785"/>
                <a:gd name="connsiteX69" fmla="*/ 4952326 w 5017062"/>
                <a:gd name="connsiteY69" fmla="*/ 496201 h 1911785"/>
                <a:gd name="connsiteX70" fmla="*/ 4940188 w 5017062"/>
                <a:gd name="connsiteY70" fmla="*/ 564983 h 1911785"/>
                <a:gd name="connsiteX71" fmla="*/ 4944234 w 5017062"/>
                <a:gd name="connsiteY71" fmla="*/ 1014091 h 1911785"/>
                <a:gd name="connsiteX72" fmla="*/ 4948280 w 5017062"/>
                <a:gd name="connsiteY72" fmla="*/ 1030275 h 1911785"/>
                <a:gd name="connsiteX73" fmla="*/ 4952326 w 5017062"/>
                <a:gd name="connsiteY73" fmla="*/ 1151656 h 1911785"/>
                <a:gd name="connsiteX74" fmla="*/ 4968510 w 5017062"/>
                <a:gd name="connsiteY74" fmla="*/ 1196162 h 1911785"/>
                <a:gd name="connsiteX75" fmla="*/ 4976602 w 5017062"/>
                <a:gd name="connsiteY75" fmla="*/ 1224484 h 1911785"/>
                <a:gd name="connsiteX76" fmla="*/ 4984694 w 5017062"/>
                <a:gd name="connsiteY76" fmla="*/ 1244714 h 1911785"/>
                <a:gd name="connsiteX77" fmla="*/ 4988740 w 5017062"/>
                <a:gd name="connsiteY77" fmla="*/ 1264944 h 1911785"/>
                <a:gd name="connsiteX78" fmla="*/ 5000878 w 5017062"/>
                <a:gd name="connsiteY78" fmla="*/ 1281129 h 1911785"/>
                <a:gd name="connsiteX79" fmla="*/ 5004924 w 5017062"/>
                <a:gd name="connsiteY79" fmla="*/ 1301359 h 1911785"/>
                <a:gd name="connsiteX80" fmla="*/ 5013016 w 5017062"/>
                <a:gd name="connsiteY80" fmla="*/ 1317543 h 1911785"/>
                <a:gd name="connsiteX81" fmla="*/ 5017062 w 5017062"/>
                <a:gd name="connsiteY81" fmla="*/ 1333727 h 1911785"/>
                <a:gd name="connsiteX82" fmla="*/ 5000878 w 5017062"/>
                <a:gd name="connsiteY82" fmla="*/ 1390371 h 1911785"/>
                <a:gd name="connsiteX83" fmla="*/ 4972556 w 5017062"/>
                <a:gd name="connsiteY83" fmla="*/ 1463199 h 1911785"/>
                <a:gd name="connsiteX84" fmla="*/ 4952326 w 5017062"/>
                <a:gd name="connsiteY84" fmla="*/ 1523890 h 1911785"/>
                <a:gd name="connsiteX85" fmla="*/ 4928050 w 5017062"/>
                <a:gd name="connsiteY85" fmla="*/ 1596718 h 1911785"/>
                <a:gd name="connsiteX86" fmla="*/ 4924004 w 5017062"/>
                <a:gd name="connsiteY86" fmla="*/ 1616948 h 1911785"/>
                <a:gd name="connsiteX87" fmla="*/ 4907820 w 5017062"/>
                <a:gd name="connsiteY87" fmla="*/ 1665500 h 1911785"/>
                <a:gd name="connsiteX88" fmla="*/ 4899727 w 5017062"/>
                <a:gd name="connsiteY88" fmla="*/ 1685730 h 1911785"/>
                <a:gd name="connsiteX89" fmla="*/ 4887589 w 5017062"/>
                <a:gd name="connsiteY89" fmla="*/ 1693822 h 1911785"/>
                <a:gd name="connsiteX90" fmla="*/ 4883543 w 5017062"/>
                <a:gd name="connsiteY90" fmla="*/ 1705960 h 1911785"/>
                <a:gd name="connsiteX91" fmla="*/ 4859267 w 5017062"/>
                <a:gd name="connsiteY91" fmla="*/ 1758559 h 1911785"/>
                <a:gd name="connsiteX92" fmla="*/ 4855221 w 5017062"/>
                <a:gd name="connsiteY92" fmla="*/ 1778789 h 1911785"/>
                <a:gd name="connsiteX93" fmla="*/ 4843083 w 5017062"/>
                <a:gd name="connsiteY93" fmla="*/ 1807111 h 1911785"/>
                <a:gd name="connsiteX94" fmla="*/ 4839037 w 5017062"/>
                <a:gd name="connsiteY94" fmla="*/ 1819249 h 1911785"/>
                <a:gd name="connsiteX95" fmla="*/ 4834991 w 5017062"/>
                <a:gd name="connsiteY95" fmla="*/ 1835433 h 1911785"/>
                <a:gd name="connsiteX96" fmla="*/ 4778347 w 5017062"/>
                <a:gd name="connsiteY96" fmla="*/ 1847571 h 1911785"/>
                <a:gd name="connsiteX97" fmla="*/ 4673151 w 5017062"/>
                <a:gd name="connsiteY97" fmla="*/ 1867801 h 1911785"/>
                <a:gd name="connsiteX98" fmla="*/ 4511310 w 5017062"/>
                <a:gd name="connsiteY98" fmla="*/ 1871847 h 1911785"/>
                <a:gd name="connsiteX99" fmla="*/ 4389929 w 5017062"/>
                <a:gd name="connsiteY99" fmla="*/ 1883985 h 1911785"/>
                <a:gd name="connsiteX100" fmla="*/ 4187628 w 5017062"/>
                <a:gd name="connsiteY100" fmla="*/ 1892077 h 1911785"/>
                <a:gd name="connsiteX101" fmla="*/ 3969143 w 5017062"/>
                <a:gd name="connsiteY101" fmla="*/ 1896123 h 1911785"/>
                <a:gd name="connsiteX102" fmla="*/ 3912499 w 5017062"/>
                <a:gd name="connsiteY102" fmla="*/ 1892077 h 1911785"/>
                <a:gd name="connsiteX103" fmla="*/ 3859901 w 5017062"/>
                <a:gd name="connsiteY103" fmla="*/ 1883985 h 1911785"/>
                <a:gd name="connsiteX104" fmla="*/ 3827533 w 5017062"/>
                <a:gd name="connsiteY104" fmla="*/ 1875893 h 1911785"/>
                <a:gd name="connsiteX105" fmla="*/ 3791119 w 5017062"/>
                <a:gd name="connsiteY105" fmla="*/ 1867801 h 1911785"/>
                <a:gd name="connsiteX106" fmla="*/ 3762797 w 5017062"/>
                <a:gd name="connsiteY106" fmla="*/ 1863755 h 1911785"/>
                <a:gd name="connsiteX107" fmla="*/ 3726382 w 5017062"/>
                <a:gd name="connsiteY107" fmla="*/ 1855663 h 1911785"/>
                <a:gd name="connsiteX108" fmla="*/ 3702106 w 5017062"/>
                <a:gd name="connsiteY108" fmla="*/ 1851617 h 1911785"/>
                <a:gd name="connsiteX109" fmla="*/ 3681876 w 5017062"/>
                <a:gd name="connsiteY109" fmla="*/ 1847571 h 1911785"/>
                <a:gd name="connsiteX110" fmla="*/ 3596910 w 5017062"/>
                <a:gd name="connsiteY110" fmla="*/ 1835433 h 1911785"/>
                <a:gd name="connsiteX111" fmla="*/ 3511943 w 5017062"/>
                <a:gd name="connsiteY111" fmla="*/ 1827341 h 1911785"/>
                <a:gd name="connsiteX112" fmla="*/ 3451253 w 5017062"/>
                <a:gd name="connsiteY112" fmla="*/ 1819249 h 1911785"/>
                <a:gd name="connsiteX113" fmla="*/ 3431023 w 5017062"/>
                <a:gd name="connsiteY113" fmla="*/ 1811157 h 1911785"/>
                <a:gd name="connsiteX114" fmla="*/ 3394609 w 5017062"/>
                <a:gd name="connsiteY114" fmla="*/ 1786881 h 1911785"/>
                <a:gd name="connsiteX115" fmla="*/ 3382471 w 5017062"/>
                <a:gd name="connsiteY115" fmla="*/ 1770697 h 1911785"/>
                <a:gd name="connsiteX116" fmla="*/ 3337965 w 5017062"/>
                <a:gd name="connsiteY116" fmla="*/ 1746421 h 1911785"/>
                <a:gd name="connsiteX117" fmla="*/ 3297504 w 5017062"/>
                <a:gd name="connsiteY117" fmla="*/ 1722144 h 1911785"/>
                <a:gd name="connsiteX118" fmla="*/ 3269182 w 5017062"/>
                <a:gd name="connsiteY118" fmla="*/ 1710006 h 1911785"/>
                <a:gd name="connsiteX119" fmla="*/ 3228722 w 5017062"/>
                <a:gd name="connsiteY119" fmla="*/ 1685730 h 1911785"/>
                <a:gd name="connsiteX120" fmla="*/ 3204446 w 5017062"/>
                <a:gd name="connsiteY120" fmla="*/ 1677638 h 1911785"/>
                <a:gd name="connsiteX121" fmla="*/ 3155894 w 5017062"/>
                <a:gd name="connsiteY121" fmla="*/ 1657408 h 1911785"/>
                <a:gd name="connsiteX122" fmla="*/ 3135664 w 5017062"/>
                <a:gd name="connsiteY122" fmla="*/ 1649316 h 1911785"/>
                <a:gd name="connsiteX123" fmla="*/ 3115434 w 5017062"/>
                <a:gd name="connsiteY123" fmla="*/ 1645270 h 1911785"/>
                <a:gd name="connsiteX124" fmla="*/ 3034513 w 5017062"/>
                <a:gd name="connsiteY124" fmla="*/ 1633132 h 1911785"/>
                <a:gd name="connsiteX125" fmla="*/ 2985961 w 5017062"/>
                <a:gd name="connsiteY125" fmla="*/ 1629086 h 1911785"/>
                <a:gd name="connsiteX126" fmla="*/ 2945501 w 5017062"/>
                <a:gd name="connsiteY126" fmla="*/ 1604810 h 1911785"/>
                <a:gd name="connsiteX127" fmla="*/ 2913133 w 5017062"/>
                <a:gd name="connsiteY127" fmla="*/ 1584580 h 1911785"/>
                <a:gd name="connsiteX128" fmla="*/ 2892903 w 5017062"/>
                <a:gd name="connsiteY128" fmla="*/ 1556258 h 1911785"/>
                <a:gd name="connsiteX129" fmla="*/ 2876719 w 5017062"/>
                <a:gd name="connsiteY129" fmla="*/ 1552212 h 1911785"/>
                <a:gd name="connsiteX130" fmla="*/ 2864581 w 5017062"/>
                <a:gd name="connsiteY130" fmla="*/ 1548166 h 1911785"/>
                <a:gd name="connsiteX131" fmla="*/ 2844351 w 5017062"/>
                <a:gd name="connsiteY131" fmla="*/ 1544120 h 1911785"/>
                <a:gd name="connsiteX132" fmla="*/ 2807936 w 5017062"/>
                <a:gd name="connsiteY132" fmla="*/ 1531982 h 1911785"/>
                <a:gd name="connsiteX133" fmla="*/ 2767476 w 5017062"/>
                <a:gd name="connsiteY133" fmla="*/ 1523890 h 1911785"/>
                <a:gd name="connsiteX134" fmla="*/ 2710832 w 5017062"/>
                <a:gd name="connsiteY134" fmla="*/ 1507706 h 1911785"/>
                <a:gd name="connsiteX135" fmla="*/ 2674418 w 5017062"/>
                <a:gd name="connsiteY135" fmla="*/ 1495567 h 1911785"/>
                <a:gd name="connsiteX136" fmla="*/ 2605635 w 5017062"/>
                <a:gd name="connsiteY136" fmla="*/ 1483429 h 1911785"/>
                <a:gd name="connsiteX137" fmla="*/ 2459979 w 5017062"/>
                <a:gd name="connsiteY137" fmla="*/ 1467245 h 1911785"/>
                <a:gd name="connsiteX138" fmla="*/ 2431657 w 5017062"/>
                <a:gd name="connsiteY138" fmla="*/ 1463199 h 1911785"/>
                <a:gd name="connsiteX139" fmla="*/ 2326460 w 5017062"/>
                <a:gd name="connsiteY139" fmla="*/ 1434877 h 1911785"/>
                <a:gd name="connsiteX140" fmla="*/ 2257678 w 5017062"/>
                <a:gd name="connsiteY140" fmla="*/ 1422739 h 1911785"/>
                <a:gd name="connsiteX141" fmla="*/ 2079653 w 5017062"/>
                <a:gd name="connsiteY141" fmla="*/ 1370141 h 1911785"/>
                <a:gd name="connsiteX142" fmla="*/ 1885444 w 5017062"/>
                <a:gd name="connsiteY142" fmla="*/ 1297313 h 1911785"/>
                <a:gd name="connsiteX143" fmla="*/ 1755972 w 5017062"/>
                <a:gd name="connsiteY143" fmla="*/ 1273037 h 1911785"/>
                <a:gd name="connsiteX144" fmla="*/ 1650775 w 5017062"/>
                <a:gd name="connsiteY144" fmla="*/ 1248760 h 1911785"/>
                <a:gd name="connsiteX145" fmla="*/ 1460612 w 5017062"/>
                <a:gd name="connsiteY145" fmla="*/ 1232576 h 1911785"/>
                <a:gd name="connsiteX146" fmla="*/ 1416106 w 5017062"/>
                <a:gd name="connsiteY146" fmla="*/ 1224484 h 1911785"/>
                <a:gd name="connsiteX147" fmla="*/ 1355416 w 5017062"/>
                <a:gd name="connsiteY147" fmla="*/ 1208300 h 1911785"/>
                <a:gd name="connsiteX148" fmla="*/ 1234035 w 5017062"/>
                <a:gd name="connsiteY148" fmla="*/ 1204254 h 1911785"/>
                <a:gd name="connsiteX149" fmla="*/ 1177391 w 5017062"/>
                <a:gd name="connsiteY149" fmla="*/ 1192116 h 1911785"/>
                <a:gd name="connsiteX150" fmla="*/ 1100517 w 5017062"/>
                <a:gd name="connsiteY150" fmla="*/ 1171886 h 1911785"/>
                <a:gd name="connsiteX151" fmla="*/ 1080287 w 5017062"/>
                <a:gd name="connsiteY151" fmla="*/ 1167840 h 1911785"/>
                <a:gd name="connsiteX152" fmla="*/ 1035781 w 5017062"/>
                <a:gd name="connsiteY152" fmla="*/ 1155702 h 1911785"/>
                <a:gd name="connsiteX153" fmla="*/ 1015551 w 5017062"/>
                <a:gd name="connsiteY153" fmla="*/ 1143564 h 1911785"/>
                <a:gd name="connsiteX154" fmla="*/ 995320 w 5017062"/>
                <a:gd name="connsiteY154" fmla="*/ 1139518 h 1911785"/>
                <a:gd name="connsiteX155" fmla="*/ 983182 w 5017062"/>
                <a:gd name="connsiteY155" fmla="*/ 1135472 h 1911785"/>
                <a:gd name="connsiteX156" fmla="*/ 934630 w 5017062"/>
                <a:gd name="connsiteY156" fmla="*/ 1111196 h 1911785"/>
                <a:gd name="connsiteX157" fmla="*/ 918446 w 5017062"/>
                <a:gd name="connsiteY157" fmla="*/ 1103104 h 1911785"/>
                <a:gd name="connsiteX158" fmla="*/ 890124 w 5017062"/>
                <a:gd name="connsiteY158" fmla="*/ 1090966 h 1911785"/>
                <a:gd name="connsiteX159" fmla="*/ 877986 w 5017062"/>
                <a:gd name="connsiteY159" fmla="*/ 1082874 h 1911785"/>
                <a:gd name="connsiteX160" fmla="*/ 845618 w 5017062"/>
                <a:gd name="connsiteY160" fmla="*/ 1070736 h 1911785"/>
                <a:gd name="connsiteX161" fmla="*/ 833480 w 5017062"/>
                <a:gd name="connsiteY161" fmla="*/ 1058598 h 1911785"/>
                <a:gd name="connsiteX162" fmla="*/ 788974 w 5017062"/>
                <a:gd name="connsiteY162" fmla="*/ 1038367 h 1911785"/>
                <a:gd name="connsiteX163" fmla="*/ 760651 w 5017062"/>
                <a:gd name="connsiteY163" fmla="*/ 1030275 h 1911785"/>
                <a:gd name="connsiteX164" fmla="*/ 744467 w 5017062"/>
                <a:gd name="connsiteY164" fmla="*/ 1018137 h 1911785"/>
                <a:gd name="connsiteX165" fmla="*/ 695915 w 5017062"/>
                <a:gd name="connsiteY165" fmla="*/ 1005999 h 1911785"/>
                <a:gd name="connsiteX166" fmla="*/ 683777 w 5017062"/>
                <a:gd name="connsiteY166" fmla="*/ 997907 h 1911785"/>
                <a:gd name="connsiteX167" fmla="*/ 655455 w 5017062"/>
                <a:gd name="connsiteY167" fmla="*/ 989815 h 1911785"/>
                <a:gd name="connsiteX168" fmla="*/ 619041 w 5017062"/>
                <a:gd name="connsiteY168" fmla="*/ 969585 h 1911785"/>
                <a:gd name="connsiteX169" fmla="*/ 586673 w 5017062"/>
                <a:gd name="connsiteY169" fmla="*/ 937217 h 1911785"/>
                <a:gd name="connsiteX170" fmla="*/ 570489 w 5017062"/>
                <a:gd name="connsiteY170" fmla="*/ 921033 h 1911785"/>
                <a:gd name="connsiteX171" fmla="*/ 550258 w 5017062"/>
                <a:gd name="connsiteY171" fmla="*/ 900803 h 1911785"/>
                <a:gd name="connsiteX172" fmla="*/ 530028 w 5017062"/>
                <a:gd name="connsiteY172" fmla="*/ 880573 h 1911785"/>
                <a:gd name="connsiteX173" fmla="*/ 517890 w 5017062"/>
                <a:gd name="connsiteY173" fmla="*/ 864389 h 1911785"/>
                <a:gd name="connsiteX174" fmla="*/ 485522 w 5017062"/>
                <a:gd name="connsiteY174" fmla="*/ 844159 h 1911785"/>
                <a:gd name="connsiteX175" fmla="*/ 461246 w 5017062"/>
                <a:gd name="connsiteY175" fmla="*/ 819883 h 1911785"/>
                <a:gd name="connsiteX176" fmla="*/ 453154 w 5017062"/>
                <a:gd name="connsiteY176" fmla="*/ 811790 h 1911785"/>
                <a:gd name="connsiteX177" fmla="*/ 428878 w 5017062"/>
                <a:gd name="connsiteY177" fmla="*/ 795606 h 1911785"/>
                <a:gd name="connsiteX178" fmla="*/ 384372 w 5017062"/>
                <a:gd name="connsiteY178" fmla="*/ 759192 h 1911785"/>
                <a:gd name="connsiteX179" fmla="*/ 360096 w 5017062"/>
                <a:gd name="connsiteY179" fmla="*/ 747054 h 1911785"/>
                <a:gd name="connsiteX180" fmla="*/ 198255 w 5017062"/>
                <a:gd name="connsiteY180" fmla="*/ 743008 h 1911785"/>
                <a:gd name="connsiteX181" fmla="*/ 153749 w 5017062"/>
                <a:gd name="connsiteY181" fmla="*/ 734916 h 1911785"/>
                <a:gd name="connsiteX182" fmla="*/ 137565 w 5017062"/>
                <a:gd name="connsiteY182" fmla="*/ 726824 h 1911785"/>
                <a:gd name="connsiteX183" fmla="*/ 105197 w 5017062"/>
                <a:gd name="connsiteY183" fmla="*/ 722778 h 1911785"/>
                <a:gd name="connsiteX184" fmla="*/ 93058 w 5017062"/>
                <a:gd name="connsiteY184" fmla="*/ 718732 h 1911785"/>
                <a:gd name="connsiteX185" fmla="*/ 80920 w 5017062"/>
                <a:gd name="connsiteY185" fmla="*/ 710640 h 1911785"/>
                <a:gd name="connsiteX186" fmla="*/ 64736 w 5017062"/>
                <a:gd name="connsiteY186" fmla="*/ 706594 h 1911785"/>
                <a:gd name="connsiteX187" fmla="*/ 52598 w 5017062"/>
                <a:gd name="connsiteY187" fmla="*/ 694456 h 1911785"/>
                <a:gd name="connsiteX188" fmla="*/ 36414 w 5017062"/>
                <a:gd name="connsiteY188" fmla="*/ 682318 h 1911785"/>
                <a:gd name="connsiteX189" fmla="*/ 28322 w 5017062"/>
                <a:gd name="connsiteY189" fmla="*/ 670180 h 1911785"/>
                <a:gd name="connsiteX190" fmla="*/ 64736 w 5017062"/>
                <a:gd name="connsiteY190" fmla="*/ 710640 h 1911785"/>
                <a:gd name="connsiteX191" fmla="*/ 68782 w 5017062"/>
                <a:gd name="connsiteY191" fmla="*/ 714686 h 1911785"/>
                <a:gd name="connsiteX0" fmla="*/ 0 w 5029259"/>
                <a:gd name="connsiteY0" fmla="*/ 690410 h 1911785"/>
                <a:gd name="connsiteX1" fmla="*/ 0 w 5029259"/>
                <a:gd name="connsiteY1" fmla="*/ 690410 h 1911785"/>
                <a:gd name="connsiteX2" fmla="*/ 64736 w 5029259"/>
                <a:gd name="connsiteY2" fmla="*/ 670180 h 1911785"/>
                <a:gd name="connsiteX3" fmla="*/ 80920 w 5029259"/>
                <a:gd name="connsiteY3" fmla="*/ 662088 h 1911785"/>
                <a:gd name="connsiteX4" fmla="*/ 93058 w 5029259"/>
                <a:gd name="connsiteY4" fmla="*/ 658042 h 1911785"/>
                <a:gd name="connsiteX5" fmla="*/ 105197 w 5029259"/>
                <a:gd name="connsiteY5" fmla="*/ 649950 h 1911785"/>
                <a:gd name="connsiteX6" fmla="*/ 125427 w 5029259"/>
                <a:gd name="connsiteY6" fmla="*/ 641858 h 1911785"/>
                <a:gd name="connsiteX7" fmla="*/ 137565 w 5029259"/>
                <a:gd name="connsiteY7" fmla="*/ 633766 h 1911785"/>
                <a:gd name="connsiteX8" fmla="*/ 157795 w 5029259"/>
                <a:gd name="connsiteY8" fmla="*/ 629720 h 1911785"/>
                <a:gd name="connsiteX9" fmla="*/ 169933 w 5029259"/>
                <a:gd name="connsiteY9" fmla="*/ 621628 h 1911785"/>
                <a:gd name="connsiteX10" fmla="*/ 194209 w 5029259"/>
                <a:gd name="connsiteY10" fmla="*/ 613536 h 1911785"/>
                <a:gd name="connsiteX11" fmla="*/ 230623 w 5029259"/>
                <a:gd name="connsiteY11" fmla="*/ 597352 h 1911785"/>
                <a:gd name="connsiteX12" fmla="*/ 242761 w 5029259"/>
                <a:gd name="connsiteY12" fmla="*/ 585213 h 1911785"/>
                <a:gd name="connsiteX13" fmla="*/ 262991 w 5029259"/>
                <a:gd name="connsiteY13" fmla="*/ 581167 h 1911785"/>
                <a:gd name="connsiteX14" fmla="*/ 295359 w 5029259"/>
                <a:gd name="connsiteY14" fmla="*/ 569029 h 1911785"/>
                <a:gd name="connsiteX15" fmla="*/ 307497 w 5029259"/>
                <a:gd name="connsiteY15" fmla="*/ 564983 h 1911785"/>
                <a:gd name="connsiteX16" fmla="*/ 327727 w 5029259"/>
                <a:gd name="connsiteY16" fmla="*/ 552845 h 1911785"/>
                <a:gd name="connsiteX17" fmla="*/ 360096 w 5029259"/>
                <a:gd name="connsiteY17" fmla="*/ 544753 h 1911785"/>
                <a:gd name="connsiteX18" fmla="*/ 400556 w 5029259"/>
                <a:gd name="connsiteY18" fmla="*/ 524523 h 1911785"/>
                <a:gd name="connsiteX19" fmla="*/ 436970 w 5029259"/>
                <a:gd name="connsiteY19" fmla="*/ 516431 h 1911785"/>
                <a:gd name="connsiteX20" fmla="*/ 449108 w 5029259"/>
                <a:gd name="connsiteY20" fmla="*/ 508339 h 1911785"/>
                <a:gd name="connsiteX21" fmla="*/ 465292 w 5029259"/>
                <a:gd name="connsiteY21" fmla="*/ 504293 h 1911785"/>
                <a:gd name="connsiteX22" fmla="*/ 517890 w 5029259"/>
                <a:gd name="connsiteY22" fmla="*/ 496201 h 1911785"/>
                <a:gd name="connsiteX23" fmla="*/ 558351 w 5029259"/>
                <a:gd name="connsiteY23" fmla="*/ 480017 h 1911785"/>
                <a:gd name="connsiteX24" fmla="*/ 602857 w 5029259"/>
                <a:gd name="connsiteY24" fmla="*/ 471925 h 1911785"/>
                <a:gd name="connsiteX25" fmla="*/ 623087 w 5029259"/>
                <a:gd name="connsiteY25" fmla="*/ 467879 h 1911785"/>
                <a:gd name="connsiteX26" fmla="*/ 663547 w 5029259"/>
                <a:gd name="connsiteY26" fmla="*/ 463833 h 1911785"/>
                <a:gd name="connsiteX27" fmla="*/ 712099 w 5029259"/>
                <a:gd name="connsiteY27" fmla="*/ 451695 h 1911785"/>
                <a:gd name="connsiteX28" fmla="*/ 732329 w 5029259"/>
                <a:gd name="connsiteY28" fmla="*/ 443603 h 1911785"/>
                <a:gd name="connsiteX29" fmla="*/ 748513 w 5029259"/>
                <a:gd name="connsiteY29" fmla="*/ 439557 h 1911785"/>
                <a:gd name="connsiteX30" fmla="*/ 760651 w 5029259"/>
                <a:gd name="connsiteY30" fmla="*/ 435511 h 1911785"/>
                <a:gd name="connsiteX31" fmla="*/ 793020 w 5029259"/>
                <a:gd name="connsiteY31" fmla="*/ 427419 h 1911785"/>
                <a:gd name="connsiteX32" fmla="*/ 817296 w 5029259"/>
                <a:gd name="connsiteY32" fmla="*/ 419327 h 1911785"/>
                <a:gd name="connsiteX33" fmla="*/ 829434 w 5029259"/>
                <a:gd name="connsiteY33" fmla="*/ 411235 h 1911785"/>
                <a:gd name="connsiteX34" fmla="*/ 869894 w 5029259"/>
                <a:gd name="connsiteY34" fmla="*/ 403143 h 1911785"/>
                <a:gd name="connsiteX35" fmla="*/ 902262 w 5029259"/>
                <a:gd name="connsiteY35" fmla="*/ 391005 h 1911785"/>
                <a:gd name="connsiteX36" fmla="*/ 918446 w 5029259"/>
                <a:gd name="connsiteY36" fmla="*/ 386959 h 1911785"/>
                <a:gd name="connsiteX37" fmla="*/ 930584 w 5029259"/>
                <a:gd name="connsiteY37" fmla="*/ 382913 h 1911785"/>
                <a:gd name="connsiteX38" fmla="*/ 979136 w 5029259"/>
                <a:gd name="connsiteY38" fmla="*/ 378867 h 1911785"/>
                <a:gd name="connsiteX39" fmla="*/ 999366 w 5029259"/>
                <a:gd name="connsiteY39" fmla="*/ 370775 h 1911785"/>
                <a:gd name="connsiteX40" fmla="*/ 1019597 w 5029259"/>
                <a:gd name="connsiteY40" fmla="*/ 366729 h 1911785"/>
                <a:gd name="connsiteX41" fmla="*/ 1031735 w 5029259"/>
                <a:gd name="connsiteY41" fmla="*/ 358637 h 1911785"/>
                <a:gd name="connsiteX42" fmla="*/ 1076241 w 5029259"/>
                <a:gd name="connsiteY42" fmla="*/ 354590 h 1911785"/>
                <a:gd name="connsiteX43" fmla="*/ 1088379 w 5029259"/>
                <a:gd name="connsiteY43" fmla="*/ 350544 h 1911785"/>
                <a:gd name="connsiteX44" fmla="*/ 1120747 w 5029259"/>
                <a:gd name="connsiteY44" fmla="*/ 346498 h 1911785"/>
                <a:gd name="connsiteX45" fmla="*/ 1132885 w 5029259"/>
                <a:gd name="connsiteY45" fmla="*/ 338406 h 1911785"/>
                <a:gd name="connsiteX46" fmla="*/ 1165253 w 5029259"/>
                <a:gd name="connsiteY46" fmla="*/ 334360 h 1911785"/>
                <a:gd name="connsiteX47" fmla="*/ 1177391 w 5029259"/>
                <a:gd name="connsiteY47" fmla="*/ 330314 h 1911785"/>
                <a:gd name="connsiteX48" fmla="*/ 1213805 w 5029259"/>
                <a:gd name="connsiteY48" fmla="*/ 322222 h 1911785"/>
                <a:gd name="connsiteX49" fmla="*/ 1242127 w 5029259"/>
                <a:gd name="connsiteY49" fmla="*/ 310084 h 1911785"/>
                <a:gd name="connsiteX50" fmla="*/ 1258312 w 5029259"/>
                <a:gd name="connsiteY50" fmla="*/ 306038 h 1911785"/>
                <a:gd name="connsiteX51" fmla="*/ 1270450 w 5029259"/>
                <a:gd name="connsiteY51" fmla="*/ 297946 h 1911785"/>
                <a:gd name="connsiteX52" fmla="*/ 1314956 w 5029259"/>
                <a:gd name="connsiteY52" fmla="*/ 289854 h 1911785"/>
                <a:gd name="connsiteX53" fmla="*/ 1347324 w 5029259"/>
                <a:gd name="connsiteY53" fmla="*/ 277716 h 1911785"/>
                <a:gd name="connsiteX54" fmla="*/ 1379692 w 5029259"/>
                <a:gd name="connsiteY54" fmla="*/ 265578 h 1911785"/>
                <a:gd name="connsiteX55" fmla="*/ 1395876 w 5029259"/>
                <a:gd name="connsiteY55" fmla="*/ 261532 h 1911785"/>
                <a:gd name="connsiteX56" fmla="*/ 1756687 w 5029259"/>
                <a:gd name="connsiteY56" fmla="*/ 162893 h 1911785"/>
                <a:gd name="connsiteX57" fmla="*/ 2570960 w 5029259"/>
                <a:gd name="connsiteY57" fmla="*/ 7814 h 1911785"/>
                <a:gd name="connsiteX58" fmla="*/ 3322388 w 5029259"/>
                <a:gd name="connsiteY58" fmla="*/ 36874 h 1911785"/>
                <a:gd name="connsiteX59" fmla="*/ 3587982 w 5029259"/>
                <a:gd name="connsiteY59" fmla="*/ 83356 h 1911785"/>
                <a:gd name="connsiteX60" fmla="*/ 4377791 w 5029259"/>
                <a:gd name="connsiteY60" fmla="*/ 95645 h 1911785"/>
                <a:gd name="connsiteX61" fmla="*/ 4976602 w 5029259"/>
                <a:gd name="connsiteY61" fmla="*/ 140152 h 1911785"/>
                <a:gd name="connsiteX62" fmla="*/ 5000878 w 5029259"/>
                <a:gd name="connsiteY62" fmla="*/ 208934 h 1911785"/>
                <a:gd name="connsiteX63" fmla="*/ 4992786 w 5029259"/>
                <a:gd name="connsiteY63" fmla="*/ 342452 h 1911785"/>
                <a:gd name="connsiteX64" fmla="*/ 4988740 w 5029259"/>
                <a:gd name="connsiteY64" fmla="*/ 362683 h 1911785"/>
                <a:gd name="connsiteX65" fmla="*/ 4984694 w 5029259"/>
                <a:gd name="connsiteY65" fmla="*/ 391005 h 1911785"/>
                <a:gd name="connsiteX66" fmla="*/ 4976602 w 5029259"/>
                <a:gd name="connsiteY66" fmla="*/ 411235 h 1911785"/>
                <a:gd name="connsiteX67" fmla="*/ 4960418 w 5029259"/>
                <a:gd name="connsiteY67" fmla="*/ 459787 h 1911785"/>
                <a:gd name="connsiteX68" fmla="*/ 4952326 w 5029259"/>
                <a:gd name="connsiteY68" fmla="*/ 496201 h 1911785"/>
                <a:gd name="connsiteX69" fmla="*/ 4940188 w 5029259"/>
                <a:gd name="connsiteY69" fmla="*/ 564983 h 1911785"/>
                <a:gd name="connsiteX70" fmla="*/ 4944234 w 5029259"/>
                <a:gd name="connsiteY70" fmla="*/ 1014091 h 1911785"/>
                <a:gd name="connsiteX71" fmla="*/ 4948280 w 5029259"/>
                <a:gd name="connsiteY71" fmla="*/ 1030275 h 1911785"/>
                <a:gd name="connsiteX72" fmla="*/ 4952326 w 5029259"/>
                <a:gd name="connsiteY72" fmla="*/ 1151656 h 1911785"/>
                <a:gd name="connsiteX73" fmla="*/ 4968510 w 5029259"/>
                <a:gd name="connsiteY73" fmla="*/ 1196162 h 1911785"/>
                <a:gd name="connsiteX74" fmla="*/ 4976602 w 5029259"/>
                <a:gd name="connsiteY74" fmla="*/ 1224484 h 1911785"/>
                <a:gd name="connsiteX75" fmla="*/ 4984694 w 5029259"/>
                <a:gd name="connsiteY75" fmla="*/ 1244714 h 1911785"/>
                <a:gd name="connsiteX76" fmla="*/ 4988740 w 5029259"/>
                <a:gd name="connsiteY76" fmla="*/ 1264944 h 1911785"/>
                <a:gd name="connsiteX77" fmla="*/ 5000878 w 5029259"/>
                <a:gd name="connsiteY77" fmla="*/ 1281129 h 1911785"/>
                <a:gd name="connsiteX78" fmla="*/ 5004924 w 5029259"/>
                <a:gd name="connsiteY78" fmla="*/ 1301359 h 1911785"/>
                <a:gd name="connsiteX79" fmla="*/ 5013016 w 5029259"/>
                <a:gd name="connsiteY79" fmla="*/ 1317543 h 1911785"/>
                <a:gd name="connsiteX80" fmla="*/ 5017062 w 5029259"/>
                <a:gd name="connsiteY80" fmla="*/ 1333727 h 1911785"/>
                <a:gd name="connsiteX81" fmla="*/ 5000878 w 5029259"/>
                <a:gd name="connsiteY81" fmla="*/ 1390371 h 1911785"/>
                <a:gd name="connsiteX82" fmla="*/ 4972556 w 5029259"/>
                <a:gd name="connsiteY82" fmla="*/ 1463199 h 1911785"/>
                <a:gd name="connsiteX83" fmla="*/ 4952326 w 5029259"/>
                <a:gd name="connsiteY83" fmla="*/ 1523890 h 1911785"/>
                <a:gd name="connsiteX84" fmla="*/ 4928050 w 5029259"/>
                <a:gd name="connsiteY84" fmla="*/ 1596718 h 1911785"/>
                <a:gd name="connsiteX85" fmla="*/ 4924004 w 5029259"/>
                <a:gd name="connsiteY85" fmla="*/ 1616948 h 1911785"/>
                <a:gd name="connsiteX86" fmla="*/ 4907820 w 5029259"/>
                <a:gd name="connsiteY86" fmla="*/ 1665500 h 1911785"/>
                <a:gd name="connsiteX87" fmla="*/ 4899727 w 5029259"/>
                <a:gd name="connsiteY87" fmla="*/ 1685730 h 1911785"/>
                <a:gd name="connsiteX88" fmla="*/ 4887589 w 5029259"/>
                <a:gd name="connsiteY88" fmla="*/ 1693822 h 1911785"/>
                <a:gd name="connsiteX89" fmla="*/ 4883543 w 5029259"/>
                <a:gd name="connsiteY89" fmla="*/ 1705960 h 1911785"/>
                <a:gd name="connsiteX90" fmla="*/ 4859267 w 5029259"/>
                <a:gd name="connsiteY90" fmla="*/ 1758559 h 1911785"/>
                <a:gd name="connsiteX91" fmla="*/ 4855221 w 5029259"/>
                <a:gd name="connsiteY91" fmla="*/ 1778789 h 1911785"/>
                <a:gd name="connsiteX92" fmla="*/ 4843083 w 5029259"/>
                <a:gd name="connsiteY92" fmla="*/ 1807111 h 1911785"/>
                <a:gd name="connsiteX93" fmla="*/ 4839037 w 5029259"/>
                <a:gd name="connsiteY93" fmla="*/ 1819249 h 1911785"/>
                <a:gd name="connsiteX94" fmla="*/ 4834991 w 5029259"/>
                <a:gd name="connsiteY94" fmla="*/ 1835433 h 1911785"/>
                <a:gd name="connsiteX95" fmla="*/ 4778347 w 5029259"/>
                <a:gd name="connsiteY95" fmla="*/ 1847571 h 1911785"/>
                <a:gd name="connsiteX96" fmla="*/ 4673151 w 5029259"/>
                <a:gd name="connsiteY96" fmla="*/ 1867801 h 1911785"/>
                <a:gd name="connsiteX97" fmla="*/ 4511310 w 5029259"/>
                <a:gd name="connsiteY97" fmla="*/ 1871847 h 1911785"/>
                <a:gd name="connsiteX98" fmla="*/ 4389929 w 5029259"/>
                <a:gd name="connsiteY98" fmla="*/ 1883985 h 1911785"/>
                <a:gd name="connsiteX99" fmla="*/ 4187628 w 5029259"/>
                <a:gd name="connsiteY99" fmla="*/ 1892077 h 1911785"/>
                <a:gd name="connsiteX100" fmla="*/ 3969143 w 5029259"/>
                <a:gd name="connsiteY100" fmla="*/ 1896123 h 1911785"/>
                <a:gd name="connsiteX101" fmla="*/ 3912499 w 5029259"/>
                <a:gd name="connsiteY101" fmla="*/ 1892077 h 1911785"/>
                <a:gd name="connsiteX102" fmla="*/ 3859901 w 5029259"/>
                <a:gd name="connsiteY102" fmla="*/ 1883985 h 1911785"/>
                <a:gd name="connsiteX103" fmla="*/ 3827533 w 5029259"/>
                <a:gd name="connsiteY103" fmla="*/ 1875893 h 1911785"/>
                <a:gd name="connsiteX104" fmla="*/ 3791119 w 5029259"/>
                <a:gd name="connsiteY104" fmla="*/ 1867801 h 1911785"/>
                <a:gd name="connsiteX105" fmla="*/ 3762797 w 5029259"/>
                <a:gd name="connsiteY105" fmla="*/ 1863755 h 1911785"/>
                <a:gd name="connsiteX106" fmla="*/ 3726382 w 5029259"/>
                <a:gd name="connsiteY106" fmla="*/ 1855663 h 1911785"/>
                <a:gd name="connsiteX107" fmla="*/ 3702106 w 5029259"/>
                <a:gd name="connsiteY107" fmla="*/ 1851617 h 1911785"/>
                <a:gd name="connsiteX108" fmla="*/ 3681876 w 5029259"/>
                <a:gd name="connsiteY108" fmla="*/ 1847571 h 1911785"/>
                <a:gd name="connsiteX109" fmla="*/ 3596910 w 5029259"/>
                <a:gd name="connsiteY109" fmla="*/ 1835433 h 1911785"/>
                <a:gd name="connsiteX110" fmla="*/ 3511943 w 5029259"/>
                <a:gd name="connsiteY110" fmla="*/ 1827341 h 1911785"/>
                <a:gd name="connsiteX111" fmla="*/ 3451253 w 5029259"/>
                <a:gd name="connsiteY111" fmla="*/ 1819249 h 1911785"/>
                <a:gd name="connsiteX112" fmla="*/ 3431023 w 5029259"/>
                <a:gd name="connsiteY112" fmla="*/ 1811157 h 1911785"/>
                <a:gd name="connsiteX113" fmla="*/ 3394609 w 5029259"/>
                <a:gd name="connsiteY113" fmla="*/ 1786881 h 1911785"/>
                <a:gd name="connsiteX114" fmla="*/ 3382471 w 5029259"/>
                <a:gd name="connsiteY114" fmla="*/ 1770697 h 1911785"/>
                <a:gd name="connsiteX115" fmla="*/ 3337965 w 5029259"/>
                <a:gd name="connsiteY115" fmla="*/ 1746421 h 1911785"/>
                <a:gd name="connsiteX116" fmla="*/ 3297504 w 5029259"/>
                <a:gd name="connsiteY116" fmla="*/ 1722144 h 1911785"/>
                <a:gd name="connsiteX117" fmla="*/ 3269182 w 5029259"/>
                <a:gd name="connsiteY117" fmla="*/ 1710006 h 1911785"/>
                <a:gd name="connsiteX118" fmla="*/ 3228722 w 5029259"/>
                <a:gd name="connsiteY118" fmla="*/ 1685730 h 1911785"/>
                <a:gd name="connsiteX119" fmla="*/ 3204446 w 5029259"/>
                <a:gd name="connsiteY119" fmla="*/ 1677638 h 1911785"/>
                <a:gd name="connsiteX120" fmla="*/ 3155894 w 5029259"/>
                <a:gd name="connsiteY120" fmla="*/ 1657408 h 1911785"/>
                <a:gd name="connsiteX121" fmla="*/ 3135664 w 5029259"/>
                <a:gd name="connsiteY121" fmla="*/ 1649316 h 1911785"/>
                <a:gd name="connsiteX122" fmla="*/ 3115434 w 5029259"/>
                <a:gd name="connsiteY122" fmla="*/ 1645270 h 1911785"/>
                <a:gd name="connsiteX123" fmla="*/ 3034513 w 5029259"/>
                <a:gd name="connsiteY123" fmla="*/ 1633132 h 1911785"/>
                <a:gd name="connsiteX124" fmla="*/ 2985961 w 5029259"/>
                <a:gd name="connsiteY124" fmla="*/ 1629086 h 1911785"/>
                <a:gd name="connsiteX125" fmla="*/ 2945501 w 5029259"/>
                <a:gd name="connsiteY125" fmla="*/ 1604810 h 1911785"/>
                <a:gd name="connsiteX126" fmla="*/ 2913133 w 5029259"/>
                <a:gd name="connsiteY126" fmla="*/ 1584580 h 1911785"/>
                <a:gd name="connsiteX127" fmla="*/ 2892903 w 5029259"/>
                <a:gd name="connsiteY127" fmla="*/ 1556258 h 1911785"/>
                <a:gd name="connsiteX128" fmla="*/ 2876719 w 5029259"/>
                <a:gd name="connsiteY128" fmla="*/ 1552212 h 1911785"/>
                <a:gd name="connsiteX129" fmla="*/ 2864581 w 5029259"/>
                <a:gd name="connsiteY129" fmla="*/ 1548166 h 1911785"/>
                <a:gd name="connsiteX130" fmla="*/ 2844351 w 5029259"/>
                <a:gd name="connsiteY130" fmla="*/ 1544120 h 1911785"/>
                <a:gd name="connsiteX131" fmla="*/ 2807936 w 5029259"/>
                <a:gd name="connsiteY131" fmla="*/ 1531982 h 1911785"/>
                <a:gd name="connsiteX132" fmla="*/ 2767476 w 5029259"/>
                <a:gd name="connsiteY132" fmla="*/ 1523890 h 1911785"/>
                <a:gd name="connsiteX133" fmla="*/ 2710832 w 5029259"/>
                <a:gd name="connsiteY133" fmla="*/ 1507706 h 1911785"/>
                <a:gd name="connsiteX134" fmla="*/ 2674418 w 5029259"/>
                <a:gd name="connsiteY134" fmla="*/ 1495567 h 1911785"/>
                <a:gd name="connsiteX135" fmla="*/ 2605635 w 5029259"/>
                <a:gd name="connsiteY135" fmla="*/ 1483429 h 1911785"/>
                <a:gd name="connsiteX136" fmla="*/ 2459979 w 5029259"/>
                <a:gd name="connsiteY136" fmla="*/ 1467245 h 1911785"/>
                <a:gd name="connsiteX137" fmla="*/ 2431657 w 5029259"/>
                <a:gd name="connsiteY137" fmla="*/ 1463199 h 1911785"/>
                <a:gd name="connsiteX138" fmla="*/ 2326460 w 5029259"/>
                <a:gd name="connsiteY138" fmla="*/ 1434877 h 1911785"/>
                <a:gd name="connsiteX139" fmla="*/ 2257678 w 5029259"/>
                <a:gd name="connsiteY139" fmla="*/ 1422739 h 1911785"/>
                <a:gd name="connsiteX140" fmla="*/ 2079653 w 5029259"/>
                <a:gd name="connsiteY140" fmla="*/ 1370141 h 1911785"/>
                <a:gd name="connsiteX141" fmla="*/ 1885444 w 5029259"/>
                <a:gd name="connsiteY141" fmla="*/ 1297313 h 1911785"/>
                <a:gd name="connsiteX142" fmla="*/ 1755972 w 5029259"/>
                <a:gd name="connsiteY142" fmla="*/ 1273037 h 1911785"/>
                <a:gd name="connsiteX143" fmla="*/ 1650775 w 5029259"/>
                <a:gd name="connsiteY143" fmla="*/ 1248760 h 1911785"/>
                <a:gd name="connsiteX144" fmla="*/ 1460612 w 5029259"/>
                <a:gd name="connsiteY144" fmla="*/ 1232576 h 1911785"/>
                <a:gd name="connsiteX145" fmla="*/ 1416106 w 5029259"/>
                <a:gd name="connsiteY145" fmla="*/ 1224484 h 1911785"/>
                <a:gd name="connsiteX146" fmla="*/ 1355416 w 5029259"/>
                <a:gd name="connsiteY146" fmla="*/ 1208300 h 1911785"/>
                <a:gd name="connsiteX147" fmla="*/ 1234035 w 5029259"/>
                <a:gd name="connsiteY147" fmla="*/ 1204254 h 1911785"/>
                <a:gd name="connsiteX148" fmla="*/ 1177391 w 5029259"/>
                <a:gd name="connsiteY148" fmla="*/ 1192116 h 1911785"/>
                <a:gd name="connsiteX149" fmla="*/ 1100517 w 5029259"/>
                <a:gd name="connsiteY149" fmla="*/ 1171886 h 1911785"/>
                <a:gd name="connsiteX150" fmla="*/ 1080287 w 5029259"/>
                <a:gd name="connsiteY150" fmla="*/ 1167840 h 1911785"/>
                <a:gd name="connsiteX151" fmla="*/ 1035781 w 5029259"/>
                <a:gd name="connsiteY151" fmla="*/ 1155702 h 1911785"/>
                <a:gd name="connsiteX152" fmla="*/ 1015551 w 5029259"/>
                <a:gd name="connsiteY152" fmla="*/ 1143564 h 1911785"/>
                <a:gd name="connsiteX153" fmla="*/ 995320 w 5029259"/>
                <a:gd name="connsiteY153" fmla="*/ 1139518 h 1911785"/>
                <a:gd name="connsiteX154" fmla="*/ 983182 w 5029259"/>
                <a:gd name="connsiteY154" fmla="*/ 1135472 h 1911785"/>
                <a:gd name="connsiteX155" fmla="*/ 934630 w 5029259"/>
                <a:gd name="connsiteY155" fmla="*/ 1111196 h 1911785"/>
                <a:gd name="connsiteX156" fmla="*/ 918446 w 5029259"/>
                <a:gd name="connsiteY156" fmla="*/ 1103104 h 1911785"/>
                <a:gd name="connsiteX157" fmla="*/ 890124 w 5029259"/>
                <a:gd name="connsiteY157" fmla="*/ 1090966 h 1911785"/>
                <a:gd name="connsiteX158" fmla="*/ 877986 w 5029259"/>
                <a:gd name="connsiteY158" fmla="*/ 1082874 h 1911785"/>
                <a:gd name="connsiteX159" fmla="*/ 845618 w 5029259"/>
                <a:gd name="connsiteY159" fmla="*/ 1070736 h 1911785"/>
                <a:gd name="connsiteX160" fmla="*/ 833480 w 5029259"/>
                <a:gd name="connsiteY160" fmla="*/ 1058598 h 1911785"/>
                <a:gd name="connsiteX161" fmla="*/ 788974 w 5029259"/>
                <a:gd name="connsiteY161" fmla="*/ 1038367 h 1911785"/>
                <a:gd name="connsiteX162" fmla="*/ 760651 w 5029259"/>
                <a:gd name="connsiteY162" fmla="*/ 1030275 h 1911785"/>
                <a:gd name="connsiteX163" fmla="*/ 744467 w 5029259"/>
                <a:gd name="connsiteY163" fmla="*/ 1018137 h 1911785"/>
                <a:gd name="connsiteX164" fmla="*/ 695915 w 5029259"/>
                <a:gd name="connsiteY164" fmla="*/ 1005999 h 1911785"/>
                <a:gd name="connsiteX165" fmla="*/ 683777 w 5029259"/>
                <a:gd name="connsiteY165" fmla="*/ 997907 h 1911785"/>
                <a:gd name="connsiteX166" fmla="*/ 655455 w 5029259"/>
                <a:gd name="connsiteY166" fmla="*/ 989815 h 1911785"/>
                <a:gd name="connsiteX167" fmla="*/ 619041 w 5029259"/>
                <a:gd name="connsiteY167" fmla="*/ 969585 h 1911785"/>
                <a:gd name="connsiteX168" fmla="*/ 586673 w 5029259"/>
                <a:gd name="connsiteY168" fmla="*/ 937217 h 1911785"/>
                <a:gd name="connsiteX169" fmla="*/ 570489 w 5029259"/>
                <a:gd name="connsiteY169" fmla="*/ 921033 h 1911785"/>
                <a:gd name="connsiteX170" fmla="*/ 550258 w 5029259"/>
                <a:gd name="connsiteY170" fmla="*/ 900803 h 1911785"/>
                <a:gd name="connsiteX171" fmla="*/ 530028 w 5029259"/>
                <a:gd name="connsiteY171" fmla="*/ 880573 h 1911785"/>
                <a:gd name="connsiteX172" fmla="*/ 517890 w 5029259"/>
                <a:gd name="connsiteY172" fmla="*/ 864389 h 1911785"/>
                <a:gd name="connsiteX173" fmla="*/ 485522 w 5029259"/>
                <a:gd name="connsiteY173" fmla="*/ 844159 h 1911785"/>
                <a:gd name="connsiteX174" fmla="*/ 461246 w 5029259"/>
                <a:gd name="connsiteY174" fmla="*/ 819883 h 1911785"/>
                <a:gd name="connsiteX175" fmla="*/ 453154 w 5029259"/>
                <a:gd name="connsiteY175" fmla="*/ 811790 h 1911785"/>
                <a:gd name="connsiteX176" fmla="*/ 428878 w 5029259"/>
                <a:gd name="connsiteY176" fmla="*/ 795606 h 1911785"/>
                <a:gd name="connsiteX177" fmla="*/ 384372 w 5029259"/>
                <a:gd name="connsiteY177" fmla="*/ 759192 h 1911785"/>
                <a:gd name="connsiteX178" fmla="*/ 360096 w 5029259"/>
                <a:gd name="connsiteY178" fmla="*/ 747054 h 1911785"/>
                <a:gd name="connsiteX179" fmla="*/ 198255 w 5029259"/>
                <a:gd name="connsiteY179" fmla="*/ 743008 h 1911785"/>
                <a:gd name="connsiteX180" fmla="*/ 153749 w 5029259"/>
                <a:gd name="connsiteY180" fmla="*/ 734916 h 1911785"/>
                <a:gd name="connsiteX181" fmla="*/ 137565 w 5029259"/>
                <a:gd name="connsiteY181" fmla="*/ 726824 h 1911785"/>
                <a:gd name="connsiteX182" fmla="*/ 105197 w 5029259"/>
                <a:gd name="connsiteY182" fmla="*/ 722778 h 1911785"/>
                <a:gd name="connsiteX183" fmla="*/ 93058 w 5029259"/>
                <a:gd name="connsiteY183" fmla="*/ 718732 h 1911785"/>
                <a:gd name="connsiteX184" fmla="*/ 80920 w 5029259"/>
                <a:gd name="connsiteY184" fmla="*/ 710640 h 1911785"/>
                <a:gd name="connsiteX185" fmla="*/ 64736 w 5029259"/>
                <a:gd name="connsiteY185" fmla="*/ 706594 h 1911785"/>
                <a:gd name="connsiteX186" fmla="*/ 52598 w 5029259"/>
                <a:gd name="connsiteY186" fmla="*/ 694456 h 1911785"/>
                <a:gd name="connsiteX187" fmla="*/ 36414 w 5029259"/>
                <a:gd name="connsiteY187" fmla="*/ 682318 h 1911785"/>
                <a:gd name="connsiteX188" fmla="*/ 28322 w 5029259"/>
                <a:gd name="connsiteY188" fmla="*/ 670180 h 1911785"/>
                <a:gd name="connsiteX189" fmla="*/ 64736 w 5029259"/>
                <a:gd name="connsiteY189" fmla="*/ 710640 h 1911785"/>
                <a:gd name="connsiteX190" fmla="*/ 68782 w 5029259"/>
                <a:gd name="connsiteY190"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4377791 w 5017062"/>
                <a:gd name="connsiteY60" fmla="*/ 95645 h 1911785"/>
                <a:gd name="connsiteX61" fmla="*/ 5000878 w 5017062"/>
                <a:gd name="connsiteY61" fmla="*/ 208934 h 1911785"/>
                <a:gd name="connsiteX62" fmla="*/ 4992786 w 5017062"/>
                <a:gd name="connsiteY62" fmla="*/ 342452 h 1911785"/>
                <a:gd name="connsiteX63" fmla="*/ 4988740 w 5017062"/>
                <a:gd name="connsiteY63" fmla="*/ 362683 h 1911785"/>
                <a:gd name="connsiteX64" fmla="*/ 4984694 w 5017062"/>
                <a:gd name="connsiteY64" fmla="*/ 391005 h 1911785"/>
                <a:gd name="connsiteX65" fmla="*/ 4976602 w 5017062"/>
                <a:gd name="connsiteY65" fmla="*/ 411235 h 1911785"/>
                <a:gd name="connsiteX66" fmla="*/ 4960418 w 5017062"/>
                <a:gd name="connsiteY66" fmla="*/ 459787 h 1911785"/>
                <a:gd name="connsiteX67" fmla="*/ 4952326 w 5017062"/>
                <a:gd name="connsiteY67" fmla="*/ 496201 h 1911785"/>
                <a:gd name="connsiteX68" fmla="*/ 4940188 w 5017062"/>
                <a:gd name="connsiteY68" fmla="*/ 564983 h 1911785"/>
                <a:gd name="connsiteX69" fmla="*/ 4944234 w 5017062"/>
                <a:gd name="connsiteY69" fmla="*/ 1014091 h 1911785"/>
                <a:gd name="connsiteX70" fmla="*/ 4948280 w 5017062"/>
                <a:gd name="connsiteY70" fmla="*/ 1030275 h 1911785"/>
                <a:gd name="connsiteX71" fmla="*/ 4952326 w 5017062"/>
                <a:gd name="connsiteY71" fmla="*/ 1151656 h 1911785"/>
                <a:gd name="connsiteX72" fmla="*/ 4968510 w 5017062"/>
                <a:gd name="connsiteY72" fmla="*/ 1196162 h 1911785"/>
                <a:gd name="connsiteX73" fmla="*/ 4976602 w 5017062"/>
                <a:gd name="connsiteY73" fmla="*/ 1224484 h 1911785"/>
                <a:gd name="connsiteX74" fmla="*/ 4984694 w 5017062"/>
                <a:gd name="connsiteY74" fmla="*/ 1244714 h 1911785"/>
                <a:gd name="connsiteX75" fmla="*/ 4988740 w 5017062"/>
                <a:gd name="connsiteY75" fmla="*/ 1264944 h 1911785"/>
                <a:gd name="connsiteX76" fmla="*/ 5000878 w 5017062"/>
                <a:gd name="connsiteY76" fmla="*/ 1281129 h 1911785"/>
                <a:gd name="connsiteX77" fmla="*/ 5004924 w 5017062"/>
                <a:gd name="connsiteY77" fmla="*/ 1301359 h 1911785"/>
                <a:gd name="connsiteX78" fmla="*/ 5013016 w 5017062"/>
                <a:gd name="connsiteY78" fmla="*/ 1317543 h 1911785"/>
                <a:gd name="connsiteX79" fmla="*/ 5017062 w 5017062"/>
                <a:gd name="connsiteY79" fmla="*/ 1333727 h 1911785"/>
                <a:gd name="connsiteX80" fmla="*/ 5000878 w 5017062"/>
                <a:gd name="connsiteY80" fmla="*/ 1390371 h 1911785"/>
                <a:gd name="connsiteX81" fmla="*/ 4972556 w 5017062"/>
                <a:gd name="connsiteY81" fmla="*/ 1463199 h 1911785"/>
                <a:gd name="connsiteX82" fmla="*/ 4952326 w 5017062"/>
                <a:gd name="connsiteY82" fmla="*/ 1523890 h 1911785"/>
                <a:gd name="connsiteX83" fmla="*/ 4928050 w 5017062"/>
                <a:gd name="connsiteY83" fmla="*/ 1596718 h 1911785"/>
                <a:gd name="connsiteX84" fmla="*/ 4924004 w 5017062"/>
                <a:gd name="connsiteY84" fmla="*/ 1616948 h 1911785"/>
                <a:gd name="connsiteX85" fmla="*/ 4907820 w 5017062"/>
                <a:gd name="connsiteY85" fmla="*/ 1665500 h 1911785"/>
                <a:gd name="connsiteX86" fmla="*/ 4899727 w 5017062"/>
                <a:gd name="connsiteY86" fmla="*/ 1685730 h 1911785"/>
                <a:gd name="connsiteX87" fmla="*/ 4887589 w 5017062"/>
                <a:gd name="connsiteY87" fmla="*/ 1693822 h 1911785"/>
                <a:gd name="connsiteX88" fmla="*/ 4883543 w 5017062"/>
                <a:gd name="connsiteY88" fmla="*/ 1705960 h 1911785"/>
                <a:gd name="connsiteX89" fmla="*/ 4859267 w 5017062"/>
                <a:gd name="connsiteY89" fmla="*/ 1758559 h 1911785"/>
                <a:gd name="connsiteX90" fmla="*/ 4855221 w 5017062"/>
                <a:gd name="connsiteY90" fmla="*/ 1778789 h 1911785"/>
                <a:gd name="connsiteX91" fmla="*/ 4843083 w 5017062"/>
                <a:gd name="connsiteY91" fmla="*/ 1807111 h 1911785"/>
                <a:gd name="connsiteX92" fmla="*/ 4839037 w 5017062"/>
                <a:gd name="connsiteY92" fmla="*/ 1819249 h 1911785"/>
                <a:gd name="connsiteX93" fmla="*/ 4834991 w 5017062"/>
                <a:gd name="connsiteY93" fmla="*/ 1835433 h 1911785"/>
                <a:gd name="connsiteX94" fmla="*/ 4778347 w 5017062"/>
                <a:gd name="connsiteY94" fmla="*/ 1847571 h 1911785"/>
                <a:gd name="connsiteX95" fmla="*/ 4673151 w 5017062"/>
                <a:gd name="connsiteY95" fmla="*/ 1867801 h 1911785"/>
                <a:gd name="connsiteX96" fmla="*/ 4511310 w 5017062"/>
                <a:gd name="connsiteY96" fmla="*/ 1871847 h 1911785"/>
                <a:gd name="connsiteX97" fmla="*/ 4389929 w 5017062"/>
                <a:gd name="connsiteY97" fmla="*/ 1883985 h 1911785"/>
                <a:gd name="connsiteX98" fmla="*/ 4187628 w 5017062"/>
                <a:gd name="connsiteY98" fmla="*/ 1892077 h 1911785"/>
                <a:gd name="connsiteX99" fmla="*/ 3969143 w 5017062"/>
                <a:gd name="connsiteY99" fmla="*/ 1896123 h 1911785"/>
                <a:gd name="connsiteX100" fmla="*/ 3912499 w 5017062"/>
                <a:gd name="connsiteY100" fmla="*/ 1892077 h 1911785"/>
                <a:gd name="connsiteX101" fmla="*/ 3859901 w 5017062"/>
                <a:gd name="connsiteY101" fmla="*/ 1883985 h 1911785"/>
                <a:gd name="connsiteX102" fmla="*/ 3827533 w 5017062"/>
                <a:gd name="connsiteY102" fmla="*/ 1875893 h 1911785"/>
                <a:gd name="connsiteX103" fmla="*/ 3791119 w 5017062"/>
                <a:gd name="connsiteY103" fmla="*/ 1867801 h 1911785"/>
                <a:gd name="connsiteX104" fmla="*/ 3762797 w 5017062"/>
                <a:gd name="connsiteY104" fmla="*/ 1863755 h 1911785"/>
                <a:gd name="connsiteX105" fmla="*/ 3726382 w 5017062"/>
                <a:gd name="connsiteY105" fmla="*/ 1855663 h 1911785"/>
                <a:gd name="connsiteX106" fmla="*/ 3702106 w 5017062"/>
                <a:gd name="connsiteY106" fmla="*/ 1851617 h 1911785"/>
                <a:gd name="connsiteX107" fmla="*/ 3681876 w 5017062"/>
                <a:gd name="connsiteY107" fmla="*/ 1847571 h 1911785"/>
                <a:gd name="connsiteX108" fmla="*/ 3596910 w 5017062"/>
                <a:gd name="connsiteY108" fmla="*/ 1835433 h 1911785"/>
                <a:gd name="connsiteX109" fmla="*/ 3511943 w 5017062"/>
                <a:gd name="connsiteY109" fmla="*/ 1827341 h 1911785"/>
                <a:gd name="connsiteX110" fmla="*/ 3451253 w 5017062"/>
                <a:gd name="connsiteY110" fmla="*/ 1819249 h 1911785"/>
                <a:gd name="connsiteX111" fmla="*/ 3431023 w 5017062"/>
                <a:gd name="connsiteY111" fmla="*/ 1811157 h 1911785"/>
                <a:gd name="connsiteX112" fmla="*/ 3394609 w 5017062"/>
                <a:gd name="connsiteY112" fmla="*/ 1786881 h 1911785"/>
                <a:gd name="connsiteX113" fmla="*/ 3382471 w 5017062"/>
                <a:gd name="connsiteY113" fmla="*/ 1770697 h 1911785"/>
                <a:gd name="connsiteX114" fmla="*/ 3337965 w 5017062"/>
                <a:gd name="connsiteY114" fmla="*/ 1746421 h 1911785"/>
                <a:gd name="connsiteX115" fmla="*/ 3297504 w 5017062"/>
                <a:gd name="connsiteY115" fmla="*/ 1722144 h 1911785"/>
                <a:gd name="connsiteX116" fmla="*/ 3269182 w 5017062"/>
                <a:gd name="connsiteY116" fmla="*/ 1710006 h 1911785"/>
                <a:gd name="connsiteX117" fmla="*/ 3228722 w 5017062"/>
                <a:gd name="connsiteY117" fmla="*/ 1685730 h 1911785"/>
                <a:gd name="connsiteX118" fmla="*/ 3204446 w 5017062"/>
                <a:gd name="connsiteY118" fmla="*/ 1677638 h 1911785"/>
                <a:gd name="connsiteX119" fmla="*/ 3155894 w 5017062"/>
                <a:gd name="connsiteY119" fmla="*/ 1657408 h 1911785"/>
                <a:gd name="connsiteX120" fmla="*/ 3135664 w 5017062"/>
                <a:gd name="connsiteY120" fmla="*/ 1649316 h 1911785"/>
                <a:gd name="connsiteX121" fmla="*/ 3115434 w 5017062"/>
                <a:gd name="connsiteY121" fmla="*/ 1645270 h 1911785"/>
                <a:gd name="connsiteX122" fmla="*/ 3034513 w 5017062"/>
                <a:gd name="connsiteY122" fmla="*/ 1633132 h 1911785"/>
                <a:gd name="connsiteX123" fmla="*/ 2985961 w 5017062"/>
                <a:gd name="connsiteY123" fmla="*/ 1629086 h 1911785"/>
                <a:gd name="connsiteX124" fmla="*/ 2945501 w 5017062"/>
                <a:gd name="connsiteY124" fmla="*/ 1604810 h 1911785"/>
                <a:gd name="connsiteX125" fmla="*/ 2913133 w 5017062"/>
                <a:gd name="connsiteY125" fmla="*/ 1584580 h 1911785"/>
                <a:gd name="connsiteX126" fmla="*/ 2892903 w 5017062"/>
                <a:gd name="connsiteY126" fmla="*/ 1556258 h 1911785"/>
                <a:gd name="connsiteX127" fmla="*/ 2876719 w 5017062"/>
                <a:gd name="connsiteY127" fmla="*/ 1552212 h 1911785"/>
                <a:gd name="connsiteX128" fmla="*/ 2864581 w 5017062"/>
                <a:gd name="connsiteY128" fmla="*/ 1548166 h 1911785"/>
                <a:gd name="connsiteX129" fmla="*/ 2844351 w 5017062"/>
                <a:gd name="connsiteY129" fmla="*/ 1544120 h 1911785"/>
                <a:gd name="connsiteX130" fmla="*/ 2807936 w 5017062"/>
                <a:gd name="connsiteY130" fmla="*/ 1531982 h 1911785"/>
                <a:gd name="connsiteX131" fmla="*/ 2767476 w 5017062"/>
                <a:gd name="connsiteY131" fmla="*/ 1523890 h 1911785"/>
                <a:gd name="connsiteX132" fmla="*/ 2710832 w 5017062"/>
                <a:gd name="connsiteY132" fmla="*/ 1507706 h 1911785"/>
                <a:gd name="connsiteX133" fmla="*/ 2674418 w 5017062"/>
                <a:gd name="connsiteY133" fmla="*/ 1495567 h 1911785"/>
                <a:gd name="connsiteX134" fmla="*/ 2605635 w 5017062"/>
                <a:gd name="connsiteY134" fmla="*/ 1483429 h 1911785"/>
                <a:gd name="connsiteX135" fmla="*/ 2459979 w 5017062"/>
                <a:gd name="connsiteY135" fmla="*/ 1467245 h 1911785"/>
                <a:gd name="connsiteX136" fmla="*/ 2431657 w 5017062"/>
                <a:gd name="connsiteY136" fmla="*/ 1463199 h 1911785"/>
                <a:gd name="connsiteX137" fmla="*/ 2326460 w 5017062"/>
                <a:gd name="connsiteY137" fmla="*/ 1434877 h 1911785"/>
                <a:gd name="connsiteX138" fmla="*/ 2257678 w 5017062"/>
                <a:gd name="connsiteY138" fmla="*/ 1422739 h 1911785"/>
                <a:gd name="connsiteX139" fmla="*/ 2079653 w 5017062"/>
                <a:gd name="connsiteY139" fmla="*/ 1370141 h 1911785"/>
                <a:gd name="connsiteX140" fmla="*/ 1885444 w 5017062"/>
                <a:gd name="connsiteY140" fmla="*/ 1297313 h 1911785"/>
                <a:gd name="connsiteX141" fmla="*/ 1755972 w 5017062"/>
                <a:gd name="connsiteY141" fmla="*/ 1273037 h 1911785"/>
                <a:gd name="connsiteX142" fmla="*/ 1650775 w 5017062"/>
                <a:gd name="connsiteY142" fmla="*/ 1248760 h 1911785"/>
                <a:gd name="connsiteX143" fmla="*/ 1460612 w 5017062"/>
                <a:gd name="connsiteY143" fmla="*/ 1232576 h 1911785"/>
                <a:gd name="connsiteX144" fmla="*/ 1416106 w 5017062"/>
                <a:gd name="connsiteY144" fmla="*/ 1224484 h 1911785"/>
                <a:gd name="connsiteX145" fmla="*/ 1355416 w 5017062"/>
                <a:gd name="connsiteY145" fmla="*/ 1208300 h 1911785"/>
                <a:gd name="connsiteX146" fmla="*/ 1234035 w 5017062"/>
                <a:gd name="connsiteY146" fmla="*/ 1204254 h 1911785"/>
                <a:gd name="connsiteX147" fmla="*/ 1177391 w 5017062"/>
                <a:gd name="connsiteY147" fmla="*/ 1192116 h 1911785"/>
                <a:gd name="connsiteX148" fmla="*/ 1100517 w 5017062"/>
                <a:gd name="connsiteY148" fmla="*/ 1171886 h 1911785"/>
                <a:gd name="connsiteX149" fmla="*/ 1080287 w 5017062"/>
                <a:gd name="connsiteY149" fmla="*/ 1167840 h 1911785"/>
                <a:gd name="connsiteX150" fmla="*/ 1035781 w 5017062"/>
                <a:gd name="connsiteY150" fmla="*/ 1155702 h 1911785"/>
                <a:gd name="connsiteX151" fmla="*/ 1015551 w 5017062"/>
                <a:gd name="connsiteY151" fmla="*/ 1143564 h 1911785"/>
                <a:gd name="connsiteX152" fmla="*/ 995320 w 5017062"/>
                <a:gd name="connsiteY152" fmla="*/ 1139518 h 1911785"/>
                <a:gd name="connsiteX153" fmla="*/ 983182 w 5017062"/>
                <a:gd name="connsiteY153" fmla="*/ 1135472 h 1911785"/>
                <a:gd name="connsiteX154" fmla="*/ 934630 w 5017062"/>
                <a:gd name="connsiteY154" fmla="*/ 1111196 h 1911785"/>
                <a:gd name="connsiteX155" fmla="*/ 918446 w 5017062"/>
                <a:gd name="connsiteY155" fmla="*/ 1103104 h 1911785"/>
                <a:gd name="connsiteX156" fmla="*/ 890124 w 5017062"/>
                <a:gd name="connsiteY156" fmla="*/ 1090966 h 1911785"/>
                <a:gd name="connsiteX157" fmla="*/ 877986 w 5017062"/>
                <a:gd name="connsiteY157" fmla="*/ 1082874 h 1911785"/>
                <a:gd name="connsiteX158" fmla="*/ 845618 w 5017062"/>
                <a:gd name="connsiteY158" fmla="*/ 1070736 h 1911785"/>
                <a:gd name="connsiteX159" fmla="*/ 833480 w 5017062"/>
                <a:gd name="connsiteY159" fmla="*/ 1058598 h 1911785"/>
                <a:gd name="connsiteX160" fmla="*/ 788974 w 5017062"/>
                <a:gd name="connsiteY160" fmla="*/ 1038367 h 1911785"/>
                <a:gd name="connsiteX161" fmla="*/ 760651 w 5017062"/>
                <a:gd name="connsiteY161" fmla="*/ 1030275 h 1911785"/>
                <a:gd name="connsiteX162" fmla="*/ 744467 w 5017062"/>
                <a:gd name="connsiteY162" fmla="*/ 1018137 h 1911785"/>
                <a:gd name="connsiteX163" fmla="*/ 695915 w 5017062"/>
                <a:gd name="connsiteY163" fmla="*/ 1005999 h 1911785"/>
                <a:gd name="connsiteX164" fmla="*/ 683777 w 5017062"/>
                <a:gd name="connsiteY164" fmla="*/ 997907 h 1911785"/>
                <a:gd name="connsiteX165" fmla="*/ 655455 w 5017062"/>
                <a:gd name="connsiteY165" fmla="*/ 989815 h 1911785"/>
                <a:gd name="connsiteX166" fmla="*/ 619041 w 5017062"/>
                <a:gd name="connsiteY166" fmla="*/ 969585 h 1911785"/>
                <a:gd name="connsiteX167" fmla="*/ 586673 w 5017062"/>
                <a:gd name="connsiteY167" fmla="*/ 937217 h 1911785"/>
                <a:gd name="connsiteX168" fmla="*/ 570489 w 5017062"/>
                <a:gd name="connsiteY168" fmla="*/ 921033 h 1911785"/>
                <a:gd name="connsiteX169" fmla="*/ 550258 w 5017062"/>
                <a:gd name="connsiteY169" fmla="*/ 900803 h 1911785"/>
                <a:gd name="connsiteX170" fmla="*/ 530028 w 5017062"/>
                <a:gd name="connsiteY170" fmla="*/ 880573 h 1911785"/>
                <a:gd name="connsiteX171" fmla="*/ 517890 w 5017062"/>
                <a:gd name="connsiteY171" fmla="*/ 864389 h 1911785"/>
                <a:gd name="connsiteX172" fmla="*/ 485522 w 5017062"/>
                <a:gd name="connsiteY172" fmla="*/ 844159 h 1911785"/>
                <a:gd name="connsiteX173" fmla="*/ 461246 w 5017062"/>
                <a:gd name="connsiteY173" fmla="*/ 819883 h 1911785"/>
                <a:gd name="connsiteX174" fmla="*/ 453154 w 5017062"/>
                <a:gd name="connsiteY174" fmla="*/ 811790 h 1911785"/>
                <a:gd name="connsiteX175" fmla="*/ 428878 w 5017062"/>
                <a:gd name="connsiteY175" fmla="*/ 795606 h 1911785"/>
                <a:gd name="connsiteX176" fmla="*/ 384372 w 5017062"/>
                <a:gd name="connsiteY176" fmla="*/ 759192 h 1911785"/>
                <a:gd name="connsiteX177" fmla="*/ 360096 w 5017062"/>
                <a:gd name="connsiteY177" fmla="*/ 747054 h 1911785"/>
                <a:gd name="connsiteX178" fmla="*/ 198255 w 5017062"/>
                <a:gd name="connsiteY178" fmla="*/ 743008 h 1911785"/>
                <a:gd name="connsiteX179" fmla="*/ 153749 w 5017062"/>
                <a:gd name="connsiteY179" fmla="*/ 734916 h 1911785"/>
                <a:gd name="connsiteX180" fmla="*/ 137565 w 5017062"/>
                <a:gd name="connsiteY180" fmla="*/ 726824 h 1911785"/>
                <a:gd name="connsiteX181" fmla="*/ 105197 w 5017062"/>
                <a:gd name="connsiteY181" fmla="*/ 722778 h 1911785"/>
                <a:gd name="connsiteX182" fmla="*/ 93058 w 5017062"/>
                <a:gd name="connsiteY182" fmla="*/ 718732 h 1911785"/>
                <a:gd name="connsiteX183" fmla="*/ 80920 w 5017062"/>
                <a:gd name="connsiteY183" fmla="*/ 710640 h 1911785"/>
                <a:gd name="connsiteX184" fmla="*/ 64736 w 5017062"/>
                <a:gd name="connsiteY184" fmla="*/ 706594 h 1911785"/>
                <a:gd name="connsiteX185" fmla="*/ 52598 w 5017062"/>
                <a:gd name="connsiteY185" fmla="*/ 694456 h 1911785"/>
                <a:gd name="connsiteX186" fmla="*/ 36414 w 5017062"/>
                <a:gd name="connsiteY186" fmla="*/ 682318 h 1911785"/>
                <a:gd name="connsiteX187" fmla="*/ 28322 w 5017062"/>
                <a:gd name="connsiteY187" fmla="*/ 670180 h 1911785"/>
                <a:gd name="connsiteX188" fmla="*/ 64736 w 5017062"/>
                <a:gd name="connsiteY188" fmla="*/ 710640 h 1911785"/>
                <a:gd name="connsiteX189" fmla="*/ 68782 w 5017062"/>
                <a:gd name="connsiteY189" fmla="*/ 714686 h 1911785"/>
                <a:gd name="connsiteX0" fmla="*/ 0 w 5037258"/>
                <a:gd name="connsiteY0" fmla="*/ 690410 h 1911785"/>
                <a:gd name="connsiteX1" fmla="*/ 0 w 5037258"/>
                <a:gd name="connsiteY1" fmla="*/ 690410 h 1911785"/>
                <a:gd name="connsiteX2" fmla="*/ 64736 w 5037258"/>
                <a:gd name="connsiteY2" fmla="*/ 670180 h 1911785"/>
                <a:gd name="connsiteX3" fmla="*/ 80920 w 5037258"/>
                <a:gd name="connsiteY3" fmla="*/ 662088 h 1911785"/>
                <a:gd name="connsiteX4" fmla="*/ 93058 w 5037258"/>
                <a:gd name="connsiteY4" fmla="*/ 658042 h 1911785"/>
                <a:gd name="connsiteX5" fmla="*/ 105197 w 5037258"/>
                <a:gd name="connsiteY5" fmla="*/ 649950 h 1911785"/>
                <a:gd name="connsiteX6" fmla="*/ 125427 w 5037258"/>
                <a:gd name="connsiteY6" fmla="*/ 641858 h 1911785"/>
                <a:gd name="connsiteX7" fmla="*/ 137565 w 5037258"/>
                <a:gd name="connsiteY7" fmla="*/ 633766 h 1911785"/>
                <a:gd name="connsiteX8" fmla="*/ 157795 w 5037258"/>
                <a:gd name="connsiteY8" fmla="*/ 629720 h 1911785"/>
                <a:gd name="connsiteX9" fmla="*/ 169933 w 5037258"/>
                <a:gd name="connsiteY9" fmla="*/ 621628 h 1911785"/>
                <a:gd name="connsiteX10" fmla="*/ 194209 w 5037258"/>
                <a:gd name="connsiteY10" fmla="*/ 613536 h 1911785"/>
                <a:gd name="connsiteX11" fmla="*/ 230623 w 5037258"/>
                <a:gd name="connsiteY11" fmla="*/ 597352 h 1911785"/>
                <a:gd name="connsiteX12" fmla="*/ 242761 w 5037258"/>
                <a:gd name="connsiteY12" fmla="*/ 585213 h 1911785"/>
                <a:gd name="connsiteX13" fmla="*/ 262991 w 5037258"/>
                <a:gd name="connsiteY13" fmla="*/ 581167 h 1911785"/>
                <a:gd name="connsiteX14" fmla="*/ 295359 w 5037258"/>
                <a:gd name="connsiteY14" fmla="*/ 569029 h 1911785"/>
                <a:gd name="connsiteX15" fmla="*/ 307497 w 5037258"/>
                <a:gd name="connsiteY15" fmla="*/ 564983 h 1911785"/>
                <a:gd name="connsiteX16" fmla="*/ 327727 w 5037258"/>
                <a:gd name="connsiteY16" fmla="*/ 552845 h 1911785"/>
                <a:gd name="connsiteX17" fmla="*/ 360096 w 5037258"/>
                <a:gd name="connsiteY17" fmla="*/ 544753 h 1911785"/>
                <a:gd name="connsiteX18" fmla="*/ 400556 w 5037258"/>
                <a:gd name="connsiteY18" fmla="*/ 524523 h 1911785"/>
                <a:gd name="connsiteX19" fmla="*/ 436970 w 5037258"/>
                <a:gd name="connsiteY19" fmla="*/ 516431 h 1911785"/>
                <a:gd name="connsiteX20" fmla="*/ 449108 w 5037258"/>
                <a:gd name="connsiteY20" fmla="*/ 508339 h 1911785"/>
                <a:gd name="connsiteX21" fmla="*/ 465292 w 5037258"/>
                <a:gd name="connsiteY21" fmla="*/ 504293 h 1911785"/>
                <a:gd name="connsiteX22" fmla="*/ 517890 w 5037258"/>
                <a:gd name="connsiteY22" fmla="*/ 496201 h 1911785"/>
                <a:gd name="connsiteX23" fmla="*/ 558351 w 5037258"/>
                <a:gd name="connsiteY23" fmla="*/ 480017 h 1911785"/>
                <a:gd name="connsiteX24" fmla="*/ 602857 w 5037258"/>
                <a:gd name="connsiteY24" fmla="*/ 471925 h 1911785"/>
                <a:gd name="connsiteX25" fmla="*/ 623087 w 5037258"/>
                <a:gd name="connsiteY25" fmla="*/ 467879 h 1911785"/>
                <a:gd name="connsiteX26" fmla="*/ 663547 w 5037258"/>
                <a:gd name="connsiteY26" fmla="*/ 463833 h 1911785"/>
                <a:gd name="connsiteX27" fmla="*/ 712099 w 5037258"/>
                <a:gd name="connsiteY27" fmla="*/ 451695 h 1911785"/>
                <a:gd name="connsiteX28" fmla="*/ 732329 w 5037258"/>
                <a:gd name="connsiteY28" fmla="*/ 443603 h 1911785"/>
                <a:gd name="connsiteX29" fmla="*/ 748513 w 5037258"/>
                <a:gd name="connsiteY29" fmla="*/ 439557 h 1911785"/>
                <a:gd name="connsiteX30" fmla="*/ 760651 w 5037258"/>
                <a:gd name="connsiteY30" fmla="*/ 435511 h 1911785"/>
                <a:gd name="connsiteX31" fmla="*/ 793020 w 5037258"/>
                <a:gd name="connsiteY31" fmla="*/ 427419 h 1911785"/>
                <a:gd name="connsiteX32" fmla="*/ 817296 w 5037258"/>
                <a:gd name="connsiteY32" fmla="*/ 419327 h 1911785"/>
                <a:gd name="connsiteX33" fmla="*/ 829434 w 5037258"/>
                <a:gd name="connsiteY33" fmla="*/ 411235 h 1911785"/>
                <a:gd name="connsiteX34" fmla="*/ 869894 w 5037258"/>
                <a:gd name="connsiteY34" fmla="*/ 403143 h 1911785"/>
                <a:gd name="connsiteX35" fmla="*/ 902262 w 5037258"/>
                <a:gd name="connsiteY35" fmla="*/ 391005 h 1911785"/>
                <a:gd name="connsiteX36" fmla="*/ 918446 w 5037258"/>
                <a:gd name="connsiteY36" fmla="*/ 386959 h 1911785"/>
                <a:gd name="connsiteX37" fmla="*/ 930584 w 5037258"/>
                <a:gd name="connsiteY37" fmla="*/ 382913 h 1911785"/>
                <a:gd name="connsiteX38" fmla="*/ 979136 w 5037258"/>
                <a:gd name="connsiteY38" fmla="*/ 378867 h 1911785"/>
                <a:gd name="connsiteX39" fmla="*/ 999366 w 5037258"/>
                <a:gd name="connsiteY39" fmla="*/ 370775 h 1911785"/>
                <a:gd name="connsiteX40" fmla="*/ 1019597 w 5037258"/>
                <a:gd name="connsiteY40" fmla="*/ 366729 h 1911785"/>
                <a:gd name="connsiteX41" fmla="*/ 1031735 w 5037258"/>
                <a:gd name="connsiteY41" fmla="*/ 358637 h 1911785"/>
                <a:gd name="connsiteX42" fmla="*/ 1076241 w 5037258"/>
                <a:gd name="connsiteY42" fmla="*/ 354590 h 1911785"/>
                <a:gd name="connsiteX43" fmla="*/ 1088379 w 5037258"/>
                <a:gd name="connsiteY43" fmla="*/ 350544 h 1911785"/>
                <a:gd name="connsiteX44" fmla="*/ 1120747 w 5037258"/>
                <a:gd name="connsiteY44" fmla="*/ 346498 h 1911785"/>
                <a:gd name="connsiteX45" fmla="*/ 1132885 w 5037258"/>
                <a:gd name="connsiteY45" fmla="*/ 338406 h 1911785"/>
                <a:gd name="connsiteX46" fmla="*/ 1165253 w 5037258"/>
                <a:gd name="connsiteY46" fmla="*/ 334360 h 1911785"/>
                <a:gd name="connsiteX47" fmla="*/ 1177391 w 5037258"/>
                <a:gd name="connsiteY47" fmla="*/ 330314 h 1911785"/>
                <a:gd name="connsiteX48" fmla="*/ 1213805 w 5037258"/>
                <a:gd name="connsiteY48" fmla="*/ 322222 h 1911785"/>
                <a:gd name="connsiteX49" fmla="*/ 1242127 w 5037258"/>
                <a:gd name="connsiteY49" fmla="*/ 310084 h 1911785"/>
                <a:gd name="connsiteX50" fmla="*/ 1258312 w 5037258"/>
                <a:gd name="connsiteY50" fmla="*/ 306038 h 1911785"/>
                <a:gd name="connsiteX51" fmla="*/ 1270450 w 5037258"/>
                <a:gd name="connsiteY51" fmla="*/ 297946 h 1911785"/>
                <a:gd name="connsiteX52" fmla="*/ 1314956 w 5037258"/>
                <a:gd name="connsiteY52" fmla="*/ 289854 h 1911785"/>
                <a:gd name="connsiteX53" fmla="*/ 1347324 w 5037258"/>
                <a:gd name="connsiteY53" fmla="*/ 277716 h 1911785"/>
                <a:gd name="connsiteX54" fmla="*/ 1379692 w 5037258"/>
                <a:gd name="connsiteY54" fmla="*/ 265578 h 1911785"/>
                <a:gd name="connsiteX55" fmla="*/ 1395876 w 5037258"/>
                <a:gd name="connsiteY55" fmla="*/ 261532 h 1911785"/>
                <a:gd name="connsiteX56" fmla="*/ 1756687 w 5037258"/>
                <a:gd name="connsiteY56" fmla="*/ 162893 h 1911785"/>
                <a:gd name="connsiteX57" fmla="*/ 2570960 w 5037258"/>
                <a:gd name="connsiteY57" fmla="*/ 7814 h 1911785"/>
                <a:gd name="connsiteX58" fmla="*/ 3322388 w 5037258"/>
                <a:gd name="connsiteY58" fmla="*/ 36874 h 1911785"/>
                <a:gd name="connsiteX59" fmla="*/ 3587982 w 5037258"/>
                <a:gd name="connsiteY59" fmla="*/ 83356 h 1911785"/>
                <a:gd name="connsiteX60" fmla="*/ 4377791 w 5037258"/>
                <a:gd name="connsiteY60" fmla="*/ 95645 h 1911785"/>
                <a:gd name="connsiteX61" fmla="*/ 4992786 w 5037258"/>
                <a:gd name="connsiteY61" fmla="*/ 342452 h 1911785"/>
                <a:gd name="connsiteX62" fmla="*/ 4988740 w 5037258"/>
                <a:gd name="connsiteY62" fmla="*/ 362683 h 1911785"/>
                <a:gd name="connsiteX63" fmla="*/ 4984694 w 5037258"/>
                <a:gd name="connsiteY63" fmla="*/ 391005 h 1911785"/>
                <a:gd name="connsiteX64" fmla="*/ 4976602 w 5037258"/>
                <a:gd name="connsiteY64" fmla="*/ 411235 h 1911785"/>
                <a:gd name="connsiteX65" fmla="*/ 4960418 w 5037258"/>
                <a:gd name="connsiteY65" fmla="*/ 459787 h 1911785"/>
                <a:gd name="connsiteX66" fmla="*/ 4952326 w 5037258"/>
                <a:gd name="connsiteY66" fmla="*/ 496201 h 1911785"/>
                <a:gd name="connsiteX67" fmla="*/ 4940188 w 5037258"/>
                <a:gd name="connsiteY67" fmla="*/ 564983 h 1911785"/>
                <a:gd name="connsiteX68" fmla="*/ 4944234 w 5037258"/>
                <a:gd name="connsiteY68" fmla="*/ 1014091 h 1911785"/>
                <a:gd name="connsiteX69" fmla="*/ 4948280 w 5037258"/>
                <a:gd name="connsiteY69" fmla="*/ 1030275 h 1911785"/>
                <a:gd name="connsiteX70" fmla="*/ 4952326 w 5037258"/>
                <a:gd name="connsiteY70" fmla="*/ 1151656 h 1911785"/>
                <a:gd name="connsiteX71" fmla="*/ 4968510 w 5037258"/>
                <a:gd name="connsiteY71" fmla="*/ 1196162 h 1911785"/>
                <a:gd name="connsiteX72" fmla="*/ 4976602 w 5037258"/>
                <a:gd name="connsiteY72" fmla="*/ 1224484 h 1911785"/>
                <a:gd name="connsiteX73" fmla="*/ 4984694 w 5037258"/>
                <a:gd name="connsiteY73" fmla="*/ 1244714 h 1911785"/>
                <a:gd name="connsiteX74" fmla="*/ 4988740 w 5037258"/>
                <a:gd name="connsiteY74" fmla="*/ 1264944 h 1911785"/>
                <a:gd name="connsiteX75" fmla="*/ 5000878 w 5037258"/>
                <a:gd name="connsiteY75" fmla="*/ 1281129 h 1911785"/>
                <a:gd name="connsiteX76" fmla="*/ 5004924 w 5037258"/>
                <a:gd name="connsiteY76" fmla="*/ 1301359 h 1911785"/>
                <a:gd name="connsiteX77" fmla="*/ 5013016 w 5037258"/>
                <a:gd name="connsiteY77" fmla="*/ 1317543 h 1911785"/>
                <a:gd name="connsiteX78" fmla="*/ 5017062 w 5037258"/>
                <a:gd name="connsiteY78" fmla="*/ 1333727 h 1911785"/>
                <a:gd name="connsiteX79" fmla="*/ 5000878 w 5037258"/>
                <a:gd name="connsiteY79" fmla="*/ 1390371 h 1911785"/>
                <a:gd name="connsiteX80" fmla="*/ 4972556 w 5037258"/>
                <a:gd name="connsiteY80" fmla="*/ 1463199 h 1911785"/>
                <a:gd name="connsiteX81" fmla="*/ 4952326 w 5037258"/>
                <a:gd name="connsiteY81" fmla="*/ 1523890 h 1911785"/>
                <a:gd name="connsiteX82" fmla="*/ 4928050 w 5037258"/>
                <a:gd name="connsiteY82" fmla="*/ 1596718 h 1911785"/>
                <a:gd name="connsiteX83" fmla="*/ 4924004 w 5037258"/>
                <a:gd name="connsiteY83" fmla="*/ 1616948 h 1911785"/>
                <a:gd name="connsiteX84" fmla="*/ 4907820 w 5037258"/>
                <a:gd name="connsiteY84" fmla="*/ 1665500 h 1911785"/>
                <a:gd name="connsiteX85" fmla="*/ 4899727 w 5037258"/>
                <a:gd name="connsiteY85" fmla="*/ 1685730 h 1911785"/>
                <a:gd name="connsiteX86" fmla="*/ 4887589 w 5037258"/>
                <a:gd name="connsiteY86" fmla="*/ 1693822 h 1911785"/>
                <a:gd name="connsiteX87" fmla="*/ 4883543 w 5037258"/>
                <a:gd name="connsiteY87" fmla="*/ 1705960 h 1911785"/>
                <a:gd name="connsiteX88" fmla="*/ 4859267 w 5037258"/>
                <a:gd name="connsiteY88" fmla="*/ 1758559 h 1911785"/>
                <a:gd name="connsiteX89" fmla="*/ 4855221 w 5037258"/>
                <a:gd name="connsiteY89" fmla="*/ 1778789 h 1911785"/>
                <a:gd name="connsiteX90" fmla="*/ 4843083 w 5037258"/>
                <a:gd name="connsiteY90" fmla="*/ 1807111 h 1911785"/>
                <a:gd name="connsiteX91" fmla="*/ 4839037 w 5037258"/>
                <a:gd name="connsiteY91" fmla="*/ 1819249 h 1911785"/>
                <a:gd name="connsiteX92" fmla="*/ 4834991 w 5037258"/>
                <a:gd name="connsiteY92" fmla="*/ 1835433 h 1911785"/>
                <a:gd name="connsiteX93" fmla="*/ 4778347 w 5037258"/>
                <a:gd name="connsiteY93" fmla="*/ 1847571 h 1911785"/>
                <a:gd name="connsiteX94" fmla="*/ 4673151 w 5037258"/>
                <a:gd name="connsiteY94" fmla="*/ 1867801 h 1911785"/>
                <a:gd name="connsiteX95" fmla="*/ 4511310 w 5037258"/>
                <a:gd name="connsiteY95" fmla="*/ 1871847 h 1911785"/>
                <a:gd name="connsiteX96" fmla="*/ 4389929 w 5037258"/>
                <a:gd name="connsiteY96" fmla="*/ 1883985 h 1911785"/>
                <a:gd name="connsiteX97" fmla="*/ 4187628 w 5037258"/>
                <a:gd name="connsiteY97" fmla="*/ 1892077 h 1911785"/>
                <a:gd name="connsiteX98" fmla="*/ 3969143 w 5037258"/>
                <a:gd name="connsiteY98" fmla="*/ 1896123 h 1911785"/>
                <a:gd name="connsiteX99" fmla="*/ 3912499 w 5037258"/>
                <a:gd name="connsiteY99" fmla="*/ 1892077 h 1911785"/>
                <a:gd name="connsiteX100" fmla="*/ 3859901 w 5037258"/>
                <a:gd name="connsiteY100" fmla="*/ 1883985 h 1911785"/>
                <a:gd name="connsiteX101" fmla="*/ 3827533 w 5037258"/>
                <a:gd name="connsiteY101" fmla="*/ 1875893 h 1911785"/>
                <a:gd name="connsiteX102" fmla="*/ 3791119 w 5037258"/>
                <a:gd name="connsiteY102" fmla="*/ 1867801 h 1911785"/>
                <a:gd name="connsiteX103" fmla="*/ 3762797 w 5037258"/>
                <a:gd name="connsiteY103" fmla="*/ 1863755 h 1911785"/>
                <a:gd name="connsiteX104" fmla="*/ 3726382 w 5037258"/>
                <a:gd name="connsiteY104" fmla="*/ 1855663 h 1911785"/>
                <a:gd name="connsiteX105" fmla="*/ 3702106 w 5037258"/>
                <a:gd name="connsiteY105" fmla="*/ 1851617 h 1911785"/>
                <a:gd name="connsiteX106" fmla="*/ 3681876 w 5037258"/>
                <a:gd name="connsiteY106" fmla="*/ 1847571 h 1911785"/>
                <a:gd name="connsiteX107" fmla="*/ 3596910 w 5037258"/>
                <a:gd name="connsiteY107" fmla="*/ 1835433 h 1911785"/>
                <a:gd name="connsiteX108" fmla="*/ 3511943 w 5037258"/>
                <a:gd name="connsiteY108" fmla="*/ 1827341 h 1911785"/>
                <a:gd name="connsiteX109" fmla="*/ 3451253 w 5037258"/>
                <a:gd name="connsiteY109" fmla="*/ 1819249 h 1911785"/>
                <a:gd name="connsiteX110" fmla="*/ 3431023 w 5037258"/>
                <a:gd name="connsiteY110" fmla="*/ 1811157 h 1911785"/>
                <a:gd name="connsiteX111" fmla="*/ 3394609 w 5037258"/>
                <a:gd name="connsiteY111" fmla="*/ 1786881 h 1911785"/>
                <a:gd name="connsiteX112" fmla="*/ 3382471 w 5037258"/>
                <a:gd name="connsiteY112" fmla="*/ 1770697 h 1911785"/>
                <a:gd name="connsiteX113" fmla="*/ 3337965 w 5037258"/>
                <a:gd name="connsiteY113" fmla="*/ 1746421 h 1911785"/>
                <a:gd name="connsiteX114" fmla="*/ 3297504 w 5037258"/>
                <a:gd name="connsiteY114" fmla="*/ 1722144 h 1911785"/>
                <a:gd name="connsiteX115" fmla="*/ 3269182 w 5037258"/>
                <a:gd name="connsiteY115" fmla="*/ 1710006 h 1911785"/>
                <a:gd name="connsiteX116" fmla="*/ 3228722 w 5037258"/>
                <a:gd name="connsiteY116" fmla="*/ 1685730 h 1911785"/>
                <a:gd name="connsiteX117" fmla="*/ 3204446 w 5037258"/>
                <a:gd name="connsiteY117" fmla="*/ 1677638 h 1911785"/>
                <a:gd name="connsiteX118" fmla="*/ 3155894 w 5037258"/>
                <a:gd name="connsiteY118" fmla="*/ 1657408 h 1911785"/>
                <a:gd name="connsiteX119" fmla="*/ 3135664 w 5037258"/>
                <a:gd name="connsiteY119" fmla="*/ 1649316 h 1911785"/>
                <a:gd name="connsiteX120" fmla="*/ 3115434 w 5037258"/>
                <a:gd name="connsiteY120" fmla="*/ 1645270 h 1911785"/>
                <a:gd name="connsiteX121" fmla="*/ 3034513 w 5037258"/>
                <a:gd name="connsiteY121" fmla="*/ 1633132 h 1911785"/>
                <a:gd name="connsiteX122" fmla="*/ 2985961 w 5037258"/>
                <a:gd name="connsiteY122" fmla="*/ 1629086 h 1911785"/>
                <a:gd name="connsiteX123" fmla="*/ 2945501 w 5037258"/>
                <a:gd name="connsiteY123" fmla="*/ 1604810 h 1911785"/>
                <a:gd name="connsiteX124" fmla="*/ 2913133 w 5037258"/>
                <a:gd name="connsiteY124" fmla="*/ 1584580 h 1911785"/>
                <a:gd name="connsiteX125" fmla="*/ 2892903 w 5037258"/>
                <a:gd name="connsiteY125" fmla="*/ 1556258 h 1911785"/>
                <a:gd name="connsiteX126" fmla="*/ 2876719 w 5037258"/>
                <a:gd name="connsiteY126" fmla="*/ 1552212 h 1911785"/>
                <a:gd name="connsiteX127" fmla="*/ 2864581 w 5037258"/>
                <a:gd name="connsiteY127" fmla="*/ 1548166 h 1911785"/>
                <a:gd name="connsiteX128" fmla="*/ 2844351 w 5037258"/>
                <a:gd name="connsiteY128" fmla="*/ 1544120 h 1911785"/>
                <a:gd name="connsiteX129" fmla="*/ 2807936 w 5037258"/>
                <a:gd name="connsiteY129" fmla="*/ 1531982 h 1911785"/>
                <a:gd name="connsiteX130" fmla="*/ 2767476 w 5037258"/>
                <a:gd name="connsiteY130" fmla="*/ 1523890 h 1911785"/>
                <a:gd name="connsiteX131" fmla="*/ 2710832 w 5037258"/>
                <a:gd name="connsiteY131" fmla="*/ 1507706 h 1911785"/>
                <a:gd name="connsiteX132" fmla="*/ 2674418 w 5037258"/>
                <a:gd name="connsiteY132" fmla="*/ 1495567 h 1911785"/>
                <a:gd name="connsiteX133" fmla="*/ 2605635 w 5037258"/>
                <a:gd name="connsiteY133" fmla="*/ 1483429 h 1911785"/>
                <a:gd name="connsiteX134" fmla="*/ 2459979 w 5037258"/>
                <a:gd name="connsiteY134" fmla="*/ 1467245 h 1911785"/>
                <a:gd name="connsiteX135" fmla="*/ 2431657 w 5037258"/>
                <a:gd name="connsiteY135" fmla="*/ 1463199 h 1911785"/>
                <a:gd name="connsiteX136" fmla="*/ 2326460 w 5037258"/>
                <a:gd name="connsiteY136" fmla="*/ 1434877 h 1911785"/>
                <a:gd name="connsiteX137" fmla="*/ 2257678 w 5037258"/>
                <a:gd name="connsiteY137" fmla="*/ 1422739 h 1911785"/>
                <a:gd name="connsiteX138" fmla="*/ 2079653 w 5037258"/>
                <a:gd name="connsiteY138" fmla="*/ 1370141 h 1911785"/>
                <a:gd name="connsiteX139" fmla="*/ 1885444 w 5037258"/>
                <a:gd name="connsiteY139" fmla="*/ 1297313 h 1911785"/>
                <a:gd name="connsiteX140" fmla="*/ 1755972 w 5037258"/>
                <a:gd name="connsiteY140" fmla="*/ 1273037 h 1911785"/>
                <a:gd name="connsiteX141" fmla="*/ 1650775 w 5037258"/>
                <a:gd name="connsiteY141" fmla="*/ 1248760 h 1911785"/>
                <a:gd name="connsiteX142" fmla="*/ 1460612 w 5037258"/>
                <a:gd name="connsiteY142" fmla="*/ 1232576 h 1911785"/>
                <a:gd name="connsiteX143" fmla="*/ 1416106 w 5037258"/>
                <a:gd name="connsiteY143" fmla="*/ 1224484 h 1911785"/>
                <a:gd name="connsiteX144" fmla="*/ 1355416 w 5037258"/>
                <a:gd name="connsiteY144" fmla="*/ 1208300 h 1911785"/>
                <a:gd name="connsiteX145" fmla="*/ 1234035 w 5037258"/>
                <a:gd name="connsiteY145" fmla="*/ 1204254 h 1911785"/>
                <a:gd name="connsiteX146" fmla="*/ 1177391 w 5037258"/>
                <a:gd name="connsiteY146" fmla="*/ 1192116 h 1911785"/>
                <a:gd name="connsiteX147" fmla="*/ 1100517 w 5037258"/>
                <a:gd name="connsiteY147" fmla="*/ 1171886 h 1911785"/>
                <a:gd name="connsiteX148" fmla="*/ 1080287 w 5037258"/>
                <a:gd name="connsiteY148" fmla="*/ 1167840 h 1911785"/>
                <a:gd name="connsiteX149" fmla="*/ 1035781 w 5037258"/>
                <a:gd name="connsiteY149" fmla="*/ 1155702 h 1911785"/>
                <a:gd name="connsiteX150" fmla="*/ 1015551 w 5037258"/>
                <a:gd name="connsiteY150" fmla="*/ 1143564 h 1911785"/>
                <a:gd name="connsiteX151" fmla="*/ 995320 w 5037258"/>
                <a:gd name="connsiteY151" fmla="*/ 1139518 h 1911785"/>
                <a:gd name="connsiteX152" fmla="*/ 983182 w 5037258"/>
                <a:gd name="connsiteY152" fmla="*/ 1135472 h 1911785"/>
                <a:gd name="connsiteX153" fmla="*/ 934630 w 5037258"/>
                <a:gd name="connsiteY153" fmla="*/ 1111196 h 1911785"/>
                <a:gd name="connsiteX154" fmla="*/ 918446 w 5037258"/>
                <a:gd name="connsiteY154" fmla="*/ 1103104 h 1911785"/>
                <a:gd name="connsiteX155" fmla="*/ 890124 w 5037258"/>
                <a:gd name="connsiteY155" fmla="*/ 1090966 h 1911785"/>
                <a:gd name="connsiteX156" fmla="*/ 877986 w 5037258"/>
                <a:gd name="connsiteY156" fmla="*/ 1082874 h 1911785"/>
                <a:gd name="connsiteX157" fmla="*/ 845618 w 5037258"/>
                <a:gd name="connsiteY157" fmla="*/ 1070736 h 1911785"/>
                <a:gd name="connsiteX158" fmla="*/ 833480 w 5037258"/>
                <a:gd name="connsiteY158" fmla="*/ 1058598 h 1911785"/>
                <a:gd name="connsiteX159" fmla="*/ 788974 w 5037258"/>
                <a:gd name="connsiteY159" fmla="*/ 1038367 h 1911785"/>
                <a:gd name="connsiteX160" fmla="*/ 760651 w 5037258"/>
                <a:gd name="connsiteY160" fmla="*/ 1030275 h 1911785"/>
                <a:gd name="connsiteX161" fmla="*/ 744467 w 5037258"/>
                <a:gd name="connsiteY161" fmla="*/ 1018137 h 1911785"/>
                <a:gd name="connsiteX162" fmla="*/ 695915 w 5037258"/>
                <a:gd name="connsiteY162" fmla="*/ 1005999 h 1911785"/>
                <a:gd name="connsiteX163" fmla="*/ 683777 w 5037258"/>
                <a:gd name="connsiteY163" fmla="*/ 997907 h 1911785"/>
                <a:gd name="connsiteX164" fmla="*/ 655455 w 5037258"/>
                <a:gd name="connsiteY164" fmla="*/ 989815 h 1911785"/>
                <a:gd name="connsiteX165" fmla="*/ 619041 w 5037258"/>
                <a:gd name="connsiteY165" fmla="*/ 969585 h 1911785"/>
                <a:gd name="connsiteX166" fmla="*/ 586673 w 5037258"/>
                <a:gd name="connsiteY166" fmla="*/ 937217 h 1911785"/>
                <a:gd name="connsiteX167" fmla="*/ 570489 w 5037258"/>
                <a:gd name="connsiteY167" fmla="*/ 921033 h 1911785"/>
                <a:gd name="connsiteX168" fmla="*/ 550258 w 5037258"/>
                <a:gd name="connsiteY168" fmla="*/ 900803 h 1911785"/>
                <a:gd name="connsiteX169" fmla="*/ 530028 w 5037258"/>
                <a:gd name="connsiteY169" fmla="*/ 880573 h 1911785"/>
                <a:gd name="connsiteX170" fmla="*/ 517890 w 5037258"/>
                <a:gd name="connsiteY170" fmla="*/ 864389 h 1911785"/>
                <a:gd name="connsiteX171" fmla="*/ 485522 w 5037258"/>
                <a:gd name="connsiteY171" fmla="*/ 844159 h 1911785"/>
                <a:gd name="connsiteX172" fmla="*/ 461246 w 5037258"/>
                <a:gd name="connsiteY172" fmla="*/ 819883 h 1911785"/>
                <a:gd name="connsiteX173" fmla="*/ 453154 w 5037258"/>
                <a:gd name="connsiteY173" fmla="*/ 811790 h 1911785"/>
                <a:gd name="connsiteX174" fmla="*/ 428878 w 5037258"/>
                <a:gd name="connsiteY174" fmla="*/ 795606 h 1911785"/>
                <a:gd name="connsiteX175" fmla="*/ 384372 w 5037258"/>
                <a:gd name="connsiteY175" fmla="*/ 759192 h 1911785"/>
                <a:gd name="connsiteX176" fmla="*/ 360096 w 5037258"/>
                <a:gd name="connsiteY176" fmla="*/ 747054 h 1911785"/>
                <a:gd name="connsiteX177" fmla="*/ 198255 w 5037258"/>
                <a:gd name="connsiteY177" fmla="*/ 743008 h 1911785"/>
                <a:gd name="connsiteX178" fmla="*/ 153749 w 5037258"/>
                <a:gd name="connsiteY178" fmla="*/ 734916 h 1911785"/>
                <a:gd name="connsiteX179" fmla="*/ 137565 w 5037258"/>
                <a:gd name="connsiteY179" fmla="*/ 726824 h 1911785"/>
                <a:gd name="connsiteX180" fmla="*/ 105197 w 5037258"/>
                <a:gd name="connsiteY180" fmla="*/ 722778 h 1911785"/>
                <a:gd name="connsiteX181" fmla="*/ 93058 w 5037258"/>
                <a:gd name="connsiteY181" fmla="*/ 718732 h 1911785"/>
                <a:gd name="connsiteX182" fmla="*/ 80920 w 5037258"/>
                <a:gd name="connsiteY182" fmla="*/ 710640 h 1911785"/>
                <a:gd name="connsiteX183" fmla="*/ 64736 w 5037258"/>
                <a:gd name="connsiteY183" fmla="*/ 706594 h 1911785"/>
                <a:gd name="connsiteX184" fmla="*/ 52598 w 5037258"/>
                <a:gd name="connsiteY184" fmla="*/ 694456 h 1911785"/>
                <a:gd name="connsiteX185" fmla="*/ 36414 w 5037258"/>
                <a:gd name="connsiteY185" fmla="*/ 682318 h 1911785"/>
                <a:gd name="connsiteX186" fmla="*/ 28322 w 5037258"/>
                <a:gd name="connsiteY186" fmla="*/ 670180 h 1911785"/>
                <a:gd name="connsiteX187" fmla="*/ 64736 w 5037258"/>
                <a:gd name="connsiteY187" fmla="*/ 710640 h 1911785"/>
                <a:gd name="connsiteX188" fmla="*/ 68782 w 5037258"/>
                <a:gd name="connsiteY188" fmla="*/ 714686 h 1911785"/>
                <a:gd name="connsiteX0" fmla="*/ 0 w 5049326"/>
                <a:gd name="connsiteY0" fmla="*/ 690410 h 1911785"/>
                <a:gd name="connsiteX1" fmla="*/ 0 w 5049326"/>
                <a:gd name="connsiteY1" fmla="*/ 690410 h 1911785"/>
                <a:gd name="connsiteX2" fmla="*/ 64736 w 5049326"/>
                <a:gd name="connsiteY2" fmla="*/ 670180 h 1911785"/>
                <a:gd name="connsiteX3" fmla="*/ 80920 w 5049326"/>
                <a:gd name="connsiteY3" fmla="*/ 662088 h 1911785"/>
                <a:gd name="connsiteX4" fmla="*/ 93058 w 5049326"/>
                <a:gd name="connsiteY4" fmla="*/ 658042 h 1911785"/>
                <a:gd name="connsiteX5" fmla="*/ 105197 w 5049326"/>
                <a:gd name="connsiteY5" fmla="*/ 649950 h 1911785"/>
                <a:gd name="connsiteX6" fmla="*/ 125427 w 5049326"/>
                <a:gd name="connsiteY6" fmla="*/ 641858 h 1911785"/>
                <a:gd name="connsiteX7" fmla="*/ 137565 w 5049326"/>
                <a:gd name="connsiteY7" fmla="*/ 633766 h 1911785"/>
                <a:gd name="connsiteX8" fmla="*/ 157795 w 5049326"/>
                <a:gd name="connsiteY8" fmla="*/ 629720 h 1911785"/>
                <a:gd name="connsiteX9" fmla="*/ 169933 w 5049326"/>
                <a:gd name="connsiteY9" fmla="*/ 621628 h 1911785"/>
                <a:gd name="connsiteX10" fmla="*/ 194209 w 5049326"/>
                <a:gd name="connsiteY10" fmla="*/ 613536 h 1911785"/>
                <a:gd name="connsiteX11" fmla="*/ 230623 w 5049326"/>
                <a:gd name="connsiteY11" fmla="*/ 597352 h 1911785"/>
                <a:gd name="connsiteX12" fmla="*/ 242761 w 5049326"/>
                <a:gd name="connsiteY12" fmla="*/ 585213 h 1911785"/>
                <a:gd name="connsiteX13" fmla="*/ 262991 w 5049326"/>
                <a:gd name="connsiteY13" fmla="*/ 581167 h 1911785"/>
                <a:gd name="connsiteX14" fmla="*/ 295359 w 5049326"/>
                <a:gd name="connsiteY14" fmla="*/ 569029 h 1911785"/>
                <a:gd name="connsiteX15" fmla="*/ 307497 w 5049326"/>
                <a:gd name="connsiteY15" fmla="*/ 564983 h 1911785"/>
                <a:gd name="connsiteX16" fmla="*/ 327727 w 5049326"/>
                <a:gd name="connsiteY16" fmla="*/ 552845 h 1911785"/>
                <a:gd name="connsiteX17" fmla="*/ 360096 w 5049326"/>
                <a:gd name="connsiteY17" fmla="*/ 544753 h 1911785"/>
                <a:gd name="connsiteX18" fmla="*/ 400556 w 5049326"/>
                <a:gd name="connsiteY18" fmla="*/ 524523 h 1911785"/>
                <a:gd name="connsiteX19" fmla="*/ 436970 w 5049326"/>
                <a:gd name="connsiteY19" fmla="*/ 516431 h 1911785"/>
                <a:gd name="connsiteX20" fmla="*/ 449108 w 5049326"/>
                <a:gd name="connsiteY20" fmla="*/ 508339 h 1911785"/>
                <a:gd name="connsiteX21" fmla="*/ 465292 w 5049326"/>
                <a:gd name="connsiteY21" fmla="*/ 504293 h 1911785"/>
                <a:gd name="connsiteX22" fmla="*/ 517890 w 5049326"/>
                <a:gd name="connsiteY22" fmla="*/ 496201 h 1911785"/>
                <a:gd name="connsiteX23" fmla="*/ 558351 w 5049326"/>
                <a:gd name="connsiteY23" fmla="*/ 480017 h 1911785"/>
                <a:gd name="connsiteX24" fmla="*/ 602857 w 5049326"/>
                <a:gd name="connsiteY24" fmla="*/ 471925 h 1911785"/>
                <a:gd name="connsiteX25" fmla="*/ 623087 w 5049326"/>
                <a:gd name="connsiteY25" fmla="*/ 467879 h 1911785"/>
                <a:gd name="connsiteX26" fmla="*/ 663547 w 5049326"/>
                <a:gd name="connsiteY26" fmla="*/ 463833 h 1911785"/>
                <a:gd name="connsiteX27" fmla="*/ 712099 w 5049326"/>
                <a:gd name="connsiteY27" fmla="*/ 451695 h 1911785"/>
                <a:gd name="connsiteX28" fmla="*/ 732329 w 5049326"/>
                <a:gd name="connsiteY28" fmla="*/ 443603 h 1911785"/>
                <a:gd name="connsiteX29" fmla="*/ 748513 w 5049326"/>
                <a:gd name="connsiteY29" fmla="*/ 439557 h 1911785"/>
                <a:gd name="connsiteX30" fmla="*/ 760651 w 5049326"/>
                <a:gd name="connsiteY30" fmla="*/ 435511 h 1911785"/>
                <a:gd name="connsiteX31" fmla="*/ 793020 w 5049326"/>
                <a:gd name="connsiteY31" fmla="*/ 427419 h 1911785"/>
                <a:gd name="connsiteX32" fmla="*/ 817296 w 5049326"/>
                <a:gd name="connsiteY32" fmla="*/ 419327 h 1911785"/>
                <a:gd name="connsiteX33" fmla="*/ 829434 w 5049326"/>
                <a:gd name="connsiteY33" fmla="*/ 411235 h 1911785"/>
                <a:gd name="connsiteX34" fmla="*/ 869894 w 5049326"/>
                <a:gd name="connsiteY34" fmla="*/ 403143 h 1911785"/>
                <a:gd name="connsiteX35" fmla="*/ 902262 w 5049326"/>
                <a:gd name="connsiteY35" fmla="*/ 391005 h 1911785"/>
                <a:gd name="connsiteX36" fmla="*/ 918446 w 5049326"/>
                <a:gd name="connsiteY36" fmla="*/ 386959 h 1911785"/>
                <a:gd name="connsiteX37" fmla="*/ 930584 w 5049326"/>
                <a:gd name="connsiteY37" fmla="*/ 382913 h 1911785"/>
                <a:gd name="connsiteX38" fmla="*/ 979136 w 5049326"/>
                <a:gd name="connsiteY38" fmla="*/ 378867 h 1911785"/>
                <a:gd name="connsiteX39" fmla="*/ 999366 w 5049326"/>
                <a:gd name="connsiteY39" fmla="*/ 370775 h 1911785"/>
                <a:gd name="connsiteX40" fmla="*/ 1019597 w 5049326"/>
                <a:gd name="connsiteY40" fmla="*/ 366729 h 1911785"/>
                <a:gd name="connsiteX41" fmla="*/ 1031735 w 5049326"/>
                <a:gd name="connsiteY41" fmla="*/ 358637 h 1911785"/>
                <a:gd name="connsiteX42" fmla="*/ 1076241 w 5049326"/>
                <a:gd name="connsiteY42" fmla="*/ 354590 h 1911785"/>
                <a:gd name="connsiteX43" fmla="*/ 1088379 w 5049326"/>
                <a:gd name="connsiteY43" fmla="*/ 350544 h 1911785"/>
                <a:gd name="connsiteX44" fmla="*/ 1120747 w 5049326"/>
                <a:gd name="connsiteY44" fmla="*/ 346498 h 1911785"/>
                <a:gd name="connsiteX45" fmla="*/ 1132885 w 5049326"/>
                <a:gd name="connsiteY45" fmla="*/ 338406 h 1911785"/>
                <a:gd name="connsiteX46" fmla="*/ 1165253 w 5049326"/>
                <a:gd name="connsiteY46" fmla="*/ 334360 h 1911785"/>
                <a:gd name="connsiteX47" fmla="*/ 1177391 w 5049326"/>
                <a:gd name="connsiteY47" fmla="*/ 330314 h 1911785"/>
                <a:gd name="connsiteX48" fmla="*/ 1213805 w 5049326"/>
                <a:gd name="connsiteY48" fmla="*/ 322222 h 1911785"/>
                <a:gd name="connsiteX49" fmla="*/ 1242127 w 5049326"/>
                <a:gd name="connsiteY49" fmla="*/ 310084 h 1911785"/>
                <a:gd name="connsiteX50" fmla="*/ 1258312 w 5049326"/>
                <a:gd name="connsiteY50" fmla="*/ 306038 h 1911785"/>
                <a:gd name="connsiteX51" fmla="*/ 1270450 w 5049326"/>
                <a:gd name="connsiteY51" fmla="*/ 297946 h 1911785"/>
                <a:gd name="connsiteX52" fmla="*/ 1314956 w 5049326"/>
                <a:gd name="connsiteY52" fmla="*/ 289854 h 1911785"/>
                <a:gd name="connsiteX53" fmla="*/ 1347324 w 5049326"/>
                <a:gd name="connsiteY53" fmla="*/ 277716 h 1911785"/>
                <a:gd name="connsiteX54" fmla="*/ 1379692 w 5049326"/>
                <a:gd name="connsiteY54" fmla="*/ 265578 h 1911785"/>
                <a:gd name="connsiteX55" fmla="*/ 1395876 w 5049326"/>
                <a:gd name="connsiteY55" fmla="*/ 261532 h 1911785"/>
                <a:gd name="connsiteX56" fmla="*/ 1756687 w 5049326"/>
                <a:gd name="connsiteY56" fmla="*/ 162893 h 1911785"/>
                <a:gd name="connsiteX57" fmla="*/ 2570960 w 5049326"/>
                <a:gd name="connsiteY57" fmla="*/ 7814 h 1911785"/>
                <a:gd name="connsiteX58" fmla="*/ 3322388 w 5049326"/>
                <a:gd name="connsiteY58" fmla="*/ 36874 h 1911785"/>
                <a:gd name="connsiteX59" fmla="*/ 3587982 w 5049326"/>
                <a:gd name="connsiteY59" fmla="*/ 83356 h 1911785"/>
                <a:gd name="connsiteX60" fmla="*/ 4377791 w 5049326"/>
                <a:gd name="connsiteY60" fmla="*/ 95645 h 1911785"/>
                <a:gd name="connsiteX61" fmla="*/ 5007812 w 5049326"/>
                <a:gd name="connsiteY61" fmla="*/ 134243 h 1911785"/>
                <a:gd name="connsiteX62" fmla="*/ 4988740 w 5049326"/>
                <a:gd name="connsiteY62" fmla="*/ 362683 h 1911785"/>
                <a:gd name="connsiteX63" fmla="*/ 4984694 w 5049326"/>
                <a:gd name="connsiteY63" fmla="*/ 391005 h 1911785"/>
                <a:gd name="connsiteX64" fmla="*/ 4976602 w 5049326"/>
                <a:gd name="connsiteY64" fmla="*/ 411235 h 1911785"/>
                <a:gd name="connsiteX65" fmla="*/ 4960418 w 5049326"/>
                <a:gd name="connsiteY65" fmla="*/ 459787 h 1911785"/>
                <a:gd name="connsiteX66" fmla="*/ 4952326 w 5049326"/>
                <a:gd name="connsiteY66" fmla="*/ 496201 h 1911785"/>
                <a:gd name="connsiteX67" fmla="*/ 4940188 w 5049326"/>
                <a:gd name="connsiteY67" fmla="*/ 564983 h 1911785"/>
                <a:gd name="connsiteX68" fmla="*/ 4944234 w 5049326"/>
                <a:gd name="connsiteY68" fmla="*/ 1014091 h 1911785"/>
                <a:gd name="connsiteX69" fmla="*/ 4948280 w 5049326"/>
                <a:gd name="connsiteY69" fmla="*/ 1030275 h 1911785"/>
                <a:gd name="connsiteX70" fmla="*/ 4952326 w 5049326"/>
                <a:gd name="connsiteY70" fmla="*/ 1151656 h 1911785"/>
                <a:gd name="connsiteX71" fmla="*/ 4968510 w 5049326"/>
                <a:gd name="connsiteY71" fmla="*/ 1196162 h 1911785"/>
                <a:gd name="connsiteX72" fmla="*/ 4976602 w 5049326"/>
                <a:gd name="connsiteY72" fmla="*/ 1224484 h 1911785"/>
                <a:gd name="connsiteX73" fmla="*/ 4984694 w 5049326"/>
                <a:gd name="connsiteY73" fmla="*/ 1244714 h 1911785"/>
                <a:gd name="connsiteX74" fmla="*/ 4988740 w 5049326"/>
                <a:gd name="connsiteY74" fmla="*/ 1264944 h 1911785"/>
                <a:gd name="connsiteX75" fmla="*/ 5000878 w 5049326"/>
                <a:gd name="connsiteY75" fmla="*/ 1281129 h 1911785"/>
                <a:gd name="connsiteX76" fmla="*/ 5004924 w 5049326"/>
                <a:gd name="connsiteY76" fmla="*/ 1301359 h 1911785"/>
                <a:gd name="connsiteX77" fmla="*/ 5013016 w 5049326"/>
                <a:gd name="connsiteY77" fmla="*/ 1317543 h 1911785"/>
                <a:gd name="connsiteX78" fmla="*/ 5017062 w 5049326"/>
                <a:gd name="connsiteY78" fmla="*/ 1333727 h 1911785"/>
                <a:gd name="connsiteX79" fmla="*/ 5000878 w 5049326"/>
                <a:gd name="connsiteY79" fmla="*/ 1390371 h 1911785"/>
                <a:gd name="connsiteX80" fmla="*/ 4972556 w 5049326"/>
                <a:gd name="connsiteY80" fmla="*/ 1463199 h 1911785"/>
                <a:gd name="connsiteX81" fmla="*/ 4952326 w 5049326"/>
                <a:gd name="connsiteY81" fmla="*/ 1523890 h 1911785"/>
                <a:gd name="connsiteX82" fmla="*/ 4928050 w 5049326"/>
                <a:gd name="connsiteY82" fmla="*/ 1596718 h 1911785"/>
                <a:gd name="connsiteX83" fmla="*/ 4924004 w 5049326"/>
                <a:gd name="connsiteY83" fmla="*/ 1616948 h 1911785"/>
                <a:gd name="connsiteX84" fmla="*/ 4907820 w 5049326"/>
                <a:gd name="connsiteY84" fmla="*/ 1665500 h 1911785"/>
                <a:gd name="connsiteX85" fmla="*/ 4899727 w 5049326"/>
                <a:gd name="connsiteY85" fmla="*/ 1685730 h 1911785"/>
                <a:gd name="connsiteX86" fmla="*/ 4887589 w 5049326"/>
                <a:gd name="connsiteY86" fmla="*/ 1693822 h 1911785"/>
                <a:gd name="connsiteX87" fmla="*/ 4883543 w 5049326"/>
                <a:gd name="connsiteY87" fmla="*/ 1705960 h 1911785"/>
                <a:gd name="connsiteX88" fmla="*/ 4859267 w 5049326"/>
                <a:gd name="connsiteY88" fmla="*/ 1758559 h 1911785"/>
                <a:gd name="connsiteX89" fmla="*/ 4855221 w 5049326"/>
                <a:gd name="connsiteY89" fmla="*/ 1778789 h 1911785"/>
                <a:gd name="connsiteX90" fmla="*/ 4843083 w 5049326"/>
                <a:gd name="connsiteY90" fmla="*/ 1807111 h 1911785"/>
                <a:gd name="connsiteX91" fmla="*/ 4839037 w 5049326"/>
                <a:gd name="connsiteY91" fmla="*/ 1819249 h 1911785"/>
                <a:gd name="connsiteX92" fmla="*/ 4834991 w 5049326"/>
                <a:gd name="connsiteY92" fmla="*/ 1835433 h 1911785"/>
                <a:gd name="connsiteX93" fmla="*/ 4778347 w 5049326"/>
                <a:gd name="connsiteY93" fmla="*/ 1847571 h 1911785"/>
                <a:gd name="connsiteX94" fmla="*/ 4673151 w 5049326"/>
                <a:gd name="connsiteY94" fmla="*/ 1867801 h 1911785"/>
                <a:gd name="connsiteX95" fmla="*/ 4511310 w 5049326"/>
                <a:gd name="connsiteY95" fmla="*/ 1871847 h 1911785"/>
                <a:gd name="connsiteX96" fmla="*/ 4389929 w 5049326"/>
                <a:gd name="connsiteY96" fmla="*/ 1883985 h 1911785"/>
                <a:gd name="connsiteX97" fmla="*/ 4187628 w 5049326"/>
                <a:gd name="connsiteY97" fmla="*/ 1892077 h 1911785"/>
                <a:gd name="connsiteX98" fmla="*/ 3969143 w 5049326"/>
                <a:gd name="connsiteY98" fmla="*/ 1896123 h 1911785"/>
                <a:gd name="connsiteX99" fmla="*/ 3912499 w 5049326"/>
                <a:gd name="connsiteY99" fmla="*/ 1892077 h 1911785"/>
                <a:gd name="connsiteX100" fmla="*/ 3859901 w 5049326"/>
                <a:gd name="connsiteY100" fmla="*/ 1883985 h 1911785"/>
                <a:gd name="connsiteX101" fmla="*/ 3827533 w 5049326"/>
                <a:gd name="connsiteY101" fmla="*/ 1875893 h 1911785"/>
                <a:gd name="connsiteX102" fmla="*/ 3791119 w 5049326"/>
                <a:gd name="connsiteY102" fmla="*/ 1867801 h 1911785"/>
                <a:gd name="connsiteX103" fmla="*/ 3762797 w 5049326"/>
                <a:gd name="connsiteY103" fmla="*/ 1863755 h 1911785"/>
                <a:gd name="connsiteX104" fmla="*/ 3726382 w 5049326"/>
                <a:gd name="connsiteY104" fmla="*/ 1855663 h 1911785"/>
                <a:gd name="connsiteX105" fmla="*/ 3702106 w 5049326"/>
                <a:gd name="connsiteY105" fmla="*/ 1851617 h 1911785"/>
                <a:gd name="connsiteX106" fmla="*/ 3681876 w 5049326"/>
                <a:gd name="connsiteY106" fmla="*/ 1847571 h 1911785"/>
                <a:gd name="connsiteX107" fmla="*/ 3596910 w 5049326"/>
                <a:gd name="connsiteY107" fmla="*/ 1835433 h 1911785"/>
                <a:gd name="connsiteX108" fmla="*/ 3511943 w 5049326"/>
                <a:gd name="connsiteY108" fmla="*/ 1827341 h 1911785"/>
                <a:gd name="connsiteX109" fmla="*/ 3451253 w 5049326"/>
                <a:gd name="connsiteY109" fmla="*/ 1819249 h 1911785"/>
                <a:gd name="connsiteX110" fmla="*/ 3431023 w 5049326"/>
                <a:gd name="connsiteY110" fmla="*/ 1811157 h 1911785"/>
                <a:gd name="connsiteX111" fmla="*/ 3394609 w 5049326"/>
                <a:gd name="connsiteY111" fmla="*/ 1786881 h 1911785"/>
                <a:gd name="connsiteX112" fmla="*/ 3382471 w 5049326"/>
                <a:gd name="connsiteY112" fmla="*/ 1770697 h 1911785"/>
                <a:gd name="connsiteX113" fmla="*/ 3337965 w 5049326"/>
                <a:gd name="connsiteY113" fmla="*/ 1746421 h 1911785"/>
                <a:gd name="connsiteX114" fmla="*/ 3297504 w 5049326"/>
                <a:gd name="connsiteY114" fmla="*/ 1722144 h 1911785"/>
                <a:gd name="connsiteX115" fmla="*/ 3269182 w 5049326"/>
                <a:gd name="connsiteY115" fmla="*/ 1710006 h 1911785"/>
                <a:gd name="connsiteX116" fmla="*/ 3228722 w 5049326"/>
                <a:gd name="connsiteY116" fmla="*/ 1685730 h 1911785"/>
                <a:gd name="connsiteX117" fmla="*/ 3204446 w 5049326"/>
                <a:gd name="connsiteY117" fmla="*/ 1677638 h 1911785"/>
                <a:gd name="connsiteX118" fmla="*/ 3155894 w 5049326"/>
                <a:gd name="connsiteY118" fmla="*/ 1657408 h 1911785"/>
                <a:gd name="connsiteX119" fmla="*/ 3135664 w 5049326"/>
                <a:gd name="connsiteY119" fmla="*/ 1649316 h 1911785"/>
                <a:gd name="connsiteX120" fmla="*/ 3115434 w 5049326"/>
                <a:gd name="connsiteY120" fmla="*/ 1645270 h 1911785"/>
                <a:gd name="connsiteX121" fmla="*/ 3034513 w 5049326"/>
                <a:gd name="connsiteY121" fmla="*/ 1633132 h 1911785"/>
                <a:gd name="connsiteX122" fmla="*/ 2985961 w 5049326"/>
                <a:gd name="connsiteY122" fmla="*/ 1629086 h 1911785"/>
                <a:gd name="connsiteX123" fmla="*/ 2945501 w 5049326"/>
                <a:gd name="connsiteY123" fmla="*/ 1604810 h 1911785"/>
                <a:gd name="connsiteX124" fmla="*/ 2913133 w 5049326"/>
                <a:gd name="connsiteY124" fmla="*/ 1584580 h 1911785"/>
                <a:gd name="connsiteX125" fmla="*/ 2892903 w 5049326"/>
                <a:gd name="connsiteY125" fmla="*/ 1556258 h 1911785"/>
                <a:gd name="connsiteX126" fmla="*/ 2876719 w 5049326"/>
                <a:gd name="connsiteY126" fmla="*/ 1552212 h 1911785"/>
                <a:gd name="connsiteX127" fmla="*/ 2864581 w 5049326"/>
                <a:gd name="connsiteY127" fmla="*/ 1548166 h 1911785"/>
                <a:gd name="connsiteX128" fmla="*/ 2844351 w 5049326"/>
                <a:gd name="connsiteY128" fmla="*/ 1544120 h 1911785"/>
                <a:gd name="connsiteX129" fmla="*/ 2807936 w 5049326"/>
                <a:gd name="connsiteY129" fmla="*/ 1531982 h 1911785"/>
                <a:gd name="connsiteX130" fmla="*/ 2767476 w 5049326"/>
                <a:gd name="connsiteY130" fmla="*/ 1523890 h 1911785"/>
                <a:gd name="connsiteX131" fmla="*/ 2710832 w 5049326"/>
                <a:gd name="connsiteY131" fmla="*/ 1507706 h 1911785"/>
                <a:gd name="connsiteX132" fmla="*/ 2674418 w 5049326"/>
                <a:gd name="connsiteY132" fmla="*/ 1495567 h 1911785"/>
                <a:gd name="connsiteX133" fmla="*/ 2605635 w 5049326"/>
                <a:gd name="connsiteY133" fmla="*/ 1483429 h 1911785"/>
                <a:gd name="connsiteX134" fmla="*/ 2459979 w 5049326"/>
                <a:gd name="connsiteY134" fmla="*/ 1467245 h 1911785"/>
                <a:gd name="connsiteX135" fmla="*/ 2431657 w 5049326"/>
                <a:gd name="connsiteY135" fmla="*/ 1463199 h 1911785"/>
                <a:gd name="connsiteX136" fmla="*/ 2326460 w 5049326"/>
                <a:gd name="connsiteY136" fmla="*/ 1434877 h 1911785"/>
                <a:gd name="connsiteX137" fmla="*/ 2257678 w 5049326"/>
                <a:gd name="connsiteY137" fmla="*/ 1422739 h 1911785"/>
                <a:gd name="connsiteX138" fmla="*/ 2079653 w 5049326"/>
                <a:gd name="connsiteY138" fmla="*/ 1370141 h 1911785"/>
                <a:gd name="connsiteX139" fmla="*/ 1885444 w 5049326"/>
                <a:gd name="connsiteY139" fmla="*/ 1297313 h 1911785"/>
                <a:gd name="connsiteX140" fmla="*/ 1755972 w 5049326"/>
                <a:gd name="connsiteY140" fmla="*/ 1273037 h 1911785"/>
                <a:gd name="connsiteX141" fmla="*/ 1650775 w 5049326"/>
                <a:gd name="connsiteY141" fmla="*/ 1248760 h 1911785"/>
                <a:gd name="connsiteX142" fmla="*/ 1460612 w 5049326"/>
                <a:gd name="connsiteY142" fmla="*/ 1232576 h 1911785"/>
                <a:gd name="connsiteX143" fmla="*/ 1416106 w 5049326"/>
                <a:gd name="connsiteY143" fmla="*/ 1224484 h 1911785"/>
                <a:gd name="connsiteX144" fmla="*/ 1355416 w 5049326"/>
                <a:gd name="connsiteY144" fmla="*/ 1208300 h 1911785"/>
                <a:gd name="connsiteX145" fmla="*/ 1234035 w 5049326"/>
                <a:gd name="connsiteY145" fmla="*/ 1204254 h 1911785"/>
                <a:gd name="connsiteX146" fmla="*/ 1177391 w 5049326"/>
                <a:gd name="connsiteY146" fmla="*/ 1192116 h 1911785"/>
                <a:gd name="connsiteX147" fmla="*/ 1100517 w 5049326"/>
                <a:gd name="connsiteY147" fmla="*/ 1171886 h 1911785"/>
                <a:gd name="connsiteX148" fmla="*/ 1080287 w 5049326"/>
                <a:gd name="connsiteY148" fmla="*/ 1167840 h 1911785"/>
                <a:gd name="connsiteX149" fmla="*/ 1035781 w 5049326"/>
                <a:gd name="connsiteY149" fmla="*/ 1155702 h 1911785"/>
                <a:gd name="connsiteX150" fmla="*/ 1015551 w 5049326"/>
                <a:gd name="connsiteY150" fmla="*/ 1143564 h 1911785"/>
                <a:gd name="connsiteX151" fmla="*/ 995320 w 5049326"/>
                <a:gd name="connsiteY151" fmla="*/ 1139518 h 1911785"/>
                <a:gd name="connsiteX152" fmla="*/ 983182 w 5049326"/>
                <a:gd name="connsiteY152" fmla="*/ 1135472 h 1911785"/>
                <a:gd name="connsiteX153" fmla="*/ 934630 w 5049326"/>
                <a:gd name="connsiteY153" fmla="*/ 1111196 h 1911785"/>
                <a:gd name="connsiteX154" fmla="*/ 918446 w 5049326"/>
                <a:gd name="connsiteY154" fmla="*/ 1103104 h 1911785"/>
                <a:gd name="connsiteX155" fmla="*/ 890124 w 5049326"/>
                <a:gd name="connsiteY155" fmla="*/ 1090966 h 1911785"/>
                <a:gd name="connsiteX156" fmla="*/ 877986 w 5049326"/>
                <a:gd name="connsiteY156" fmla="*/ 1082874 h 1911785"/>
                <a:gd name="connsiteX157" fmla="*/ 845618 w 5049326"/>
                <a:gd name="connsiteY157" fmla="*/ 1070736 h 1911785"/>
                <a:gd name="connsiteX158" fmla="*/ 833480 w 5049326"/>
                <a:gd name="connsiteY158" fmla="*/ 1058598 h 1911785"/>
                <a:gd name="connsiteX159" fmla="*/ 788974 w 5049326"/>
                <a:gd name="connsiteY159" fmla="*/ 1038367 h 1911785"/>
                <a:gd name="connsiteX160" fmla="*/ 760651 w 5049326"/>
                <a:gd name="connsiteY160" fmla="*/ 1030275 h 1911785"/>
                <a:gd name="connsiteX161" fmla="*/ 744467 w 5049326"/>
                <a:gd name="connsiteY161" fmla="*/ 1018137 h 1911785"/>
                <a:gd name="connsiteX162" fmla="*/ 695915 w 5049326"/>
                <a:gd name="connsiteY162" fmla="*/ 1005999 h 1911785"/>
                <a:gd name="connsiteX163" fmla="*/ 683777 w 5049326"/>
                <a:gd name="connsiteY163" fmla="*/ 997907 h 1911785"/>
                <a:gd name="connsiteX164" fmla="*/ 655455 w 5049326"/>
                <a:gd name="connsiteY164" fmla="*/ 989815 h 1911785"/>
                <a:gd name="connsiteX165" fmla="*/ 619041 w 5049326"/>
                <a:gd name="connsiteY165" fmla="*/ 969585 h 1911785"/>
                <a:gd name="connsiteX166" fmla="*/ 586673 w 5049326"/>
                <a:gd name="connsiteY166" fmla="*/ 937217 h 1911785"/>
                <a:gd name="connsiteX167" fmla="*/ 570489 w 5049326"/>
                <a:gd name="connsiteY167" fmla="*/ 921033 h 1911785"/>
                <a:gd name="connsiteX168" fmla="*/ 550258 w 5049326"/>
                <a:gd name="connsiteY168" fmla="*/ 900803 h 1911785"/>
                <a:gd name="connsiteX169" fmla="*/ 530028 w 5049326"/>
                <a:gd name="connsiteY169" fmla="*/ 880573 h 1911785"/>
                <a:gd name="connsiteX170" fmla="*/ 517890 w 5049326"/>
                <a:gd name="connsiteY170" fmla="*/ 864389 h 1911785"/>
                <a:gd name="connsiteX171" fmla="*/ 485522 w 5049326"/>
                <a:gd name="connsiteY171" fmla="*/ 844159 h 1911785"/>
                <a:gd name="connsiteX172" fmla="*/ 461246 w 5049326"/>
                <a:gd name="connsiteY172" fmla="*/ 819883 h 1911785"/>
                <a:gd name="connsiteX173" fmla="*/ 453154 w 5049326"/>
                <a:gd name="connsiteY173" fmla="*/ 811790 h 1911785"/>
                <a:gd name="connsiteX174" fmla="*/ 428878 w 5049326"/>
                <a:gd name="connsiteY174" fmla="*/ 795606 h 1911785"/>
                <a:gd name="connsiteX175" fmla="*/ 384372 w 5049326"/>
                <a:gd name="connsiteY175" fmla="*/ 759192 h 1911785"/>
                <a:gd name="connsiteX176" fmla="*/ 360096 w 5049326"/>
                <a:gd name="connsiteY176" fmla="*/ 747054 h 1911785"/>
                <a:gd name="connsiteX177" fmla="*/ 198255 w 5049326"/>
                <a:gd name="connsiteY177" fmla="*/ 743008 h 1911785"/>
                <a:gd name="connsiteX178" fmla="*/ 153749 w 5049326"/>
                <a:gd name="connsiteY178" fmla="*/ 734916 h 1911785"/>
                <a:gd name="connsiteX179" fmla="*/ 137565 w 5049326"/>
                <a:gd name="connsiteY179" fmla="*/ 726824 h 1911785"/>
                <a:gd name="connsiteX180" fmla="*/ 105197 w 5049326"/>
                <a:gd name="connsiteY180" fmla="*/ 722778 h 1911785"/>
                <a:gd name="connsiteX181" fmla="*/ 93058 w 5049326"/>
                <a:gd name="connsiteY181" fmla="*/ 718732 h 1911785"/>
                <a:gd name="connsiteX182" fmla="*/ 80920 w 5049326"/>
                <a:gd name="connsiteY182" fmla="*/ 710640 h 1911785"/>
                <a:gd name="connsiteX183" fmla="*/ 64736 w 5049326"/>
                <a:gd name="connsiteY183" fmla="*/ 706594 h 1911785"/>
                <a:gd name="connsiteX184" fmla="*/ 52598 w 5049326"/>
                <a:gd name="connsiteY184" fmla="*/ 694456 h 1911785"/>
                <a:gd name="connsiteX185" fmla="*/ 36414 w 5049326"/>
                <a:gd name="connsiteY185" fmla="*/ 682318 h 1911785"/>
                <a:gd name="connsiteX186" fmla="*/ 28322 w 5049326"/>
                <a:gd name="connsiteY186" fmla="*/ 670180 h 1911785"/>
                <a:gd name="connsiteX187" fmla="*/ 64736 w 5049326"/>
                <a:gd name="connsiteY187" fmla="*/ 710640 h 1911785"/>
                <a:gd name="connsiteX188" fmla="*/ 68782 w 5049326"/>
                <a:gd name="connsiteY188" fmla="*/ 714686 h 1911785"/>
                <a:gd name="connsiteX0" fmla="*/ 0 w 5049326"/>
                <a:gd name="connsiteY0" fmla="*/ 690410 h 1911785"/>
                <a:gd name="connsiteX1" fmla="*/ 0 w 5049326"/>
                <a:gd name="connsiteY1" fmla="*/ 690410 h 1911785"/>
                <a:gd name="connsiteX2" fmla="*/ 64736 w 5049326"/>
                <a:gd name="connsiteY2" fmla="*/ 670180 h 1911785"/>
                <a:gd name="connsiteX3" fmla="*/ 80920 w 5049326"/>
                <a:gd name="connsiteY3" fmla="*/ 662088 h 1911785"/>
                <a:gd name="connsiteX4" fmla="*/ 93058 w 5049326"/>
                <a:gd name="connsiteY4" fmla="*/ 658042 h 1911785"/>
                <a:gd name="connsiteX5" fmla="*/ 105197 w 5049326"/>
                <a:gd name="connsiteY5" fmla="*/ 649950 h 1911785"/>
                <a:gd name="connsiteX6" fmla="*/ 125427 w 5049326"/>
                <a:gd name="connsiteY6" fmla="*/ 641858 h 1911785"/>
                <a:gd name="connsiteX7" fmla="*/ 137565 w 5049326"/>
                <a:gd name="connsiteY7" fmla="*/ 633766 h 1911785"/>
                <a:gd name="connsiteX8" fmla="*/ 157795 w 5049326"/>
                <a:gd name="connsiteY8" fmla="*/ 629720 h 1911785"/>
                <a:gd name="connsiteX9" fmla="*/ 169933 w 5049326"/>
                <a:gd name="connsiteY9" fmla="*/ 621628 h 1911785"/>
                <a:gd name="connsiteX10" fmla="*/ 194209 w 5049326"/>
                <a:gd name="connsiteY10" fmla="*/ 613536 h 1911785"/>
                <a:gd name="connsiteX11" fmla="*/ 230623 w 5049326"/>
                <a:gd name="connsiteY11" fmla="*/ 597352 h 1911785"/>
                <a:gd name="connsiteX12" fmla="*/ 242761 w 5049326"/>
                <a:gd name="connsiteY12" fmla="*/ 585213 h 1911785"/>
                <a:gd name="connsiteX13" fmla="*/ 262991 w 5049326"/>
                <a:gd name="connsiteY13" fmla="*/ 581167 h 1911785"/>
                <a:gd name="connsiteX14" fmla="*/ 295359 w 5049326"/>
                <a:gd name="connsiteY14" fmla="*/ 569029 h 1911785"/>
                <a:gd name="connsiteX15" fmla="*/ 307497 w 5049326"/>
                <a:gd name="connsiteY15" fmla="*/ 564983 h 1911785"/>
                <a:gd name="connsiteX16" fmla="*/ 327727 w 5049326"/>
                <a:gd name="connsiteY16" fmla="*/ 552845 h 1911785"/>
                <a:gd name="connsiteX17" fmla="*/ 360096 w 5049326"/>
                <a:gd name="connsiteY17" fmla="*/ 544753 h 1911785"/>
                <a:gd name="connsiteX18" fmla="*/ 400556 w 5049326"/>
                <a:gd name="connsiteY18" fmla="*/ 524523 h 1911785"/>
                <a:gd name="connsiteX19" fmla="*/ 436970 w 5049326"/>
                <a:gd name="connsiteY19" fmla="*/ 516431 h 1911785"/>
                <a:gd name="connsiteX20" fmla="*/ 449108 w 5049326"/>
                <a:gd name="connsiteY20" fmla="*/ 508339 h 1911785"/>
                <a:gd name="connsiteX21" fmla="*/ 465292 w 5049326"/>
                <a:gd name="connsiteY21" fmla="*/ 504293 h 1911785"/>
                <a:gd name="connsiteX22" fmla="*/ 517890 w 5049326"/>
                <a:gd name="connsiteY22" fmla="*/ 496201 h 1911785"/>
                <a:gd name="connsiteX23" fmla="*/ 558351 w 5049326"/>
                <a:gd name="connsiteY23" fmla="*/ 480017 h 1911785"/>
                <a:gd name="connsiteX24" fmla="*/ 602857 w 5049326"/>
                <a:gd name="connsiteY24" fmla="*/ 471925 h 1911785"/>
                <a:gd name="connsiteX25" fmla="*/ 623087 w 5049326"/>
                <a:gd name="connsiteY25" fmla="*/ 467879 h 1911785"/>
                <a:gd name="connsiteX26" fmla="*/ 663547 w 5049326"/>
                <a:gd name="connsiteY26" fmla="*/ 463833 h 1911785"/>
                <a:gd name="connsiteX27" fmla="*/ 712099 w 5049326"/>
                <a:gd name="connsiteY27" fmla="*/ 451695 h 1911785"/>
                <a:gd name="connsiteX28" fmla="*/ 732329 w 5049326"/>
                <a:gd name="connsiteY28" fmla="*/ 443603 h 1911785"/>
                <a:gd name="connsiteX29" fmla="*/ 748513 w 5049326"/>
                <a:gd name="connsiteY29" fmla="*/ 439557 h 1911785"/>
                <a:gd name="connsiteX30" fmla="*/ 760651 w 5049326"/>
                <a:gd name="connsiteY30" fmla="*/ 435511 h 1911785"/>
                <a:gd name="connsiteX31" fmla="*/ 793020 w 5049326"/>
                <a:gd name="connsiteY31" fmla="*/ 427419 h 1911785"/>
                <a:gd name="connsiteX32" fmla="*/ 817296 w 5049326"/>
                <a:gd name="connsiteY32" fmla="*/ 419327 h 1911785"/>
                <a:gd name="connsiteX33" fmla="*/ 829434 w 5049326"/>
                <a:gd name="connsiteY33" fmla="*/ 411235 h 1911785"/>
                <a:gd name="connsiteX34" fmla="*/ 869894 w 5049326"/>
                <a:gd name="connsiteY34" fmla="*/ 403143 h 1911785"/>
                <a:gd name="connsiteX35" fmla="*/ 902262 w 5049326"/>
                <a:gd name="connsiteY35" fmla="*/ 391005 h 1911785"/>
                <a:gd name="connsiteX36" fmla="*/ 918446 w 5049326"/>
                <a:gd name="connsiteY36" fmla="*/ 386959 h 1911785"/>
                <a:gd name="connsiteX37" fmla="*/ 930584 w 5049326"/>
                <a:gd name="connsiteY37" fmla="*/ 382913 h 1911785"/>
                <a:gd name="connsiteX38" fmla="*/ 979136 w 5049326"/>
                <a:gd name="connsiteY38" fmla="*/ 378867 h 1911785"/>
                <a:gd name="connsiteX39" fmla="*/ 999366 w 5049326"/>
                <a:gd name="connsiteY39" fmla="*/ 370775 h 1911785"/>
                <a:gd name="connsiteX40" fmla="*/ 1019597 w 5049326"/>
                <a:gd name="connsiteY40" fmla="*/ 366729 h 1911785"/>
                <a:gd name="connsiteX41" fmla="*/ 1031735 w 5049326"/>
                <a:gd name="connsiteY41" fmla="*/ 358637 h 1911785"/>
                <a:gd name="connsiteX42" fmla="*/ 1076241 w 5049326"/>
                <a:gd name="connsiteY42" fmla="*/ 354590 h 1911785"/>
                <a:gd name="connsiteX43" fmla="*/ 1088379 w 5049326"/>
                <a:gd name="connsiteY43" fmla="*/ 350544 h 1911785"/>
                <a:gd name="connsiteX44" fmla="*/ 1120747 w 5049326"/>
                <a:gd name="connsiteY44" fmla="*/ 346498 h 1911785"/>
                <a:gd name="connsiteX45" fmla="*/ 1132885 w 5049326"/>
                <a:gd name="connsiteY45" fmla="*/ 338406 h 1911785"/>
                <a:gd name="connsiteX46" fmla="*/ 1165253 w 5049326"/>
                <a:gd name="connsiteY46" fmla="*/ 334360 h 1911785"/>
                <a:gd name="connsiteX47" fmla="*/ 1177391 w 5049326"/>
                <a:gd name="connsiteY47" fmla="*/ 330314 h 1911785"/>
                <a:gd name="connsiteX48" fmla="*/ 1213805 w 5049326"/>
                <a:gd name="connsiteY48" fmla="*/ 322222 h 1911785"/>
                <a:gd name="connsiteX49" fmla="*/ 1242127 w 5049326"/>
                <a:gd name="connsiteY49" fmla="*/ 310084 h 1911785"/>
                <a:gd name="connsiteX50" fmla="*/ 1258312 w 5049326"/>
                <a:gd name="connsiteY50" fmla="*/ 306038 h 1911785"/>
                <a:gd name="connsiteX51" fmla="*/ 1270450 w 5049326"/>
                <a:gd name="connsiteY51" fmla="*/ 297946 h 1911785"/>
                <a:gd name="connsiteX52" fmla="*/ 1314956 w 5049326"/>
                <a:gd name="connsiteY52" fmla="*/ 289854 h 1911785"/>
                <a:gd name="connsiteX53" fmla="*/ 1347324 w 5049326"/>
                <a:gd name="connsiteY53" fmla="*/ 277716 h 1911785"/>
                <a:gd name="connsiteX54" fmla="*/ 1379692 w 5049326"/>
                <a:gd name="connsiteY54" fmla="*/ 265578 h 1911785"/>
                <a:gd name="connsiteX55" fmla="*/ 1395876 w 5049326"/>
                <a:gd name="connsiteY55" fmla="*/ 261532 h 1911785"/>
                <a:gd name="connsiteX56" fmla="*/ 1756687 w 5049326"/>
                <a:gd name="connsiteY56" fmla="*/ 162893 h 1911785"/>
                <a:gd name="connsiteX57" fmla="*/ 2570960 w 5049326"/>
                <a:gd name="connsiteY57" fmla="*/ 7814 h 1911785"/>
                <a:gd name="connsiteX58" fmla="*/ 3322388 w 5049326"/>
                <a:gd name="connsiteY58" fmla="*/ 36874 h 1911785"/>
                <a:gd name="connsiteX59" fmla="*/ 3587982 w 5049326"/>
                <a:gd name="connsiteY59" fmla="*/ 83356 h 1911785"/>
                <a:gd name="connsiteX60" fmla="*/ 4377791 w 5049326"/>
                <a:gd name="connsiteY60" fmla="*/ 95645 h 1911785"/>
                <a:gd name="connsiteX61" fmla="*/ 5007812 w 5049326"/>
                <a:gd name="connsiteY61" fmla="*/ 134243 h 1911785"/>
                <a:gd name="connsiteX62" fmla="*/ 4988740 w 5049326"/>
                <a:gd name="connsiteY62" fmla="*/ 362683 h 1911785"/>
                <a:gd name="connsiteX63" fmla="*/ 4984694 w 5049326"/>
                <a:gd name="connsiteY63" fmla="*/ 391005 h 1911785"/>
                <a:gd name="connsiteX64" fmla="*/ 4976602 w 5049326"/>
                <a:gd name="connsiteY64" fmla="*/ 411235 h 1911785"/>
                <a:gd name="connsiteX65" fmla="*/ 4960418 w 5049326"/>
                <a:gd name="connsiteY65" fmla="*/ 459787 h 1911785"/>
                <a:gd name="connsiteX66" fmla="*/ 4952326 w 5049326"/>
                <a:gd name="connsiteY66" fmla="*/ 496201 h 1911785"/>
                <a:gd name="connsiteX67" fmla="*/ 4940188 w 5049326"/>
                <a:gd name="connsiteY67" fmla="*/ 564983 h 1911785"/>
                <a:gd name="connsiteX68" fmla="*/ 4944234 w 5049326"/>
                <a:gd name="connsiteY68" fmla="*/ 1014091 h 1911785"/>
                <a:gd name="connsiteX69" fmla="*/ 4948280 w 5049326"/>
                <a:gd name="connsiteY69" fmla="*/ 1030275 h 1911785"/>
                <a:gd name="connsiteX70" fmla="*/ 4952326 w 5049326"/>
                <a:gd name="connsiteY70" fmla="*/ 1151656 h 1911785"/>
                <a:gd name="connsiteX71" fmla="*/ 4968510 w 5049326"/>
                <a:gd name="connsiteY71" fmla="*/ 1196162 h 1911785"/>
                <a:gd name="connsiteX72" fmla="*/ 4976602 w 5049326"/>
                <a:gd name="connsiteY72" fmla="*/ 1224484 h 1911785"/>
                <a:gd name="connsiteX73" fmla="*/ 4984694 w 5049326"/>
                <a:gd name="connsiteY73" fmla="*/ 1244714 h 1911785"/>
                <a:gd name="connsiteX74" fmla="*/ 4988740 w 5049326"/>
                <a:gd name="connsiteY74" fmla="*/ 1264944 h 1911785"/>
                <a:gd name="connsiteX75" fmla="*/ 5000878 w 5049326"/>
                <a:gd name="connsiteY75" fmla="*/ 1281129 h 1911785"/>
                <a:gd name="connsiteX76" fmla="*/ 5004924 w 5049326"/>
                <a:gd name="connsiteY76" fmla="*/ 1301359 h 1911785"/>
                <a:gd name="connsiteX77" fmla="*/ 5013016 w 5049326"/>
                <a:gd name="connsiteY77" fmla="*/ 1317543 h 1911785"/>
                <a:gd name="connsiteX78" fmla="*/ 5017062 w 5049326"/>
                <a:gd name="connsiteY78" fmla="*/ 1333727 h 1911785"/>
                <a:gd name="connsiteX79" fmla="*/ 5000878 w 5049326"/>
                <a:gd name="connsiteY79" fmla="*/ 1390371 h 1911785"/>
                <a:gd name="connsiteX80" fmla="*/ 4972556 w 5049326"/>
                <a:gd name="connsiteY80" fmla="*/ 1463199 h 1911785"/>
                <a:gd name="connsiteX81" fmla="*/ 4952326 w 5049326"/>
                <a:gd name="connsiteY81" fmla="*/ 1523890 h 1911785"/>
                <a:gd name="connsiteX82" fmla="*/ 4928050 w 5049326"/>
                <a:gd name="connsiteY82" fmla="*/ 1596718 h 1911785"/>
                <a:gd name="connsiteX83" fmla="*/ 4924004 w 5049326"/>
                <a:gd name="connsiteY83" fmla="*/ 1616948 h 1911785"/>
                <a:gd name="connsiteX84" fmla="*/ 4907820 w 5049326"/>
                <a:gd name="connsiteY84" fmla="*/ 1665500 h 1911785"/>
                <a:gd name="connsiteX85" fmla="*/ 4899727 w 5049326"/>
                <a:gd name="connsiteY85" fmla="*/ 1685730 h 1911785"/>
                <a:gd name="connsiteX86" fmla="*/ 4887589 w 5049326"/>
                <a:gd name="connsiteY86" fmla="*/ 1693822 h 1911785"/>
                <a:gd name="connsiteX87" fmla="*/ 4883543 w 5049326"/>
                <a:gd name="connsiteY87" fmla="*/ 1705960 h 1911785"/>
                <a:gd name="connsiteX88" fmla="*/ 4859267 w 5049326"/>
                <a:gd name="connsiteY88" fmla="*/ 1758559 h 1911785"/>
                <a:gd name="connsiteX89" fmla="*/ 4855221 w 5049326"/>
                <a:gd name="connsiteY89" fmla="*/ 1778789 h 1911785"/>
                <a:gd name="connsiteX90" fmla="*/ 4843083 w 5049326"/>
                <a:gd name="connsiteY90" fmla="*/ 1807111 h 1911785"/>
                <a:gd name="connsiteX91" fmla="*/ 4839037 w 5049326"/>
                <a:gd name="connsiteY91" fmla="*/ 1819249 h 1911785"/>
                <a:gd name="connsiteX92" fmla="*/ 4834991 w 5049326"/>
                <a:gd name="connsiteY92" fmla="*/ 1835433 h 1911785"/>
                <a:gd name="connsiteX93" fmla="*/ 4778347 w 5049326"/>
                <a:gd name="connsiteY93" fmla="*/ 1847571 h 1911785"/>
                <a:gd name="connsiteX94" fmla="*/ 4673151 w 5049326"/>
                <a:gd name="connsiteY94" fmla="*/ 1867801 h 1911785"/>
                <a:gd name="connsiteX95" fmla="*/ 4511310 w 5049326"/>
                <a:gd name="connsiteY95" fmla="*/ 1871847 h 1911785"/>
                <a:gd name="connsiteX96" fmla="*/ 4389929 w 5049326"/>
                <a:gd name="connsiteY96" fmla="*/ 1883985 h 1911785"/>
                <a:gd name="connsiteX97" fmla="*/ 4187628 w 5049326"/>
                <a:gd name="connsiteY97" fmla="*/ 1892077 h 1911785"/>
                <a:gd name="connsiteX98" fmla="*/ 3969143 w 5049326"/>
                <a:gd name="connsiteY98" fmla="*/ 1896123 h 1911785"/>
                <a:gd name="connsiteX99" fmla="*/ 3912499 w 5049326"/>
                <a:gd name="connsiteY99" fmla="*/ 1892077 h 1911785"/>
                <a:gd name="connsiteX100" fmla="*/ 3859901 w 5049326"/>
                <a:gd name="connsiteY100" fmla="*/ 1883985 h 1911785"/>
                <a:gd name="connsiteX101" fmla="*/ 3827533 w 5049326"/>
                <a:gd name="connsiteY101" fmla="*/ 1875893 h 1911785"/>
                <a:gd name="connsiteX102" fmla="*/ 3791119 w 5049326"/>
                <a:gd name="connsiteY102" fmla="*/ 1867801 h 1911785"/>
                <a:gd name="connsiteX103" fmla="*/ 3762797 w 5049326"/>
                <a:gd name="connsiteY103" fmla="*/ 1863755 h 1911785"/>
                <a:gd name="connsiteX104" fmla="*/ 3726382 w 5049326"/>
                <a:gd name="connsiteY104" fmla="*/ 1855663 h 1911785"/>
                <a:gd name="connsiteX105" fmla="*/ 3702106 w 5049326"/>
                <a:gd name="connsiteY105" fmla="*/ 1851617 h 1911785"/>
                <a:gd name="connsiteX106" fmla="*/ 3681876 w 5049326"/>
                <a:gd name="connsiteY106" fmla="*/ 1847571 h 1911785"/>
                <a:gd name="connsiteX107" fmla="*/ 3596910 w 5049326"/>
                <a:gd name="connsiteY107" fmla="*/ 1835433 h 1911785"/>
                <a:gd name="connsiteX108" fmla="*/ 3511943 w 5049326"/>
                <a:gd name="connsiteY108" fmla="*/ 1827341 h 1911785"/>
                <a:gd name="connsiteX109" fmla="*/ 3451253 w 5049326"/>
                <a:gd name="connsiteY109" fmla="*/ 1819249 h 1911785"/>
                <a:gd name="connsiteX110" fmla="*/ 3431023 w 5049326"/>
                <a:gd name="connsiteY110" fmla="*/ 1811157 h 1911785"/>
                <a:gd name="connsiteX111" fmla="*/ 3394609 w 5049326"/>
                <a:gd name="connsiteY111" fmla="*/ 1786881 h 1911785"/>
                <a:gd name="connsiteX112" fmla="*/ 3382471 w 5049326"/>
                <a:gd name="connsiteY112" fmla="*/ 1770697 h 1911785"/>
                <a:gd name="connsiteX113" fmla="*/ 3337965 w 5049326"/>
                <a:gd name="connsiteY113" fmla="*/ 1746421 h 1911785"/>
                <a:gd name="connsiteX114" fmla="*/ 3297504 w 5049326"/>
                <a:gd name="connsiteY114" fmla="*/ 1722144 h 1911785"/>
                <a:gd name="connsiteX115" fmla="*/ 3269182 w 5049326"/>
                <a:gd name="connsiteY115" fmla="*/ 1710006 h 1911785"/>
                <a:gd name="connsiteX116" fmla="*/ 3228722 w 5049326"/>
                <a:gd name="connsiteY116" fmla="*/ 1685730 h 1911785"/>
                <a:gd name="connsiteX117" fmla="*/ 3204446 w 5049326"/>
                <a:gd name="connsiteY117" fmla="*/ 1677638 h 1911785"/>
                <a:gd name="connsiteX118" fmla="*/ 3155894 w 5049326"/>
                <a:gd name="connsiteY118" fmla="*/ 1657408 h 1911785"/>
                <a:gd name="connsiteX119" fmla="*/ 3135664 w 5049326"/>
                <a:gd name="connsiteY119" fmla="*/ 1649316 h 1911785"/>
                <a:gd name="connsiteX120" fmla="*/ 3115434 w 5049326"/>
                <a:gd name="connsiteY120" fmla="*/ 1645270 h 1911785"/>
                <a:gd name="connsiteX121" fmla="*/ 3034513 w 5049326"/>
                <a:gd name="connsiteY121" fmla="*/ 1633132 h 1911785"/>
                <a:gd name="connsiteX122" fmla="*/ 2985961 w 5049326"/>
                <a:gd name="connsiteY122" fmla="*/ 1629086 h 1911785"/>
                <a:gd name="connsiteX123" fmla="*/ 2945501 w 5049326"/>
                <a:gd name="connsiteY123" fmla="*/ 1604810 h 1911785"/>
                <a:gd name="connsiteX124" fmla="*/ 2913133 w 5049326"/>
                <a:gd name="connsiteY124" fmla="*/ 1584580 h 1911785"/>
                <a:gd name="connsiteX125" fmla="*/ 2892903 w 5049326"/>
                <a:gd name="connsiteY125" fmla="*/ 1556258 h 1911785"/>
                <a:gd name="connsiteX126" fmla="*/ 2876719 w 5049326"/>
                <a:gd name="connsiteY126" fmla="*/ 1552212 h 1911785"/>
                <a:gd name="connsiteX127" fmla="*/ 2864581 w 5049326"/>
                <a:gd name="connsiteY127" fmla="*/ 1548166 h 1911785"/>
                <a:gd name="connsiteX128" fmla="*/ 2844351 w 5049326"/>
                <a:gd name="connsiteY128" fmla="*/ 1544120 h 1911785"/>
                <a:gd name="connsiteX129" fmla="*/ 2807936 w 5049326"/>
                <a:gd name="connsiteY129" fmla="*/ 1531982 h 1911785"/>
                <a:gd name="connsiteX130" fmla="*/ 2767476 w 5049326"/>
                <a:gd name="connsiteY130" fmla="*/ 1523890 h 1911785"/>
                <a:gd name="connsiteX131" fmla="*/ 2710832 w 5049326"/>
                <a:gd name="connsiteY131" fmla="*/ 1507706 h 1911785"/>
                <a:gd name="connsiteX132" fmla="*/ 2674418 w 5049326"/>
                <a:gd name="connsiteY132" fmla="*/ 1495567 h 1911785"/>
                <a:gd name="connsiteX133" fmla="*/ 2605635 w 5049326"/>
                <a:gd name="connsiteY133" fmla="*/ 1483429 h 1911785"/>
                <a:gd name="connsiteX134" fmla="*/ 2459979 w 5049326"/>
                <a:gd name="connsiteY134" fmla="*/ 1467245 h 1911785"/>
                <a:gd name="connsiteX135" fmla="*/ 2431657 w 5049326"/>
                <a:gd name="connsiteY135" fmla="*/ 1463199 h 1911785"/>
                <a:gd name="connsiteX136" fmla="*/ 2326460 w 5049326"/>
                <a:gd name="connsiteY136" fmla="*/ 1434877 h 1911785"/>
                <a:gd name="connsiteX137" fmla="*/ 2257678 w 5049326"/>
                <a:gd name="connsiteY137" fmla="*/ 1422739 h 1911785"/>
                <a:gd name="connsiteX138" fmla="*/ 2079653 w 5049326"/>
                <a:gd name="connsiteY138" fmla="*/ 1370141 h 1911785"/>
                <a:gd name="connsiteX139" fmla="*/ 1885444 w 5049326"/>
                <a:gd name="connsiteY139" fmla="*/ 1297313 h 1911785"/>
                <a:gd name="connsiteX140" fmla="*/ 1755972 w 5049326"/>
                <a:gd name="connsiteY140" fmla="*/ 1273037 h 1911785"/>
                <a:gd name="connsiteX141" fmla="*/ 1650775 w 5049326"/>
                <a:gd name="connsiteY141" fmla="*/ 1248760 h 1911785"/>
                <a:gd name="connsiteX142" fmla="*/ 1460612 w 5049326"/>
                <a:gd name="connsiteY142" fmla="*/ 1232576 h 1911785"/>
                <a:gd name="connsiteX143" fmla="*/ 1416106 w 5049326"/>
                <a:gd name="connsiteY143" fmla="*/ 1224484 h 1911785"/>
                <a:gd name="connsiteX144" fmla="*/ 1355416 w 5049326"/>
                <a:gd name="connsiteY144" fmla="*/ 1208300 h 1911785"/>
                <a:gd name="connsiteX145" fmla="*/ 1234035 w 5049326"/>
                <a:gd name="connsiteY145" fmla="*/ 1204254 h 1911785"/>
                <a:gd name="connsiteX146" fmla="*/ 1177391 w 5049326"/>
                <a:gd name="connsiteY146" fmla="*/ 1192116 h 1911785"/>
                <a:gd name="connsiteX147" fmla="*/ 1100517 w 5049326"/>
                <a:gd name="connsiteY147" fmla="*/ 1171886 h 1911785"/>
                <a:gd name="connsiteX148" fmla="*/ 1080287 w 5049326"/>
                <a:gd name="connsiteY148" fmla="*/ 1167840 h 1911785"/>
                <a:gd name="connsiteX149" fmla="*/ 1035781 w 5049326"/>
                <a:gd name="connsiteY149" fmla="*/ 1155702 h 1911785"/>
                <a:gd name="connsiteX150" fmla="*/ 1015551 w 5049326"/>
                <a:gd name="connsiteY150" fmla="*/ 1143564 h 1911785"/>
                <a:gd name="connsiteX151" fmla="*/ 995320 w 5049326"/>
                <a:gd name="connsiteY151" fmla="*/ 1139518 h 1911785"/>
                <a:gd name="connsiteX152" fmla="*/ 983182 w 5049326"/>
                <a:gd name="connsiteY152" fmla="*/ 1135472 h 1911785"/>
                <a:gd name="connsiteX153" fmla="*/ 934630 w 5049326"/>
                <a:gd name="connsiteY153" fmla="*/ 1111196 h 1911785"/>
                <a:gd name="connsiteX154" fmla="*/ 918446 w 5049326"/>
                <a:gd name="connsiteY154" fmla="*/ 1103104 h 1911785"/>
                <a:gd name="connsiteX155" fmla="*/ 890124 w 5049326"/>
                <a:gd name="connsiteY155" fmla="*/ 1090966 h 1911785"/>
                <a:gd name="connsiteX156" fmla="*/ 877986 w 5049326"/>
                <a:gd name="connsiteY156" fmla="*/ 1082874 h 1911785"/>
                <a:gd name="connsiteX157" fmla="*/ 845618 w 5049326"/>
                <a:gd name="connsiteY157" fmla="*/ 1070736 h 1911785"/>
                <a:gd name="connsiteX158" fmla="*/ 833480 w 5049326"/>
                <a:gd name="connsiteY158" fmla="*/ 1058598 h 1911785"/>
                <a:gd name="connsiteX159" fmla="*/ 788974 w 5049326"/>
                <a:gd name="connsiteY159" fmla="*/ 1038367 h 1911785"/>
                <a:gd name="connsiteX160" fmla="*/ 760651 w 5049326"/>
                <a:gd name="connsiteY160" fmla="*/ 1030275 h 1911785"/>
                <a:gd name="connsiteX161" fmla="*/ 744467 w 5049326"/>
                <a:gd name="connsiteY161" fmla="*/ 1018137 h 1911785"/>
                <a:gd name="connsiteX162" fmla="*/ 695915 w 5049326"/>
                <a:gd name="connsiteY162" fmla="*/ 1005999 h 1911785"/>
                <a:gd name="connsiteX163" fmla="*/ 683777 w 5049326"/>
                <a:gd name="connsiteY163" fmla="*/ 997907 h 1911785"/>
                <a:gd name="connsiteX164" fmla="*/ 655455 w 5049326"/>
                <a:gd name="connsiteY164" fmla="*/ 989815 h 1911785"/>
                <a:gd name="connsiteX165" fmla="*/ 619041 w 5049326"/>
                <a:gd name="connsiteY165" fmla="*/ 969585 h 1911785"/>
                <a:gd name="connsiteX166" fmla="*/ 586673 w 5049326"/>
                <a:gd name="connsiteY166" fmla="*/ 937217 h 1911785"/>
                <a:gd name="connsiteX167" fmla="*/ 570489 w 5049326"/>
                <a:gd name="connsiteY167" fmla="*/ 921033 h 1911785"/>
                <a:gd name="connsiteX168" fmla="*/ 550258 w 5049326"/>
                <a:gd name="connsiteY168" fmla="*/ 900803 h 1911785"/>
                <a:gd name="connsiteX169" fmla="*/ 530028 w 5049326"/>
                <a:gd name="connsiteY169" fmla="*/ 880573 h 1911785"/>
                <a:gd name="connsiteX170" fmla="*/ 517890 w 5049326"/>
                <a:gd name="connsiteY170" fmla="*/ 864389 h 1911785"/>
                <a:gd name="connsiteX171" fmla="*/ 485522 w 5049326"/>
                <a:gd name="connsiteY171" fmla="*/ 844159 h 1911785"/>
                <a:gd name="connsiteX172" fmla="*/ 461246 w 5049326"/>
                <a:gd name="connsiteY172" fmla="*/ 819883 h 1911785"/>
                <a:gd name="connsiteX173" fmla="*/ 453154 w 5049326"/>
                <a:gd name="connsiteY173" fmla="*/ 811790 h 1911785"/>
                <a:gd name="connsiteX174" fmla="*/ 428878 w 5049326"/>
                <a:gd name="connsiteY174" fmla="*/ 795606 h 1911785"/>
                <a:gd name="connsiteX175" fmla="*/ 384372 w 5049326"/>
                <a:gd name="connsiteY175" fmla="*/ 759192 h 1911785"/>
                <a:gd name="connsiteX176" fmla="*/ 360096 w 5049326"/>
                <a:gd name="connsiteY176" fmla="*/ 747054 h 1911785"/>
                <a:gd name="connsiteX177" fmla="*/ 198255 w 5049326"/>
                <a:gd name="connsiteY177" fmla="*/ 743008 h 1911785"/>
                <a:gd name="connsiteX178" fmla="*/ 153749 w 5049326"/>
                <a:gd name="connsiteY178" fmla="*/ 734916 h 1911785"/>
                <a:gd name="connsiteX179" fmla="*/ 137565 w 5049326"/>
                <a:gd name="connsiteY179" fmla="*/ 726824 h 1911785"/>
                <a:gd name="connsiteX180" fmla="*/ 105197 w 5049326"/>
                <a:gd name="connsiteY180" fmla="*/ 722778 h 1911785"/>
                <a:gd name="connsiteX181" fmla="*/ 93058 w 5049326"/>
                <a:gd name="connsiteY181" fmla="*/ 718732 h 1911785"/>
                <a:gd name="connsiteX182" fmla="*/ 80920 w 5049326"/>
                <a:gd name="connsiteY182" fmla="*/ 710640 h 1911785"/>
                <a:gd name="connsiteX183" fmla="*/ 64736 w 5049326"/>
                <a:gd name="connsiteY183" fmla="*/ 706594 h 1911785"/>
                <a:gd name="connsiteX184" fmla="*/ 52598 w 5049326"/>
                <a:gd name="connsiteY184" fmla="*/ 694456 h 1911785"/>
                <a:gd name="connsiteX185" fmla="*/ 36414 w 5049326"/>
                <a:gd name="connsiteY185" fmla="*/ 682318 h 1911785"/>
                <a:gd name="connsiteX186" fmla="*/ 28322 w 5049326"/>
                <a:gd name="connsiteY186" fmla="*/ 670180 h 1911785"/>
                <a:gd name="connsiteX187" fmla="*/ 64736 w 5049326"/>
                <a:gd name="connsiteY187" fmla="*/ 710640 h 1911785"/>
                <a:gd name="connsiteX188" fmla="*/ 68782 w 5049326"/>
                <a:gd name="connsiteY188" fmla="*/ 714686 h 1911785"/>
                <a:gd name="connsiteX0" fmla="*/ 0 w 5017062"/>
                <a:gd name="connsiteY0" fmla="*/ 690410 h 1911785"/>
                <a:gd name="connsiteX1" fmla="*/ 0 w 5017062"/>
                <a:gd name="connsiteY1" fmla="*/ 690410 h 1911785"/>
                <a:gd name="connsiteX2" fmla="*/ 64736 w 5017062"/>
                <a:gd name="connsiteY2" fmla="*/ 670180 h 1911785"/>
                <a:gd name="connsiteX3" fmla="*/ 80920 w 5017062"/>
                <a:gd name="connsiteY3" fmla="*/ 662088 h 1911785"/>
                <a:gd name="connsiteX4" fmla="*/ 93058 w 5017062"/>
                <a:gd name="connsiteY4" fmla="*/ 658042 h 1911785"/>
                <a:gd name="connsiteX5" fmla="*/ 105197 w 5017062"/>
                <a:gd name="connsiteY5" fmla="*/ 649950 h 1911785"/>
                <a:gd name="connsiteX6" fmla="*/ 125427 w 5017062"/>
                <a:gd name="connsiteY6" fmla="*/ 641858 h 1911785"/>
                <a:gd name="connsiteX7" fmla="*/ 137565 w 5017062"/>
                <a:gd name="connsiteY7" fmla="*/ 633766 h 1911785"/>
                <a:gd name="connsiteX8" fmla="*/ 157795 w 5017062"/>
                <a:gd name="connsiteY8" fmla="*/ 629720 h 1911785"/>
                <a:gd name="connsiteX9" fmla="*/ 169933 w 5017062"/>
                <a:gd name="connsiteY9" fmla="*/ 621628 h 1911785"/>
                <a:gd name="connsiteX10" fmla="*/ 194209 w 5017062"/>
                <a:gd name="connsiteY10" fmla="*/ 613536 h 1911785"/>
                <a:gd name="connsiteX11" fmla="*/ 230623 w 5017062"/>
                <a:gd name="connsiteY11" fmla="*/ 597352 h 1911785"/>
                <a:gd name="connsiteX12" fmla="*/ 242761 w 5017062"/>
                <a:gd name="connsiteY12" fmla="*/ 585213 h 1911785"/>
                <a:gd name="connsiteX13" fmla="*/ 262991 w 5017062"/>
                <a:gd name="connsiteY13" fmla="*/ 581167 h 1911785"/>
                <a:gd name="connsiteX14" fmla="*/ 295359 w 5017062"/>
                <a:gd name="connsiteY14" fmla="*/ 569029 h 1911785"/>
                <a:gd name="connsiteX15" fmla="*/ 307497 w 5017062"/>
                <a:gd name="connsiteY15" fmla="*/ 564983 h 1911785"/>
                <a:gd name="connsiteX16" fmla="*/ 327727 w 5017062"/>
                <a:gd name="connsiteY16" fmla="*/ 552845 h 1911785"/>
                <a:gd name="connsiteX17" fmla="*/ 360096 w 5017062"/>
                <a:gd name="connsiteY17" fmla="*/ 544753 h 1911785"/>
                <a:gd name="connsiteX18" fmla="*/ 400556 w 5017062"/>
                <a:gd name="connsiteY18" fmla="*/ 524523 h 1911785"/>
                <a:gd name="connsiteX19" fmla="*/ 436970 w 5017062"/>
                <a:gd name="connsiteY19" fmla="*/ 516431 h 1911785"/>
                <a:gd name="connsiteX20" fmla="*/ 449108 w 5017062"/>
                <a:gd name="connsiteY20" fmla="*/ 508339 h 1911785"/>
                <a:gd name="connsiteX21" fmla="*/ 465292 w 5017062"/>
                <a:gd name="connsiteY21" fmla="*/ 504293 h 1911785"/>
                <a:gd name="connsiteX22" fmla="*/ 517890 w 5017062"/>
                <a:gd name="connsiteY22" fmla="*/ 496201 h 1911785"/>
                <a:gd name="connsiteX23" fmla="*/ 558351 w 5017062"/>
                <a:gd name="connsiteY23" fmla="*/ 480017 h 1911785"/>
                <a:gd name="connsiteX24" fmla="*/ 602857 w 5017062"/>
                <a:gd name="connsiteY24" fmla="*/ 471925 h 1911785"/>
                <a:gd name="connsiteX25" fmla="*/ 623087 w 5017062"/>
                <a:gd name="connsiteY25" fmla="*/ 467879 h 1911785"/>
                <a:gd name="connsiteX26" fmla="*/ 663547 w 5017062"/>
                <a:gd name="connsiteY26" fmla="*/ 463833 h 1911785"/>
                <a:gd name="connsiteX27" fmla="*/ 712099 w 5017062"/>
                <a:gd name="connsiteY27" fmla="*/ 451695 h 1911785"/>
                <a:gd name="connsiteX28" fmla="*/ 732329 w 5017062"/>
                <a:gd name="connsiteY28" fmla="*/ 443603 h 1911785"/>
                <a:gd name="connsiteX29" fmla="*/ 748513 w 5017062"/>
                <a:gd name="connsiteY29" fmla="*/ 439557 h 1911785"/>
                <a:gd name="connsiteX30" fmla="*/ 760651 w 5017062"/>
                <a:gd name="connsiteY30" fmla="*/ 435511 h 1911785"/>
                <a:gd name="connsiteX31" fmla="*/ 793020 w 5017062"/>
                <a:gd name="connsiteY31" fmla="*/ 427419 h 1911785"/>
                <a:gd name="connsiteX32" fmla="*/ 817296 w 5017062"/>
                <a:gd name="connsiteY32" fmla="*/ 419327 h 1911785"/>
                <a:gd name="connsiteX33" fmla="*/ 829434 w 5017062"/>
                <a:gd name="connsiteY33" fmla="*/ 411235 h 1911785"/>
                <a:gd name="connsiteX34" fmla="*/ 869894 w 5017062"/>
                <a:gd name="connsiteY34" fmla="*/ 403143 h 1911785"/>
                <a:gd name="connsiteX35" fmla="*/ 902262 w 5017062"/>
                <a:gd name="connsiteY35" fmla="*/ 391005 h 1911785"/>
                <a:gd name="connsiteX36" fmla="*/ 918446 w 5017062"/>
                <a:gd name="connsiteY36" fmla="*/ 386959 h 1911785"/>
                <a:gd name="connsiteX37" fmla="*/ 930584 w 5017062"/>
                <a:gd name="connsiteY37" fmla="*/ 382913 h 1911785"/>
                <a:gd name="connsiteX38" fmla="*/ 979136 w 5017062"/>
                <a:gd name="connsiteY38" fmla="*/ 378867 h 1911785"/>
                <a:gd name="connsiteX39" fmla="*/ 999366 w 5017062"/>
                <a:gd name="connsiteY39" fmla="*/ 370775 h 1911785"/>
                <a:gd name="connsiteX40" fmla="*/ 1019597 w 5017062"/>
                <a:gd name="connsiteY40" fmla="*/ 366729 h 1911785"/>
                <a:gd name="connsiteX41" fmla="*/ 1031735 w 5017062"/>
                <a:gd name="connsiteY41" fmla="*/ 358637 h 1911785"/>
                <a:gd name="connsiteX42" fmla="*/ 1076241 w 5017062"/>
                <a:gd name="connsiteY42" fmla="*/ 354590 h 1911785"/>
                <a:gd name="connsiteX43" fmla="*/ 1088379 w 5017062"/>
                <a:gd name="connsiteY43" fmla="*/ 350544 h 1911785"/>
                <a:gd name="connsiteX44" fmla="*/ 1120747 w 5017062"/>
                <a:gd name="connsiteY44" fmla="*/ 346498 h 1911785"/>
                <a:gd name="connsiteX45" fmla="*/ 1132885 w 5017062"/>
                <a:gd name="connsiteY45" fmla="*/ 338406 h 1911785"/>
                <a:gd name="connsiteX46" fmla="*/ 1165253 w 5017062"/>
                <a:gd name="connsiteY46" fmla="*/ 334360 h 1911785"/>
                <a:gd name="connsiteX47" fmla="*/ 1177391 w 5017062"/>
                <a:gd name="connsiteY47" fmla="*/ 330314 h 1911785"/>
                <a:gd name="connsiteX48" fmla="*/ 1213805 w 5017062"/>
                <a:gd name="connsiteY48" fmla="*/ 322222 h 1911785"/>
                <a:gd name="connsiteX49" fmla="*/ 1242127 w 5017062"/>
                <a:gd name="connsiteY49" fmla="*/ 310084 h 1911785"/>
                <a:gd name="connsiteX50" fmla="*/ 1258312 w 5017062"/>
                <a:gd name="connsiteY50" fmla="*/ 306038 h 1911785"/>
                <a:gd name="connsiteX51" fmla="*/ 1270450 w 5017062"/>
                <a:gd name="connsiteY51" fmla="*/ 297946 h 1911785"/>
                <a:gd name="connsiteX52" fmla="*/ 1314956 w 5017062"/>
                <a:gd name="connsiteY52" fmla="*/ 289854 h 1911785"/>
                <a:gd name="connsiteX53" fmla="*/ 1347324 w 5017062"/>
                <a:gd name="connsiteY53" fmla="*/ 277716 h 1911785"/>
                <a:gd name="connsiteX54" fmla="*/ 1379692 w 5017062"/>
                <a:gd name="connsiteY54" fmla="*/ 265578 h 1911785"/>
                <a:gd name="connsiteX55" fmla="*/ 1395876 w 5017062"/>
                <a:gd name="connsiteY55" fmla="*/ 261532 h 1911785"/>
                <a:gd name="connsiteX56" fmla="*/ 1756687 w 5017062"/>
                <a:gd name="connsiteY56" fmla="*/ 162893 h 1911785"/>
                <a:gd name="connsiteX57" fmla="*/ 2570960 w 5017062"/>
                <a:gd name="connsiteY57" fmla="*/ 7814 h 1911785"/>
                <a:gd name="connsiteX58" fmla="*/ 3322388 w 5017062"/>
                <a:gd name="connsiteY58" fmla="*/ 36874 h 1911785"/>
                <a:gd name="connsiteX59" fmla="*/ 3587982 w 5017062"/>
                <a:gd name="connsiteY59" fmla="*/ 83356 h 1911785"/>
                <a:gd name="connsiteX60" fmla="*/ 4377791 w 5017062"/>
                <a:gd name="connsiteY60" fmla="*/ 95645 h 1911785"/>
                <a:gd name="connsiteX61" fmla="*/ 5007812 w 5017062"/>
                <a:gd name="connsiteY61" fmla="*/ 134243 h 1911785"/>
                <a:gd name="connsiteX62" fmla="*/ 4988740 w 5017062"/>
                <a:gd name="connsiteY62" fmla="*/ 362683 h 1911785"/>
                <a:gd name="connsiteX63" fmla="*/ 4984694 w 5017062"/>
                <a:gd name="connsiteY63" fmla="*/ 391005 h 1911785"/>
                <a:gd name="connsiteX64" fmla="*/ 4976602 w 5017062"/>
                <a:gd name="connsiteY64" fmla="*/ 411235 h 1911785"/>
                <a:gd name="connsiteX65" fmla="*/ 4960418 w 5017062"/>
                <a:gd name="connsiteY65" fmla="*/ 459787 h 1911785"/>
                <a:gd name="connsiteX66" fmla="*/ 4952326 w 5017062"/>
                <a:gd name="connsiteY66" fmla="*/ 496201 h 1911785"/>
                <a:gd name="connsiteX67" fmla="*/ 4940188 w 5017062"/>
                <a:gd name="connsiteY67" fmla="*/ 564983 h 1911785"/>
                <a:gd name="connsiteX68" fmla="*/ 4944234 w 5017062"/>
                <a:gd name="connsiteY68" fmla="*/ 1014091 h 1911785"/>
                <a:gd name="connsiteX69" fmla="*/ 4948280 w 5017062"/>
                <a:gd name="connsiteY69" fmla="*/ 1030275 h 1911785"/>
                <a:gd name="connsiteX70" fmla="*/ 4952326 w 5017062"/>
                <a:gd name="connsiteY70" fmla="*/ 1151656 h 1911785"/>
                <a:gd name="connsiteX71" fmla="*/ 4968510 w 5017062"/>
                <a:gd name="connsiteY71" fmla="*/ 1196162 h 1911785"/>
                <a:gd name="connsiteX72" fmla="*/ 4976602 w 5017062"/>
                <a:gd name="connsiteY72" fmla="*/ 1224484 h 1911785"/>
                <a:gd name="connsiteX73" fmla="*/ 4984694 w 5017062"/>
                <a:gd name="connsiteY73" fmla="*/ 1244714 h 1911785"/>
                <a:gd name="connsiteX74" fmla="*/ 4988740 w 5017062"/>
                <a:gd name="connsiteY74" fmla="*/ 1264944 h 1911785"/>
                <a:gd name="connsiteX75" fmla="*/ 5000878 w 5017062"/>
                <a:gd name="connsiteY75" fmla="*/ 1281129 h 1911785"/>
                <a:gd name="connsiteX76" fmla="*/ 5004924 w 5017062"/>
                <a:gd name="connsiteY76" fmla="*/ 1301359 h 1911785"/>
                <a:gd name="connsiteX77" fmla="*/ 5013016 w 5017062"/>
                <a:gd name="connsiteY77" fmla="*/ 1317543 h 1911785"/>
                <a:gd name="connsiteX78" fmla="*/ 5017062 w 5017062"/>
                <a:gd name="connsiteY78" fmla="*/ 1333727 h 1911785"/>
                <a:gd name="connsiteX79" fmla="*/ 5000878 w 5017062"/>
                <a:gd name="connsiteY79" fmla="*/ 1390371 h 1911785"/>
                <a:gd name="connsiteX80" fmla="*/ 4972556 w 5017062"/>
                <a:gd name="connsiteY80" fmla="*/ 1463199 h 1911785"/>
                <a:gd name="connsiteX81" fmla="*/ 4952326 w 5017062"/>
                <a:gd name="connsiteY81" fmla="*/ 1523890 h 1911785"/>
                <a:gd name="connsiteX82" fmla="*/ 4928050 w 5017062"/>
                <a:gd name="connsiteY82" fmla="*/ 1596718 h 1911785"/>
                <a:gd name="connsiteX83" fmla="*/ 4924004 w 5017062"/>
                <a:gd name="connsiteY83" fmla="*/ 1616948 h 1911785"/>
                <a:gd name="connsiteX84" fmla="*/ 4907820 w 5017062"/>
                <a:gd name="connsiteY84" fmla="*/ 1665500 h 1911785"/>
                <a:gd name="connsiteX85" fmla="*/ 4899727 w 5017062"/>
                <a:gd name="connsiteY85" fmla="*/ 1685730 h 1911785"/>
                <a:gd name="connsiteX86" fmla="*/ 4887589 w 5017062"/>
                <a:gd name="connsiteY86" fmla="*/ 1693822 h 1911785"/>
                <a:gd name="connsiteX87" fmla="*/ 4883543 w 5017062"/>
                <a:gd name="connsiteY87" fmla="*/ 1705960 h 1911785"/>
                <a:gd name="connsiteX88" fmla="*/ 4859267 w 5017062"/>
                <a:gd name="connsiteY88" fmla="*/ 1758559 h 1911785"/>
                <a:gd name="connsiteX89" fmla="*/ 4855221 w 5017062"/>
                <a:gd name="connsiteY89" fmla="*/ 1778789 h 1911785"/>
                <a:gd name="connsiteX90" fmla="*/ 4843083 w 5017062"/>
                <a:gd name="connsiteY90" fmla="*/ 1807111 h 1911785"/>
                <a:gd name="connsiteX91" fmla="*/ 4839037 w 5017062"/>
                <a:gd name="connsiteY91" fmla="*/ 1819249 h 1911785"/>
                <a:gd name="connsiteX92" fmla="*/ 4834991 w 5017062"/>
                <a:gd name="connsiteY92" fmla="*/ 1835433 h 1911785"/>
                <a:gd name="connsiteX93" fmla="*/ 4778347 w 5017062"/>
                <a:gd name="connsiteY93" fmla="*/ 1847571 h 1911785"/>
                <a:gd name="connsiteX94" fmla="*/ 4673151 w 5017062"/>
                <a:gd name="connsiteY94" fmla="*/ 1867801 h 1911785"/>
                <a:gd name="connsiteX95" fmla="*/ 4511310 w 5017062"/>
                <a:gd name="connsiteY95" fmla="*/ 1871847 h 1911785"/>
                <a:gd name="connsiteX96" fmla="*/ 4389929 w 5017062"/>
                <a:gd name="connsiteY96" fmla="*/ 1883985 h 1911785"/>
                <a:gd name="connsiteX97" fmla="*/ 4187628 w 5017062"/>
                <a:gd name="connsiteY97" fmla="*/ 1892077 h 1911785"/>
                <a:gd name="connsiteX98" fmla="*/ 3969143 w 5017062"/>
                <a:gd name="connsiteY98" fmla="*/ 1896123 h 1911785"/>
                <a:gd name="connsiteX99" fmla="*/ 3912499 w 5017062"/>
                <a:gd name="connsiteY99" fmla="*/ 1892077 h 1911785"/>
                <a:gd name="connsiteX100" fmla="*/ 3859901 w 5017062"/>
                <a:gd name="connsiteY100" fmla="*/ 1883985 h 1911785"/>
                <a:gd name="connsiteX101" fmla="*/ 3827533 w 5017062"/>
                <a:gd name="connsiteY101" fmla="*/ 1875893 h 1911785"/>
                <a:gd name="connsiteX102" fmla="*/ 3791119 w 5017062"/>
                <a:gd name="connsiteY102" fmla="*/ 1867801 h 1911785"/>
                <a:gd name="connsiteX103" fmla="*/ 3762797 w 5017062"/>
                <a:gd name="connsiteY103" fmla="*/ 1863755 h 1911785"/>
                <a:gd name="connsiteX104" fmla="*/ 3726382 w 5017062"/>
                <a:gd name="connsiteY104" fmla="*/ 1855663 h 1911785"/>
                <a:gd name="connsiteX105" fmla="*/ 3702106 w 5017062"/>
                <a:gd name="connsiteY105" fmla="*/ 1851617 h 1911785"/>
                <a:gd name="connsiteX106" fmla="*/ 3681876 w 5017062"/>
                <a:gd name="connsiteY106" fmla="*/ 1847571 h 1911785"/>
                <a:gd name="connsiteX107" fmla="*/ 3596910 w 5017062"/>
                <a:gd name="connsiteY107" fmla="*/ 1835433 h 1911785"/>
                <a:gd name="connsiteX108" fmla="*/ 3511943 w 5017062"/>
                <a:gd name="connsiteY108" fmla="*/ 1827341 h 1911785"/>
                <a:gd name="connsiteX109" fmla="*/ 3451253 w 5017062"/>
                <a:gd name="connsiteY109" fmla="*/ 1819249 h 1911785"/>
                <a:gd name="connsiteX110" fmla="*/ 3431023 w 5017062"/>
                <a:gd name="connsiteY110" fmla="*/ 1811157 h 1911785"/>
                <a:gd name="connsiteX111" fmla="*/ 3394609 w 5017062"/>
                <a:gd name="connsiteY111" fmla="*/ 1786881 h 1911785"/>
                <a:gd name="connsiteX112" fmla="*/ 3382471 w 5017062"/>
                <a:gd name="connsiteY112" fmla="*/ 1770697 h 1911785"/>
                <a:gd name="connsiteX113" fmla="*/ 3337965 w 5017062"/>
                <a:gd name="connsiteY113" fmla="*/ 1746421 h 1911785"/>
                <a:gd name="connsiteX114" fmla="*/ 3297504 w 5017062"/>
                <a:gd name="connsiteY114" fmla="*/ 1722144 h 1911785"/>
                <a:gd name="connsiteX115" fmla="*/ 3269182 w 5017062"/>
                <a:gd name="connsiteY115" fmla="*/ 1710006 h 1911785"/>
                <a:gd name="connsiteX116" fmla="*/ 3228722 w 5017062"/>
                <a:gd name="connsiteY116" fmla="*/ 1685730 h 1911785"/>
                <a:gd name="connsiteX117" fmla="*/ 3204446 w 5017062"/>
                <a:gd name="connsiteY117" fmla="*/ 1677638 h 1911785"/>
                <a:gd name="connsiteX118" fmla="*/ 3155894 w 5017062"/>
                <a:gd name="connsiteY118" fmla="*/ 1657408 h 1911785"/>
                <a:gd name="connsiteX119" fmla="*/ 3135664 w 5017062"/>
                <a:gd name="connsiteY119" fmla="*/ 1649316 h 1911785"/>
                <a:gd name="connsiteX120" fmla="*/ 3115434 w 5017062"/>
                <a:gd name="connsiteY120" fmla="*/ 1645270 h 1911785"/>
                <a:gd name="connsiteX121" fmla="*/ 3034513 w 5017062"/>
                <a:gd name="connsiteY121" fmla="*/ 1633132 h 1911785"/>
                <a:gd name="connsiteX122" fmla="*/ 2985961 w 5017062"/>
                <a:gd name="connsiteY122" fmla="*/ 1629086 h 1911785"/>
                <a:gd name="connsiteX123" fmla="*/ 2945501 w 5017062"/>
                <a:gd name="connsiteY123" fmla="*/ 1604810 h 1911785"/>
                <a:gd name="connsiteX124" fmla="*/ 2913133 w 5017062"/>
                <a:gd name="connsiteY124" fmla="*/ 1584580 h 1911785"/>
                <a:gd name="connsiteX125" fmla="*/ 2892903 w 5017062"/>
                <a:gd name="connsiteY125" fmla="*/ 1556258 h 1911785"/>
                <a:gd name="connsiteX126" fmla="*/ 2876719 w 5017062"/>
                <a:gd name="connsiteY126" fmla="*/ 1552212 h 1911785"/>
                <a:gd name="connsiteX127" fmla="*/ 2864581 w 5017062"/>
                <a:gd name="connsiteY127" fmla="*/ 1548166 h 1911785"/>
                <a:gd name="connsiteX128" fmla="*/ 2844351 w 5017062"/>
                <a:gd name="connsiteY128" fmla="*/ 1544120 h 1911785"/>
                <a:gd name="connsiteX129" fmla="*/ 2807936 w 5017062"/>
                <a:gd name="connsiteY129" fmla="*/ 1531982 h 1911785"/>
                <a:gd name="connsiteX130" fmla="*/ 2767476 w 5017062"/>
                <a:gd name="connsiteY130" fmla="*/ 1523890 h 1911785"/>
                <a:gd name="connsiteX131" fmla="*/ 2710832 w 5017062"/>
                <a:gd name="connsiteY131" fmla="*/ 1507706 h 1911785"/>
                <a:gd name="connsiteX132" fmla="*/ 2674418 w 5017062"/>
                <a:gd name="connsiteY132" fmla="*/ 1495567 h 1911785"/>
                <a:gd name="connsiteX133" fmla="*/ 2605635 w 5017062"/>
                <a:gd name="connsiteY133" fmla="*/ 1483429 h 1911785"/>
                <a:gd name="connsiteX134" fmla="*/ 2459979 w 5017062"/>
                <a:gd name="connsiteY134" fmla="*/ 1467245 h 1911785"/>
                <a:gd name="connsiteX135" fmla="*/ 2431657 w 5017062"/>
                <a:gd name="connsiteY135" fmla="*/ 1463199 h 1911785"/>
                <a:gd name="connsiteX136" fmla="*/ 2326460 w 5017062"/>
                <a:gd name="connsiteY136" fmla="*/ 1434877 h 1911785"/>
                <a:gd name="connsiteX137" fmla="*/ 2257678 w 5017062"/>
                <a:gd name="connsiteY137" fmla="*/ 1422739 h 1911785"/>
                <a:gd name="connsiteX138" fmla="*/ 2079653 w 5017062"/>
                <a:gd name="connsiteY138" fmla="*/ 1370141 h 1911785"/>
                <a:gd name="connsiteX139" fmla="*/ 1885444 w 5017062"/>
                <a:gd name="connsiteY139" fmla="*/ 1297313 h 1911785"/>
                <a:gd name="connsiteX140" fmla="*/ 1755972 w 5017062"/>
                <a:gd name="connsiteY140" fmla="*/ 1273037 h 1911785"/>
                <a:gd name="connsiteX141" fmla="*/ 1650775 w 5017062"/>
                <a:gd name="connsiteY141" fmla="*/ 1248760 h 1911785"/>
                <a:gd name="connsiteX142" fmla="*/ 1460612 w 5017062"/>
                <a:gd name="connsiteY142" fmla="*/ 1232576 h 1911785"/>
                <a:gd name="connsiteX143" fmla="*/ 1416106 w 5017062"/>
                <a:gd name="connsiteY143" fmla="*/ 1224484 h 1911785"/>
                <a:gd name="connsiteX144" fmla="*/ 1355416 w 5017062"/>
                <a:gd name="connsiteY144" fmla="*/ 1208300 h 1911785"/>
                <a:gd name="connsiteX145" fmla="*/ 1234035 w 5017062"/>
                <a:gd name="connsiteY145" fmla="*/ 1204254 h 1911785"/>
                <a:gd name="connsiteX146" fmla="*/ 1177391 w 5017062"/>
                <a:gd name="connsiteY146" fmla="*/ 1192116 h 1911785"/>
                <a:gd name="connsiteX147" fmla="*/ 1100517 w 5017062"/>
                <a:gd name="connsiteY147" fmla="*/ 1171886 h 1911785"/>
                <a:gd name="connsiteX148" fmla="*/ 1080287 w 5017062"/>
                <a:gd name="connsiteY148" fmla="*/ 1167840 h 1911785"/>
                <a:gd name="connsiteX149" fmla="*/ 1035781 w 5017062"/>
                <a:gd name="connsiteY149" fmla="*/ 1155702 h 1911785"/>
                <a:gd name="connsiteX150" fmla="*/ 1015551 w 5017062"/>
                <a:gd name="connsiteY150" fmla="*/ 1143564 h 1911785"/>
                <a:gd name="connsiteX151" fmla="*/ 995320 w 5017062"/>
                <a:gd name="connsiteY151" fmla="*/ 1139518 h 1911785"/>
                <a:gd name="connsiteX152" fmla="*/ 983182 w 5017062"/>
                <a:gd name="connsiteY152" fmla="*/ 1135472 h 1911785"/>
                <a:gd name="connsiteX153" fmla="*/ 934630 w 5017062"/>
                <a:gd name="connsiteY153" fmla="*/ 1111196 h 1911785"/>
                <a:gd name="connsiteX154" fmla="*/ 918446 w 5017062"/>
                <a:gd name="connsiteY154" fmla="*/ 1103104 h 1911785"/>
                <a:gd name="connsiteX155" fmla="*/ 890124 w 5017062"/>
                <a:gd name="connsiteY155" fmla="*/ 1090966 h 1911785"/>
                <a:gd name="connsiteX156" fmla="*/ 877986 w 5017062"/>
                <a:gd name="connsiteY156" fmla="*/ 1082874 h 1911785"/>
                <a:gd name="connsiteX157" fmla="*/ 845618 w 5017062"/>
                <a:gd name="connsiteY157" fmla="*/ 1070736 h 1911785"/>
                <a:gd name="connsiteX158" fmla="*/ 833480 w 5017062"/>
                <a:gd name="connsiteY158" fmla="*/ 1058598 h 1911785"/>
                <a:gd name="connsiteX159" fmla="*/ 788974 w 5017062"/>
                <a:gd name="connsiteY159" fmla="*/ 1038367 h 1911785"/>
                <a:gd name="connsiteX160" fmla="*/ 760651 w 5017062"/>
                <a:gd name="connsiteY160" fmla="*/ 1030275 h 1911785"/>
                <a:gd name="connsiteX161" fmla="*/ 744467 w 5017062"/>
                <a:gd name="connsiteY161" fmla="*/ 1018137 h 1911785"/>
                <a:gd name="connsiteX162" fmla="*/ 695915 w 5017062"/>
                <a:gd name="connsiteY162" fmla="*/ 1005999 h 1911785"/>
                <a:gd name="connsiteX163" fmla="*/ 683777 w 5017062"/>
                <a:gd name="connsiteY163" fmla="*/ 997907 h 1911785"/>
                <a:gd name="connsiteX164" fmla="*/ 655455 w 5017062"/>
                <a:gd name="connsiteY164" fmla="*/ 989815 h 1911785"/>
                <a:gd name="connsiteX165" fmla="*/ 619041 w 5017062"/>
                <a:gd name="connsiteY165" fmla="*/ 969585 h 1911785"/>
                <a:gd name="connsiteX166" fmla="*/ 586673 w 5017062"/>
                <a:gd name="connsiteY166" fmla="*/ 937217 h 1911785"/>
                <a:gd name="connsiteX167" fmla="*/ 570489 w 5017062"/>
                <a:gd name="connsiteY167" fmla="*/ 921033 h 1911785"/>
                <a:gd name="connsiteX168" fmla="*/ 550258 w 5017062"/>
                <a:gd name="connsiteY168" fmla="*/ 900803 h 1911785"/>
                <a:gd name="connsiteX169" fmla="*/ 530028 w 5017062"/>
                <a:gd name="connsiteY169" fmla="*/ 880573 h 1911785"/>
                <a:gd name="connsiteX170" fmla="*/ 517890 w 5017062"/>
                <a:gd name="connsiteY170" fmla="*/ 864389 h 1911785"/>
                <a:gd name="connsiteX171" fmla="*/ 485522 w 5017062"/>
                <a:gd name="connsiteY171" fmla="*/ 844159 h 1911785"/>
                <a:gd name="connsiteX172" fmla="*/ 461246 w 5017062"/>
                <a:gd name="connsiteY172" fmla="*/ 819883 h 1911785"/>
                <a:gd name="connsiteX173" fmla="*/ 453154 w 5017062"/>
                <a:gd name="connsiteY173" fmla="*/ 811790 h 1911785"/>
                <a:gd name="connsiteX174" fmla="*/ 428878 w 5017062"/>
                <a:gd name="connsiteY174" fmla="*/ 795606 h 1911785"/>
                <a:gd name="connsiteX175" fmla="*/ 384372 w 5017062"/>
                <a:gd name="connsiteY175" fmla="*/ 759192 h 1911785"/>
                <a:gd name="connsiteX176" fmla="*/ 360096 w 5017062"/>
                <a:gd name="connsiteY176" fmla="*/ 747054 h 1911785"/>
                <a:gd name="connsiteX177" fmla="*/ 198255 w 5017062"/>
                <a:gd name="connsiteY177" fmla="*/ 743008 h 1911785"/>
                <a:gd name="connsiteX178" fmla="*/ 153749 w 5017062"/>
                <a:gd name="connsiteY178" fmla="*/ 734916 h 1911785"/>
                <a:gd name="connsiteX179" fmla="*/ 137565 w 5017062"/>
                <a:gd name="connsiteY179" fmla="*/ 726824 h 1911785"/>
                <a:gd name="connsiteX180" fmla="*/ 105197 w 5017062"/>
                <a:gd name="connsiteY180" fmla="*/ 722778 h 1911785"/>
                <a:gd name="connsiteX181" fmla="*/ 93058 w 5017062"/>
                <a:gd name="connsiteY181" fmla="*/ 718732 h 1911785"/>
                <a:gd name="connsiteX182" fmla="*/ 80920 w 5017062"/>
                <a:gd name="connsiteY182" fmla="*/ 710640 h 1911785"/>
                <a:gd name="connsiteX183" fmla="*/ 64736 w 5017062"/>
                <a:gd name="connsiteY183" fmla="*/ 706594 h 1911785"/>
                <a:gd name="connsiteX184" fmla="*/ 52598 w 5017062"/>
                <a:gd name="connsiteY184" fmla="*/ 694456 h 1911785"/>
                <a:gd name="connsiteX185" fmla="*/ 36414 w 5017062"/>
                <a:gd name="connsiteY185" fmla="*/ 682318 h 1911785"/>
                <a:gd name="connsiteX186" fmla="*/ 28322 w 5017062"/>
                <a:gd name="connsiteY186" fmla="*/ 670180 h 1911785"/>
                <a:gd name="connsiteX187" fmla="*/ 64736 w 5017062"/>
                <a:gd name="connsiteY187" fmla="*/ 710640 h 1911785"/>
                <a:gd name="connsiteX188" fmla="*/ 68782 w 5017062"/>
                <a:gd name="connsiteY188" fmla="*/ 714686 h 1911785"/>
                <a:gd name="connsiteX0" fmla="*/ 0 w 5017062"/>
                <a:gd name="connsiteY0" fmla="*/ 711030 h 1932405"/>
                <a:gd name="connsiteX1" fmla="*/ 0 w 5017062"/>
                <a:gd name="connsiteY1" fmla="*/ 711030 h 1932405"/>
                <a:gd name="connsiteX2" fmla="*/ 64736 w 5017062"/>
                <a:gd name="connsiteY2" fmla="*/ 690800 h 1932405"/>
                <a:gd name="connsiteX3" fmla="*/ 80920 w 5017062"/>
                <a:gd name="connsiteY3" fmla="*/ 682708 h 1932405"/>
                <a:gd name="connsiteX4" fmla="*/ 93058 w 5017062"/>
                <a:gd name="connsiteY4" fmla="*/ 678662 h 1932405"/>
                <a:gd name="connsiteX5" fmla="*/ 105197 w 5017062"/>
                <a:gd name="connsiteY5" fmla="*/ 670570 h 1932405"/>
                <a:gd name="connsiteX6" fmla="*/ 125427 w 5017062"/>
                <a:gd name="connsiteY6" fmla="*/ 662478 h 1932405"/>
                <a:gd name="connsiteX7" fmla="*/ 137565 w 5017062"/>
                <a:gd name="connsiteY7" fmla="*/ 654386 h 1932405"/>
                <a:gd name="connsiteX8" fmla="*/ 157795 w 5017062"/>
                <a:gd name="connsiteY8" fmla="*/ 650340 h 1932405"/>
                <a:gd name="connsiteX9" fmla="*/ 169933 w 5017062"/>
                <a:gd name="connsiteY9" fmla="*/ 642248 h 1932405"/>
                <a:gd name="connsiteX10" fmla="*/ 194209 w 5017062"/>
                <a:gd name="connsiteY10" fmla="*/ 634156 h 1932405"/>
                <a:gd name="connsiteX11" fmla="*/ 230623 w 5017062"/>
                <a:gd name="connsiteY11" fmla="*/ 617972 h 1932405"/>
                <a:gd name="connsiteX12" fmla="*/ 242761 w 5017062"/>
                <a:gd name="connsiteY12" fmla="*/ 605833 h 1932405"/>
                <a:gd name="connsiteX13" fmla="*/ 262991 w 5017062"/>
                <a:gd name="connsiteY13" fmla="*/ 601787 h 1932405"/>
                <a:gd name="connsiteX14" fmla="*/ 295359 w 5017062"/>
                <a:gd name="connsiteY14" fmla="*/ 589649 h 1932405"/>
                <a:gd name="connsiteX15" fmla="*/ 307497 w 5017062"/>
                <a:gd name="connsiteY15" fmla="*/ 585603 h 1932405"/>
                <a:gd name="connsiteX16" fmla="*/ 327727 w 5017062"/>
                <a:gd name="connsiteY16" fmla="*/ 573465 h 1932405"/>
                <a:gd name="connsiteX17" fmla="*/ 360096 w 5017062"/>
                <a:gd name="connsiteY17" fmla="*/ 565373 h 1932405"/>
                <a:gd name="connsiteX18" fmla="*/ 400556 w 5017062"/>
                <a:gd name="connsiteY18" fmla="*/ 545143 h 1932405"/>
                <a:gd name="connsiteX19" fmla="*/ 436970 w 5017062"/>
                <a:gd name="connsiteY19" fmla="*/ 537051 h 1932405"/>
                <a:gd name="connsiteX20" fmla="*/ 449108 w 5017062"/>
                <a:gd name="connsiteY20" fmla="*/ 528959 h 1932405"/>
                <a:gd name="connsiteX21" fmla="*/ 465292 w 5017062"/>
                <a:gd name="connsiteY21" fmla="*/ 524913 h 1932405"/>
                <a:gd name="connsiteX22" fmla="*/ 517890 w 5017062"/>
                <a:gd name="connsiteY22" fmla="*/ 516821 h 1932405"/>
                <a:gd name="connsiteX23" fmla="*/ 558351 w 5017062"/>
                <a:gd name="connsiteY23" fmla="*/ 500637 h 1932405"/>
                <a:gd name="connsiteX24" fmla="*/ 602857 w 5017062"/>
                <a:gd name="connsiteY24" fmla="*/ 492545 h 1932405"/>
                <a:gd name="connsiteX25" fmla="*/ 623087 w 5017062"/>
                <a:gd name="connsiteY25" fmla="*/ 488499 h 1932405"/>
                <a:gd name="connsiteX26" fmla="*/ 663547 w 5017062"/>
                <a:gd name="connsiteY26" fmla="*/ 484453 h 1932405"/>
                <a:gd name="connsiteX27" fmla="*/ 712099 w 5017062"/>
                <a:gd name="connsiteY27" fmla="*/ 472315 h 1932405"/>
                <a:gd name="connsiteX28" fmla="*/ 732329 w 5017062"/>
                <a:gd name="connsiteY28" fmla="*/ 464223 h 1932405"/>
                <a:gd name="connsiteX29" fmla="*/ 748513 w 5017062"/>
                <a:gd name="connsiteY29" fmla="*/ 460177 h 1932405"/>
                <a:gd name="connsiteX30" fmla="*/ 760651 w 5017062"/>
                <a:gd name="connsiteY30" fmla="*/ 456131 h 1932405"/>
                <a:gd name="connsiteX31" fmla="*/ 793020 w 5017062"/>
                <a:gd name="connsiteY31" fmla="*/ 448039 h 1932405"/>
                <a:gd name="connsiteX32" fmla="*/ 817296 w 5017062"/>
                <a:gd name="connsiteY32" fmla="*/ 439947 h 1932405"/>
                <a:gd name="connsiteX33" fmla="*/ 829434 w 5017062"/>
                <a:gd name="connsiteY33" fmla="*/ 431855 h 1932405"/>
                <a:gd name="connsiteX34" fmla="*/ 869894 w 5017062"/>
                <a:gd name="connsiteY34" fmla="*/ 423763 h 1932405"/>
                <a:gd name="connsiteX35" fmla="*/ 902262 w 5017062"/>
                <a:gd name="connsiteY35" fmla="*/ 411625 h 1932405"/>
                <a:gd name="connsiteX36" fmla="*/ 918446 w 5017062"/>
                <a:gd name="connsiteY36" fmla="*/ 407579 h 1932405"/>
                <a:gd name="connsiteX37" fmla="*/ 930584 w 5017062"/>
                <a:gd name="connsiteY37" fmla="*/ 403533 h 1932405"/>
                <a:gd name="connsiteX38" fmla="*/ 979136 w 5017062"/>
                <a:gd name="connsiteY38" fmla="*/ 399487 h 1932405"/>
                <a:gd name="connsiteX39" fmla="*/ 999366 w 5017062"/>
                <a:gd name="connsiteY39" fmla="*/ 391395 h 1932405"/>
                <a:gd name="connsiteX40" fmla="*/ 1019597 w 5017062"/>
                <a:gd name="connsiteY40" fmla="*/ 387349 h 1932405"/>
                <a:gd name="connsiteX41" fmla="*/ 1031735 w 5017062"/>
                <a:gd name="connsiteY41" fmla="*/ 379257 h 1932405"/>
                <a:gd name="connsiteX42" fmla="*/ 1076241 w 5017062"/>
                <a:gd name="connsiteY42" fmla="*/ 375210 h 1932405"/>
                <a:gd name="connsiteX43" fmla="*/ 1088379 w 5017062"/>
                <a:gd name="connsiteY43" fmla="*/ 371164 h 1932405"/>
                <a:gd name="connsiteX44" fmla="*/ 1120747 w 5017062"/>
                <a:gd name="connsiteY44" fmla="*/ 367118 h 1932405"/>
                <a:gd name="connsiteX45" fmla="*/ 1132885 w 5017062"/>
                <a:gd name="connsiteY45" fmla="*/ 359026 h 1932405"/>
                <a:gd name="connsiteX46" fmla="*/ 1165253 w 5017062"/>
                <a:gd name="connsiteY46" fmla="*/ 354980 h 1932405"/>
                <a:gd name="connsiteX47" fmla="*/ 1177391 w 5017062"/>
                <a:gd name="connsiteY47" fmla="*/ 350934 h 1932405"/>
                <a:gd name="connsiteX48" fmla="*/ 1213805 w 5017062"/>
                <a:gd name="connsiteY48" fmla="*/ 342842 h 1932405"/>
                <a:gd name="connsiteX49" fmla="*/ 1242127 w 5017062"/>
                <a:gd name="connsiteY49" fmla="*/ 330704 h 1932405"/>
                <a:gd name="connsiteX50" fmla="*/ 1258312 w 5017062"/>
                <a:gd name="connsiteY50" fmla="*/ 326658 h 1932405"/>
                <a:gd name="connsiteX51" fmla="*/ 1270450 w 5017062"/>
                <a:gd name="connsiteY51" fmla="*/ 318566 h 1932405"/>
                <a:gd name="connsiteX52" fmla="*/ 1314956 w 5017062"/>
                <a:gd name="connsiteY52" fmla="*/ 310474 h 1932405"/>
                <a:gd name="connsiteX53" fmla="*/ 1347324 w 5017062"/>
                <a:gd name="connsiteY53" fmla="*/ 298336 h 1932405"/>
                <a:gd name="connsiteX54" fmla="*/ 1379692 w 5017062"/>
                <a:gd name="connsiteY54" fmla="*/ 286198 h 1932405"/>
                <a:gd name="connsiteX55" fmla="*/ 1395876 w 5017062"/>
                <a:gd name="connsiteY55" fmla="*/ 282152 h 1932405"/>
                <a:gd name="connsiteX56" fmla="*/ 1756687 w 5017062"/>
                <a:gd name="connsiteY56" fmla="*/ 183513 h 1932405"/>
                <a:gd name="connsiteX57" fmla="*/ 2570960 w 5017062"/>
                <a:gd name="connsiteY57" fmla="*/ 28434 h 1932405"/>
                <a:gd name="connsiteX58" fmla="*/ 3322388 w 5017062"/>
                <a:gd name="connsiteY58" fmla="*/ 57494 h 1932405"/>
                <a:gd name="connsiteX59" fmla="*/ 3587982 w 5017062"/>
                <a:gd name="connsiteY59" fmla="*/ 103976 h 1932405"/>
                <a:gd name="connsiteX60" fmla="*/ 4377791 w 5017062"/>
                <a:gd name="connsiteY60" fmla="*/ 116265 h 1932405"/>
                <a:gd name="connsiteX61" fmla="*/ 5014252 w 5017062"/>
                <a:gd name="connsiteY61" fmla="*/ 8902 h 1932405"/>
                <a:gd name="connsiteX62" fmla="*/ 4988740 w 5017062"/>
                <a:gd name="connsiteY62" fmla="*/ 383303 h 1932405"/>
                <a:gd name="connsiteX63" fmla="*/ 4984694 w 5017062"/>
                <a:gd name="connsiteY63" fmla="*/ 411625 h 1932405"/>
                <a:gd name="connsiteX64" fmla="*/ 4976602 w 5017062"/>
                <a:gd name="connsiteY64" fmla="*/ 431855 h 1932405"/>
                <a:gd name="connsiteX65" fmla="*/ 4960418 w 5017062"/>
                <a:gd name="connsiteY65" fmla="*/ 480407 h 1932405"/>
                <a:gd name="connsiteX66" fmla="*/ 4952326 w 5017062"/>
                <a:gd name="connsiteY66" fmla="*/ 516821 h 1932405"/>
                <a:gd name="connsiteX67" fmla="*/ 4940188 w 5017062"/>
                <a:gd name="connsiteY67" fmla="*/ 585603 h 1932405"/>
                <a:gd name="connsiteX68" fmla="*/ 4944234 w 5017062"/>
                <a:gd name="connsiteY68" fmla="*/ 1034711 h 1932405"/>
                <a:gd name="connsiteX69" fmla="*/ 4948280 w 5017062"/>
                <a:gd name="connsiteY69" fmla="*/ 1050895 h 1932405"/>
                <a:gd name="connsiteX70" fmla="*/ 4952326 w 5017062"/>
                <a:gd name="connsiteY70" fmla="*/ 1172276 h 1932405"/>
                <a:gd name="connsiteX71" fmla="*/ 4968510 w 5017062"/>
                <a:gd name="connsiteY71" fmla="*/ 1216782 h 1932405"/>
                <a:gd name="connsiteX72" fmla="*/ 4976602 w 5017062"/>
                <a:gd name="connsiteY72" fmla="*/ 1245104 h 1932405"/>
                <a:gd name="connsiteX73" fmla="*/ 4984694 w 5017062"/>
                <a:gd name="connsiteY73" fmla="*/ 1265334 h 1932405"/>
                <a:gd name="connsiteX74" fmla="*/ 4988740 w 5017062"/>
                <a:gd name="connsiteY74" fmla="*/ 1285564 h 1932405"/>
                <a:gd name="connsiteX75" fmla="*/ 5000878 w 5017062"/>
                <a:gd name="connsiteY75" fmla="*/ 1301749 h 1932405"/>
                <a:gd name="connsiteX76" fmla="*/ 5004924 w 5017062"/>
                <a:gd name="connsiteY76" fmla="*/ 1321979 h 1932405"/>
                <a:gd name="connsiteX77" fmla="*/ 5013016 w 5017062"/>
                <a:gd name="connsiteY77" fmla="*/ 1338163 h 1932405"/>
                <a:gd name="connsiteX78" fmla="*/ 5017062 w 5017062"/>
                <a:gd name="connsiteY78" fmla="*/ 1354347 h 1932405"/>
                <a:gd name="connsiteX79" fmla="*/ 5000878 w 5017062"/>
                <a:gd name="connsiteY79" fmla="*/ 1410991 h 1932405"/>
                <a:gd name="connsiteX80" fmla="*/ 4972556 w 5017062"/>
                <a:gd name="connsiteY80" fmla="*/ 1483819 h 1932405"/>
                <a:gd name="connsiteX81" fmla="*/ 4952326 w 5017062"/>
                <a:gd name="connsiteY81" fmla="*/ 1544510 h 1932405"/>
                <a:gd name="connsiteX82" fmla="*/ 4928050 w 5017062"/>
                <a:gd name="connsiteY82" fmla="*/ 1617338 h 1932405"/>
                <a:gd name="connsiteX83" fmla="*/ 4924004 w 5017062"/>
                <a:gd name="connsiteY83" fmla="*/ 1637568 h 1932405"/>
                <a:gd name="connsiteX84" fmla="*/ 4907820 w 5017062"/>
                <a:gd name="connsiteY84" fmla="*/ 1686120 h 1932405"/>
                <a:gd name="connsiteX85" fmla="*/ 4899727 w 5017062"/>
                <a:gd name="connsiteY85" fmla="*/ 1706350 h 1932405"/>
                <a:gd name="connsiteX86" fmla="*/ 4887589 w 5017062"/>
                <a:gd name="connsiteY86" fmla="*/ 1714442 h 1932405"/>
                <a:gd name="connsiteX87" fmla="*/ 4883543 w 5017062"/>
                <a:gd name="connsiteY87" fmla="*/ 1726580 h 1932405"/>
                <a:gd name="connsiteX88" fmla="*/ 4859267 w 5017062"/>
                <a:gd name="connsiteY88" fmla="*/ 1779179 h 1932405"/>
                <a:gd name="connsiteX89" fmla="*/ 4855221 w 5017062"/>
                <a:gd name="connsiteY89" fmla="*/ 1799409 h 1932405"/>
                <a:gd name="connsiteX90" fmla="*/ 4843083 w 5017062"/>
                <a:gd name="connsiteY90" fmla="*/ 1827731 h 1932405"/>
                <a:gd name="connsiteX91" fmla="*/ 4839037 w 5017062"/>
                <a:gd name="connsiteY91" fmla="*/ 1839869 h 1932405"/>
                <a:gd name="connsiteX92" fmla="*/ 4834991 w 5017062"/>
                <a:gd name="connsiteY92" fmla="*/ 1856053 h 1932405"/>
                <a:gd name="connsiteX93" fmla="*/ 4778347 w 5017062"/>
                <a:gd name="connsiteY93" fmla="*/ 1868191 h 1932405"/>
                <a:gd name="connsiteX94" fmla="*/ 4673151 w 5017062"/>
                <a:gd name="connsiteY94" fmla="*/ 1888421 h 1932405"/>
                <a:gd name="connsiteX95" fmla="*/ 4511310 w 5017062"/>
                <a:gd name="connsiteY95" fmla="*/ 1892467 h 1932405"/>
                <a:gd name="connsiteX96" fmla="*/ 4389929 w 5017062"/>
                <a:gd name="connsiteY96" fmla="*/ 1904605 h 1932405"/>
                <a:gd name="connsiteX97" fmla="*/ 4187628 w 5017062"/>
                <a:gd name="connsiteY97" fmla="*/ 1912697 h 1932405"/>
                <a:gd name="connsiteX98" fmla="*/ 3969143 w 5017062"/>
                <a:gd name="connsiteY98" fmla="*/ 1916743 h 1932405"/>
                <a:gd name="connsiteX99" fmla="*/ 3912499 w 5017062"/>
                <a:gd name="connsiteY99" fmla="*/ 1912697 h 1932405"/>
                <a:gd name="connsiteX100" fmla="*/ 3859901 w 5017062"/>
                <a:gd name="connsiteY100" fmla="*/ 1904605 h 1932405"/>
                <a:gd name="connsiteX101" fmla="*/ 3827533 w 5017062"/>
                <a:gd name="connsiteY101" fmla="*/ 1896513 h 1932405"/>
                <a:gd name="connsiteX102" fmla="*/ 3791119 w 5017062"/>
                <a:gd name="connsiteY102" fmla="*/ 1888421 h 1932405"/>
                <a:gd name="connsiteX103" fmla="*/ 3762797 w 5017062"/>
                <a:gd name="connsiteY103" fmla="*/ 1884375 h 1932405"/>
                <a:gd name="connsiteX104" fmla="*/ 3726382 w 5017062"/>
                <a:gd name="connsiteY104" fmla="*/ 1876283 h 1932405"/>
                <a:gd name="connsiteX105" fmla="*/ 3702106 w 5017062"/>
                <a:gd name="connsiteY105" fmla="*/ 1872237 h 1932405"/>
                <a:gd name="connsiteX106" fmla="*/ 3681876 w 5017062"/>
                <a:gd name="connsiteY106" fmla="*/ 1868191 h 1932405"/>
                <a:gd name="connsiteX107" fmla="*/ 3596910 w 5017062"/>
                <a:gd name="connsiteY107" fmla="*/ 1856053 h 1932405"/>
                <a:gd name="connsiteX108" fmla="*/ 3511943 w 5017062"/>
                <a:gd name="connsiteY108" fmla="*/ 1847961 h 1932405"/>
                <a:gd name="connsiteX109" fmla="*/ 3451253 w 5017062"/>
                <a:gd name="connsiteY109" fmla="*/ 1839869 h 1932405"/>
                <a:gd name="connsiteX110" fmla="*/ 3431023 w 5017062"/>
                <a:gd name="connsiteY110" fmla="*/ 1831777 h 1932405"/>
                <a:gd name="connsiteX111" fmla="*/ 3394609 w 5017062"/>
                <a:gd name="connsiteY111" fmla="*/ 1807501 h 1932405"/>
                <a:gd name="connsiteX112" fmla="*/ 3382471 w 5017062"/>
                <a:gd name="connsiteY112" fmla="*/ 1791317 h 1932405"/>
                <a:gd name="connsiteX113" fmla="*/ 3337965 w 5017062"/>
                <a:gd name="connsiteY113" fmla="*/ 1767041 h 1932405"/>
                <a:gd name="connsiteX114" fmla="*/ 3297504 w 5017062"/>
                <a:gd name="connsiteY114" fmla="*/ 1742764 h 1932405"/>
                <a:gd name="connsiteX115" fmla="*/ 3269182 w 5017062"/>
                <a:gd name="connsiteY115" fmla="*/ 1730626 h 1932405"/>
                <a:gd name="connsiteX116" fmla="*/ 3228722 w 5017062"/>
                <a:gd name="connsiteY116" fmla="*/ 1706350 h 1932405"/>
                <a:gd name="connsiteX117" fmla="*/ 3204446 w 5017062"/>
                <a:gd name="connsiteY117" fmla="*/ 1698258 h 1932405"/>
                <a:gd name="connsiteX118" fmla="*/ 3155894 w 5017062"/>
                <a:gd name="connsiteY118" fmla="*/ 1678028 h 1932405"/>
                <a:gd name="connsiteX119" fmla="*/ 3135664 w 5017062"/>
                <a:gd name="connsiteY119" fmla="*/ 1669936 h 1932405"/>
                <a:gd name="connsiteX120" fmla="*/ 3115434 w 5017062"/>
                <a:gd name="connsiteY120" fmla="*/ 1665890 h 1932405"/>
                <a:gd name="connsiteX121" fmla="*/ 3034513 w 5017062"/>
                <a:gd name="connsiteY121" fmla="*/ 1653752 h 1932405"/>
                <a:gd name="connsiteX122" fmla="*/ 2985961 w 5017062"/>
                <a:gd name="connsiteY122" fmla="*/ 1649706 h 1932405"/>
                <a:gd name="connsiteX123" fmla="*/ 2945501 w 5017062"/>
                <a:gd name="connsiteY123" fmla="*/ 1625430 h 1932405"/>
                <a:gd name="connsiteX124" fmla="*/ 2913133 w 5017062"/>
                <a:gd name="connsiteY124" fmla="*/ 1605200 h 1932405"/>
                <a:gd name="connsiteX125" fmla="*/ 2892903 w 5017062"/>
                <a:gd name="connsiteY125" fmla="*/ 1576878 h 1932405"/>
                <a:gd name="connsiteX126" fmla="*/ 2876719 w 5017062"/>
                <a:gd name="connsiteY126" fmla="*/ 1572832 h 1932405"/>
                <a:gd name="connsiteX127" fmla="*/ 2864581 w 5017062"/>
                <a:gd name="connsiteY127" fmla="*/ 1568786 h 1932405"/>
                <a:gd name="connsiteX128" fmla="*/ 2844351 w 5017062"/>
                <a:gd name="connsiteY128" fmla="*/ 1564740 h 1932405"/>
                <a:gd name="connsiteX129" fmla="*/ 2807936 w 5017062"/>
                <a:gd name="connsiteY129" fmla="*/ 1552602 h 1932405"/>
                <a:gd name="connsiteX130" fmla="*/ 2767476 w 5017062"/>
                <a:gd name="connsiteY130" fmla="*/ 1544510 h 1932405"/>
                <a:gd name="connsiteX131" fmla="*/ 2710832 w 5017062"/>
                <a:gd name="connsiteY131" fmla="*/ 1528326 h 1932405"/>
                <a:gd name="connsiteX132" fmla="*/ 2674418 w 5017062"/>
                <a:gd name="connsiteY132" fmla="*/ 1516187 h 1932405"/>
                <a:gd name="connsiteX133" fmla="*/ 2605635 w 5017062"/>
                <a:gd name="connsiteY133" fmla="*/ 1504049 h 1932405"/>
                <a:gd name="connsiteX134" fmla="*/ 2459979 w 5017062"/>
                <a:gd name="connsiteY134" fmla="*/ 1487865 h 1932405"/>
                <a:gd name="connsiteX135" fmla="*/ 2431657 w 5017062"/>
                <a:gd name="connsiteY135" fmla="*/ 1483819 h 1932405"/>
                <a:gd name="connsiteX136" fmla="*/ 2326460 w 5017062"/>
                <a:gd name="connsiteY136" fmla="*/ 1455497 h 1932405"/>
                <a:gd name="connsiteX137" fmla="*/ 2257678 w 5017062"/>
                <a:gd name="connsiteY137" fmla="*/ 1443359 h 1932405"/>
                <a:gd name="connsiteX138" fmla="*/ 2079653 w 5017062"/>
                <a:gd name="connsiteY138" fmla="*/ 1390761 h 1932405"/>
                <a:gd name="connsiteX139" fmla="*/ 1885444 w 5017062"/>
                <a:gd name="connsiteY139" fmla="*/ 1317933 h 1932405"/>
                <a:gd name="connsiteX140" fmla="*/ 1755972 w 5017062"/>
                <a:gd name="connsiteY140" fmla="*/ 1293657 h 1932405"/>
                <a:gd name="connsiteX141" fmla="*/ 1650775 w 5017062"/>
                <a:gd name="connsiteY141" fmla="*/ 1269380 h 1932405"/>
                <a:gd name="connsiteX142" fmla="*/ 1460612 w 5017062"/>
                <a:gd name="connsiteY142" fmla="*/ 1253196 h 1932405"/>
                <a:gd name="connsiteX143" fmla="*/ 1416106 w 5017062"/>
                <a:gd name="connsiteY143" fmla="*/ 1245104 h 1932405"/>
                <a:gd name="connsiteX144" fmla="*/ 1355416 w 5017062"/>
                <a:gd name="connsiteY144" fmla="*/ 1228920 h 1932405"/>
                <a:gd name="connsiteX145" fmla="*/ 1234035 w 5017062"/>
                <a:gd name="connsiteY145" fmla="*/ 1224874 h 1932405"/>
                <a:gd name="connsiteX146" fmla="*/ 1177391 w 5017062"/>
                <a:gd name="connsiteY146" fmla="*/ 1212736 h 1932405"/>
                <a:gd name="connsiteX147" fmla="*/ 1100517 w 5017062"/>
                <a:gd name="connsiteY147" fmla="*/ 1192506 h 1932405"/>
                <a:gd name="connsiteX148" fmla="*/ 1080287 w 5017062"/>
                <a:gd name="connsiteY148" fmla="*/ 1188460 h 1932405"/>
                <a:gd name="connsiteX149" fmla="*/ 1035781 w 5017062"/>
                <a:gd name="connsiteY149" fmla="*/ 1176322 h 1932405"/>
                <a:gd name="connsiteX150" fmla="*/ 1015551 w 5017062"/>
                <a:gd name="connsiteY150" fmla="*/ 1164184 h 1932405"/>
                <a:gd name="connsiteX151" fmla="*/ 995320 w 5017062"/>
                <a:gd name="connsiteY151" fmla="*/ 1160138 h 1932405"/>
                <a:gd name="connsiteX152" fmla="*/ 983182 w 5017062"/>
                <a:gd name="connsiteY152" fmla="*/ 1156092 h 1932405"/>
                <a:gd name="connsiteX153" fmla="*/ 934630 w 5017062"/>
                <a:gd name="connsiteY153" fmla="*/ 1131816 h 1932405"/>
                <a:gd name="connsiteX154" fmla="*/ 918446 w 5017062"/>
                <a:gd name="connsiteY154" fmla="*/ 1123724 h 1932405"/>
                <a:gd name="connsiteX155" fmla="*/ 890124 w 5017062"/>
                <a:gd name="connsiteY155" fmla="*/ 1111586 h 1932405"/>
                <a:gd name="connsiteX156" fmla="*/ 877986 w 5017062"/>
                <a:gd name="connsiteY156" fmla="*/ 1103494 h 1932405"/>
                <a:gd name="connsiteX157" fmla="*/ 845618 w 5017062"/>
                <a:gd name="connsiteY157" fmla="*/ 1091356 h 1932405"/>
                <a:gd name="connsiteX158" fmla="*/ 833480 w 5017062"/>
                <a:gd name="connsiteY158" fmla="*/ 1079218 h 1932405"/>
                <a:gd name="connsiteX159" fmla="*/ 788974 w 5017062"/>
                <a:gd name="connsiteY159" fmla="*/ 1058987 h 1932405"/>
                <a:gd name="connsiteX160" fmla="*/ 760651 w 5017062"/>
                <a:gd name="connsiteY160" fmla="*/ 1050895 h 1932405"/>
                <a:gd name="connsiteX161" fmla="*/ 744467 w 5017062"/>
                <a:gd name="connsiteY161" fmla="*/ 1038757 h 1932405"/>
                <a:gd name="connsiteX162" fmla="*/ 695915 w 5017062"/>
                <a:gd name="connsiteY162" fmla="*/ 1026619 h 1932405"/>
                <a:gd name="connsiteX163" fmla="*/ 683777 w 5017062"/>
                <a:gd name="connsiteY163" fmla="*/ 1018527 h 1932405"/>
                <a:gd name="connsiteX164" fmla="*/ 655455 w 5017062"/>
                <a:gd name="connsiteY164" fmla="*/ 1010435 h 1932405"/>
                <a:gd name="connsiteX165" fmla="*/ 619041 w 5017062"/>
                <a:gd name="connsiteY165" fmla="*/ 990205 h 1932405"/>
                <a:gd name="connsiteX166" fmla="*/ 586673 w 5017062"/>
                <a:gd name="connsiteY166" fmla="*/ 957837 h 1932405"/>
                <a:gd name="connsiteX167" fmla="*/ 570489 w 5017062"/>
                <a:gd name="connsiteY167" fmla="*/ 941653 h 1932405"/>
                <a:gd name="connsiteX168" fmla="*/ 550258 w 5017062"/>
                <a:gd name="connsiteY168" fmla="*/ 921423 h 1932405"/>
                <a:gd name="connsiteX169" fmla="*/ 530028 w 5017062"/>
                <a:gd name="connsiteY169" fmla="*/ 901193 h 1932405"/>
                <a:gd name="connsiteX170" fmla="*/ 517890 w 5017062"/>
                <a:gd name="connsiteY170" fmla="*/ 885009 h 1932405"/>
                <a:gd name="connsiteX171" fmla="*/ 485522 w 5017062"/>
                <a:gd name="connsiteY171" fmla="*/ 864779 h 1932405"/>
                <a:gd name="connsiteX172" fmla="*/ 461246 w 5017062"/>
                <a:gd name="connsiteY172" fmla="*/ 840503 h 1932405"/>
                <a:gd name="connsiteX173" fmla="*/ 453154 w 5017062"/>
                <a:gd name="connsiteY173" fmla="*/ 832410 h 1932405"/>
                <a:gd name="connsiteX174" fmla="*/ 428878 w 5017062"/>
                <a:gd name="connsiteY174" fmla="*/ 816226 h 1932405"/>
                <a:gd name="connsiteX175" fmla="*/ 384372 w 5017062"/>
                <a:gd name="connsiteY175" fmla="*/ 779812 h 1932405"/>
                <a:gd name="connsiteX176" fmla="*/ 360096 w 5017062"/>
                <a:gd name="connsiteY176" fmla="*/ 767674 h 1932405"/>
                <a:gd name="connsiteX177" fmla="*/ 198255 w 5017062"/>
                <a:gd name="connsiteY177" fmla="*/ 763628 h 1932405"/>
                <a:gd name="connsiteX178" fmla="*/ 153749 w 5017062"/>
                <a:gd name="connsiteY178" fmla="*/ 755536 h 1932405"/>
                <a:gd name="connsiteX179" fmla="*/ 137565 w 5017062"/>
                <a:gd name="connsiteY179" fmla="*/ 747444 h 1932405"/>
                <a:gd name="connsiteX180" fmla="*/ 105197 w 5017062"/>
                <a:gd name="connsiteY180" fmla="*/ 743398 h 1932405"/>
                <a:gd name="connsiteX181" fmla="*/ 93058 w 5017062"/>
                <a:gd name="connsiteY181" fmla="*/ 739352 h 1932405"/>
                <a:gd name="connsiteX182" fmla="*/ 80920 w 5017062"/>
                <a:gd name="connsiteY182" fmla="*/ 731260 h 1932405"/>
                <a:gd name="connsiteX183" fmla="*/ 64736 w 5017062"/>
                <a:gd name="connsiteY183" fmla="*/ 727214 h 1932405"/>
                <a:gd name="connsiteX184" fmla="*/ 52598 w 5017062"/>
                <a:gd name="connsiteY184" fmla="*/ 715076 h 1932405"/>
                <a:gd name="connsiteX185" fmla="*/ 36414 w 5017062"/>
                <a:gd name="connsiteY185" fmla="*/ 702938 h 1932405"/>
                <a:gd name="connsiteX186" fmla="*/ 28322 w 5017062"/>
                <a:gd name="connsiteY186" fmla="*/ 690800 h 1932405"/>
                <a:gd name="connsiteX187" fmla="*/ 64736 w 5017062"/>
                <a:gd name="connsiteY187" fmla="*/ 731260 h 1932405"/>
                <a:gd name="connsiteX188" fmla="*/ 68782 w 5017062"/>
                <a:gd name="connsiteY188" fmla="*/ 735306 h 1932405"/>
                <a:gd name="connsiteX0" fmla="*/ 0 w 5017062"/>
                <a:gd name="connsiteY0" fmla="*/ 702128 h 1923503"/>
                <a:gd name="connsiteX1" fmla="*/ 0 w 5017062"/>
                <a:gd name="connsiteY1" fmla="*/ 702128 h 1923503"/>
                <a:gd name="connsiteX2" fmla="*/ 64736 w 5017062"/>
                <a:gd name="connsiteY2" fmla="*/ 681898 h 1923503"/>
                <a:gd name="connsiteX3" fmla="*/ 80920 w 5017062"/>
                <a:gd name="connsiteY3" fmla="*/ 673806 h 1923503"/>
                <a:gd name="connsiteX4" fmla="*/ 93058 w 5017062"/>
                <a:gd name="connsiteY4" fmla="*/ 669760 h 1923503"/>
                <a:gd name="connsiteX5" fmla="*/ 105197 w 5017062"/>
                <a:gd name="connsiteY5" fmla="*/ 661668 h 1923503"/>
                <a:gd name="connsiteX6" fmla="*/ 125427 w 5017062"/>
                <a:gd name="connsiteY6" fmla="*/ 653576 h 1923503"/>
                <a:gd name="connsiteX7" fmla="*/ 137565 w 5017062"/>
                <a:gd name="connsiteY7" fmla="*/ 645484 h 1923503"/>
                <a:gd name="connsiteX8" fmla="*/ 157795 w 5017062"/>
                <a:gd name="connsiteY8" fmla="*/ 641438 h 1923503"/>
                <a:gd name="connsiteX9" fmla="*/ 169933 w 5017062"/>
                <a:gd name="connsiteY9" fmla="*/ 633346 h 1923503"/>
                <a:gd name="connsiteX10" fmla="*/ 194209 w 5017062"/>
                <a:gd name="connsiteY10" fmla="*/ 625254 h 1923503"/>
                <a:gd name="connsiteX11" fmla="*/ 230623 w 5017062"/>
                <a:gd name="connsiteY11" fmla="*/ 609070 h 1923503"/>
                <a:gd name="connsiteX12" fmla="*/ 242761 w 5017062"/>
                <a:gd name="connsiteY12" fmla="*/ 596931 h 1923503"/>
                <a:gd name="connsiteX13" fmla="*/ 262991 w 5017062"/>
                <a:gd name="connsiteY13" fmla="*/ 592885 h 1923503"/>
                <a:gd name="connsiteX14" fmla="*/ 295359 w 5017062"/>
                <a:gd name="connsiteY14" fmla="*/ 580747 h 1923503"/>
                <a:gd name="connsiteX15" fmla="*/ 307497 w 5017062"/>
                <a:gd name="connsiteY15" fmla="*/ 576701 h 1923503"/>
                <a:gd name="connsiteX16" fmla="*/ 327727 w 5017062"/>
                <a:gd name="connsiteY16" fmla="*/ 564563 h 1923503"/>
                <a:gd name="connsiteX17" fmla="*/ 360096 w 5017062"/>
                <a:gd name="connsiteY17" fmla="*/ 556471 h 1923503"/>
                <a:gd name="connsiteX18" fmla="*/ 400556 w 5017062"/>
                <a:gd name="connsiteY18" fmla="*/ 536241 h 1923503"/>
                <a:gd name="connsiteX19" fmla="*/ 436970 w 5017062"/>
                <a:gd name="connsiteY19" fmla="*/ 528149 h 1923503"/>
                <a:gd name="connsiteX20" fmla="*/ 449108 w 5017062"/>
                <a:gd name="connsiteY20" fmla="*/ 520057 h 1923503"/>
                <a:gd name="connsiteX21" fmla="*/ 465292 w 5017062"/>
                <a:gd name="connsiteY21" fmla="*/ 516011 h 1923503"/>
                <a:gd name="connsiteX22" fmla="*/ 517890 w 5017062"/>
                <a:gd name="connsiteY22" fmla="*/ 507919 h 1923503"/>
                <a:gd name="connsiteX23" fmla="*/ 558351 w 5017062"/>
                <a:gd name="connsiteY23" fmla="*/ 491735 h 1923503"/>
                <a:gd name="connsiteX24" fmla="*/ 602857 w 5017062"/>
                <a:gd name="connsiteY24" fmla="*/ 483643 h 1923503"/>
                <a:gd name="connsiteX25" fmla="*/ 623087 w 5017062"/>
                <a:gd name="connsiteY25" fmla="*/ 479597 h 1923503"/>
                <a:gd name="connsiteX26" fmla="*/ 663547 w 5017062"/>
                <a:gd name="connsiteY26" fmla="*/ 475551 h 1923503"/>
                <a:gd name="connsiteX27" fmla="*/ 712099 w 5017062"/>
                <a:gd name="connsiteY27" fmla="*/ 463413 h 1923503"/>
                <a:gd name="connsiteX28" fmla="*/ 732329 w 5017062"/>
                <a:gd name="connsiteY28" fmla="*/ 455321 h 1923503"/>
                <a:gd name="connsiteX29" fmla="*/ 748513 w 5017062"/>
                <a:gd name="connsiteY29" fmla="*/ 451275 h 1923503"/>
                <a:gd name="connsiteX30" fmla="*/ 760651 w 5017062"/>
                <a:gd name="connsiteY30" fmla="*/ 447229 h 1923503"/>
                <a:gd name="connsiteX31" fmla="*/ 793020 w 5017062"/>
                <a:gd name="connsiteY31" fmla="*/ 439137 h 1923503"/>
                <a:gd name="connsiteX32" fmla="*/ 817296 w 5017062"/>
                <a:gd name="connsiteY32" fmla="*/ 431045 h 1923503"/>
                <a:gd name="connsiteX33" fmla="*/ 829434 w 5017062"/>
                <a:gd name="connsiteY33" fmla="*/ 422953 h 1923503"/>
                <a:gd name="connsiteX34" fmla="*/ 869894 w 5017062"/>
                <a:gd name="connsiteY34" fmla="*/ 414861 h 1923503"/>
                <a:gd name="connsiteX35" fmla="*/ 902262 w 5017062"/>
                <a:gd name="connsiteY35" fmla="*/ 402723 h 1923503"/>
                <a:gd name="connsiteX36" fmla="*/ 918446 w 5017062"/>
                <a:gd name="connsiteY36" fmla="*/ 398677 h 1923503"/>
                <a:gd name="connsiteX37" fmla="*/ 930584 w 5017062"/>
                <a:gd name="connsiteY37" fmla="*/ 394631 h 1923503"/>
                <a:gd name="connsiteX38" fmla="*/ 979136 w 5017062"/>
                <a:gd name="connsiteY38" fmla="*/ 390585 h 1923503"/>
                <a:gd name="connsiteX39" fmla="*/ 999366 w 5017062"/>
                <a:gd name="connsiteY39" fmla="*/ 382493 h 1923503"/>
                <a:gd name="connsiteX40" fmla="*/ 1019597 w 5017062"/>
                <a:gd name="connsiteY40" fmla="*/ 378447 h 1923503"/>
                <a:gd name="connsiteX41" fmla="*/ 1031735 w 5017062"/>
                <a:gd name="connsiteY41" fmla="*/ 370355 h 1923503"/>
                <a:gd name="connsiteX42" fmla="*/ 1076241 w 5017062"/>
                <a:gd name="connsiteY42" fmla="*/ 366308 h 1923503"/>
                <a:gd name="connsiteX43" fmla="*/ 1088379 w 5017062"/>
                <a:gd name="connsiteY43" fmla="*/ 362262 h 1923503"/>
                <a:gd name="connsiteX44" fmla="*/ 1120747 w 5017062"/>
                <a:gd name="connsiteY44" fmla="*/ 358216 h 1923503"/>
                <a:gd name="connsiteX45" fmla="*/ 1132885 w 5017062"/>
                <a:gd name="connsiteY45" fmla="*/ 350124 h 1923503"/>
                <a:gd name="connsiteX46" fmla="*/ 1165253 w 5017062"/>
                <a:gd name="connsiteY46" fmla="*/ 346078 h 1923503"/>
                <a:gd name="connsiteX47" fmla="*/ 1177391 w 5017062"/>
                <a:gd name="connsiteY47" fmla="*/ 342032 h 1923503"/>
                <a:gd name="connsiteX48" fmla="*/ 1213805 w 5017062"/>
                <a:gd name="connsiteY48" fmla="*/ 333940 h 1923503"/>
                <a:gd name="connsiteX49" fmla="*/ 1242127 w 5017062"/>
                <a:gd name="connsiteY49" fmla="*/ 321802 h 1923503"/>
                <a:gd name="connsiteX50" fmla="*/ 1258312 w 5017062"/>
                <a:gd name="connsiteY50" fmla="*/ 317756 h 1923503"/>
                <a:gd name="connsiteX51" fmla="*/ 1270450 w 5017062"/>
                <a:gd name="connsiteY51" fmla="*/ 309664 h 1923503"/>
                <a:gd name="connsiteX52" fmla="*/ 1314956 w 5017062"/>
                <a:gd name="connsiteY52" fmla="*/ 301572 h 1923503"/>
                <a:gd name="connsiteX53" fmla="*/ 1347324 w 5017062"/>
                <a:gd name="connsiteY53" fmla="*/ 289434 h 1923503"/>
                <a:gd name="connsiteX54" fmla="*/ 1379692 w 5017062"/>
                <a:gd name="connsiteY54" fmla="*/ 277296 h 1923503"/>
                <a:gd name="connsiteX55" fmla="*/ 1395876 w 5017062"/>
                <a:gd name="connsiteY55" fmla="*/ 273250 h 1923503"/>
                <a:gd name="connsiteX56" fmla="*/ 1756687 w 5017062"/>
                <a:gd name="connsiteY56" fmla="*/ 174611 h 1923503"/>
                <a:gd name="connsiteX57" fmla="*/ 2570960 w 5017062"/>
                <a:gd name="connsiteY57" fmla="*/ 19532 h 1923503"/>
                <a:gd name="connsiteX58" fmla="*/ 3322388 w 5017062"/>
                <a:gd name="connsiteY58" fmla="*/ 48592 h 1923503"/>
                <a:gd name="connsiteX59" fmla="*/ 3587982 w 5017062"/>
                <a:gd name="connsiteY59" fmla="*/ 95074 h 1923503"/>
                <a:gd name="connsiteX60" fmla="*/ 4377791 w 5017062"/>
                <a:gd name="connsiteY60" fmla="*/ 107363 h 1923503"/>
                <a:gd name="connsiteX61" fmla="*/ 5014252 w 5017062"/>
                <a:gd name="connsiteY61" fmla="*/ 0 h 1923503"/>
                <a:gd name="connsiteX62" fmla="*/ 4988740 w 5017062"/>
                <a:gd name="connsiteY62" fmla="*/ 374401 h 1923503"/>
                <a:gd name="connsiteX63" fmla="*/ 4984694 w 5017062"/>
                <a:gd name="connsiteY63" fmla="*/ 402723 h 1923503"/>
                <a:gd name="connsiteX64" fmla="*/ 4976602 w 5017062"/>
                <a:gd name="connsiteY64" fmla="*/ 422953 h 1923503"/>
                <a:gd name="connsiteX65" fmla="*/ 4960418 w 5017062"/>
                <a:gd name="connsiteY65" fmla="*/ 471505 h 1923503"/>
                <a:gd name="connsiteX66" fmla="*/ 4952326 w 5017062"/>
                <a:gd name="connsiteY66" fmla="*/ 507919 h 1923503"/>
                <a:gd name="connsiteX67" fmla="*/ 4940188 w 5017062"/>
                <a:gd name="connsiteY67" fmla="*/ 576701 h 1923503"/>
                <a:gd name="connsiteX68" fmla="*/ 4944234 w 5017062"/>
                <a:gd name="connsiteY68" fmla="*/ 1025809 h 1923503"/>
                <a:gd name="connsiteX69" fmla="*/ 4948280 w 5017062"/>
                <a:gd name="connsiteY69" fmla="*/ 1041993 h 1923503"/>
                <a:gd name="connsiteX70" fmla="*/ 4952326 w 5017062"/>
                <a:gd name="connsiteY70" fmla="*/ 1163374 h 1923503"/>
                <a:gd name="connsiteX71" fmla="*/ 4968510 w 5017062"/>
                <a:gd name="connsiteY71" fmla="*/ 1207880 h 1923503"/>
                <a:gd name="connsiteX72" fmla="*/ 4976602 w 5017062"/>
                <a:gd name="connsiteY72" fmla="*/ 1236202 h 1923503"/>
                <a:gd name="connsiteX73" fmla="*/ 4984694 w 5017062"/>
                <a:gd name="connsiteY73" fmla="*/ 1256432 h 1923503"/>
                <a:gd name="connsiteX74" fmla="*/ 4988740 w 5017062"/>
                <a:gd name="connsiteY74" fmla="*/ 1276662 h 1923503"/>
                <a:gd name="connsiteX75" fmla="*/ 5000878 w 5017062"/>
                <a:gd name="connsiteY75" fmla="*/ 1292847 h 1923503"/>
                <a:gd name="connsiteX76" fmla="*/ 5004924 w 5017062"/>
                <a:gd name="connsiteY76" fmla="*/ 1313077 h 1923503"/>
                <a:gd name="connsiteX77" fmla="*/ 5013016 w 5017062"/>
                <a:gd name="connsiteY77" fmla="*/ 1329261 h 1923503"/>
                <a:gd name="connsiteX78" fmla="*/ 5017062 w 5017062"/>
                <a:gd name="connsiteY78" fmla="*/ 1345445 h 1923503"/>
                <a:gd name="connsiteX79" fmla="*/ 5000878 w 5017062"/>
                <a:gd name="connsiteY79" fmla="*/ 1402089 h 1923503"/>
                <a:gd name="connsiteX80" fmla="*/ 4972556 w 5017062"/>
                <a:gd name="connsiteY80" fmla="*/ 1474917 h 1923503"/>
                <a:gd name="connsiteX81" fmla="*/ 4952326 w 5017062"/>
                <a:gd name="connsiteY81" fmla="*/ 1535608 h 1923503"/>
                <a:gd name="connsiteX82" fmla="*/ 4928050 w 5017062"/>
                <a:gd name="connsiteY82" fmla="*/ 1608436 h 1923503"/>
                <a:gd name="connsiteX83" fmla="*/ 4924004 w 5017062"/>
                <a:gd name="connsiteY83" fmla="*/ 1628666 h 1923503"/>
                <a:gd name="connsiteX84" fmla="*/ 4907820 w 5017062"/>
                <a:gd name="connsiteY84" fmla="*/ 1677218 h 1923503"/>
                <a:gd name="connsiteX85" fmla="*/ 4899727 w 5017062"/>
                <a:gd name="connsiteY85" fmla="*/ 1697448 h 1923503"/>
                <a:gd name="connsiteX86" fmla="*/ 4887589 w 5017062"/>
                <a:gd name="connsiteY86" fmla="*/ 1705540 h 1923503"/>
                <a:gd name="connsiteX87" fmla="*/ 4883543 w 5017062"/>
                <a:gd name="connsiteY87" fmla="*/ 1717678 h 1923503"/>
                <a:gd name="connsiteX88" fmla="*/ 4859267 w 5017062"/>
                <a:gd name="connsiteY88" fmla="*/ 1770277 h 1923503"/>
                <a:gd name="connsiteX89" fmla="*/ 4855221 w 5017062"/>
                <a:gd name="connsiteY89" fmla="*/ 1790507 h 1923503"/>
                <a:gd name="connsiteX90" fmla="*/ 4843083 w 5017062"/>
                <a:gd name="connsiteY90" fmla="*/ 1818829 h 1923503"/>
                <a:gd name="connsiteX91" fmla="*/ 4839037 w 5017062"/>
                <a:gd name="connsiteY91" fmla="*/ 1830967 h 1923503"/>
                <a:gd name="connsiteX92" fmla="*/ 4834991 w 5017062"/>
                <a:gd name="connsiteY92" fmla="*/ 1847151 h 1923503"/>
                <a:gd name="connsiteX93" fmla="*/ 4778347 w 5017062"/>
                <a:gd name="connsiteY93" fmla="*/ 1859289 h 1923503"/>
                <a:gd name="connsiteX94" fmla="*/ 4673151 w 5017062"/>
                <a:gd name="connsiteY94" fmla="*/ 1879519 h 1923503"/>
                <a:gd name="connsiteX95" fmla="*/ 4511310 w 5017062"/>
                <a:gd name="connsiteY95" fmla="*/ 1883565 h 1923503"/>
                <a:gd name="connsiteX96" fmla="*/ 4389929 w 5017062"/>
                <a:gd name="connsiteY96" fmla="*/ 1895703 h 1923503"/>
                <a:gd name="connsiteX97" fmla="*/ 4187628 w 5017062"/>
                <a:gd name="connsiteY97" fmla="*/ 1903795 h 1923503"/>
                <a:gd name="connsiteX98" fmla="*/ 3969143 w 5017062"/>
                <a:gd name="connsiteY98" fmla="*/ 1907841 h 1923503"/>
                <a:gd name="connsiteX99" fmla="*/ 3912499 w 5017062"/>
                <a:gd name="connsiteY99" fmla="*/ 1903795 h 1923503"/>
                <a:gd name="connsiteX100" fmla="*/ 3859901 w 5017062"/>
                <a:gd name="connsiteY100" fmla="*/ 1895703 h 1923503"/>
                <a:gd name="connsiteX101" fmla="*/ 3827533 w 5017062"/>
                <a:gd name="connsiteY101" fmla="*/ 1887611 h 1923503"/>
                <a:gd name="connsiteX102" fmla="*/ 3791119 w 5017062"/>
                <a:gd name="connsiteY102" fmla="*/ 1879519 h 1923503"/>
                <a:gd name="connsiteX103" fmla="*/ 3762797 w 5017062"/>
                <a:gd name="connsiteY103" fmla="*/ 1875473 h 1923503"/>
                <a:gd name="connsiteX104" fmla="*/ 3726382 w 5017062"/>
                <a:gd name="connsiteY104" fmla="*/ 1867381 h 1923503"/>
                <a:gd name="connsiteX105" fmla="*/ 3702106 w 5017062"/>
                <a:gd name="connsiteY105" fmla="*/ 1863335 h 1923503"/>
                <a:gd name="connsiteX106" fmla="*/ 3681876 w 5017062"/>
                <a:gd name="connsiteY106" fmla="*/ 1859289 h 1923503"/>
                <a:gd name="connsiteX107" fmla="*/ 3596910 w 5017062"/>
                <a:gd name="connsiteY107" fmla="*/ 1847151 h 1923503"/>
                <a:gd name="connsiteX108" fmla="*/ 3511943 w 5017062"/>
                <a:gd name="connsiteY108" fmla="*/ 1839059 h 1923503"/>
                <a:gd name="connsiteX109" fmla="*/ 3451253 w 5017062"/>
                <a:gd name="connsiteY109" fmla="*/ 1830967 h 1923503"/>
                <a:gd name="connsiteX110" fmla="*/ 3431023 w 5017062"/>
                <a:gd name="connsiteY110" fmla="*/ 1822875 h 1923503"/>
                <a:gd name="connsiteX111" fmla="*/ 3394609 w 5017062"/>
                <a:gd name="connsiteY111" fmla="*/ 1798599 h 1923503"/>
                <a:gd name="connsiteX112" fmla="*/ 3382471 w 5017062"/>
                <a:gd name="connsiteY112" fmla="*/ 1782415 h 1923503"/>
                <a:gd name="connsiteX113" fmla="*/ 3337965 w 5017062"/>
                <a:gd name="connsiteY113" fmla="*/ 1758139 h 1923503"/>
                <a:gd name="connsiteX114" fmla="*/ 3297504 w 5017062"/>
                <a:gd name="connsiteY114" fmla="*/ 1733862 h 1923503"/>
                <a:gd name="connsiteX115" fmla="*/ 3269182 w 5017062"/>
                <a:gd name="connsiteY115" fmla="*/ 1721724 h 1923503"/>
                <a:gd name="connsiteX116" fmla="*/ 3228722 w 5017062"/>
                <a:gd name="connsiteY116" fmla="*/ 1697448 h 1923503"/>
                <a:gd name="connsiteX117" fmla="*/ 3204446 w 5017062"/>
                <a:gd name="connsiteY117" fmla="*/ 1689356 h 1923503"/>
                <a:gd name="connsiteX118" fmla="*/ 3155894 w 5017062"/>
                <a:gd name="connsiteY118" fmla="*/ 1669126 h 1923503"/>
                <a:gd name="connsiteX119" fmla="*/ 3135664 w 5017062"/>
                <a:gd name="connsiteY119" fmla="*/ 1661034 h 1923503"/>
                <a:gd name="connsiteX120" fmla="*/ 3115434 w 5017062"/>
                <a:gd name="connsiteY120" fmla="*/ 1656988 h 1923503"/>
                <a:gd name="connsiteX121" fmla="*/ 3034513 w 5017062"/>
                <a:gd name="connsiteY121" fmla="*/ 1644850 h 1923503"/>
                <a:gd name="connsiteX122" fmla="*/ 2985961 w 5017062"/>
                <a:gd name="connsiteY122" fmla="*/ 1640804 h 1923503"/>
                <a:gd name="connsiteX123" fmla="*/ 2945501 w 5017062"/>
                <a:gd name="connsiteY123" fmla="*/ 1616528 h 1923503"/>
                <a:gd name="connsiteX124" fmla="*/ 2913133 w 5017062"/>
                <a:gd name="connsiteY124" fmla="*/ 1596298 h 1923503"/>
                <a:gd name="connsiteX125" fmla="*/ 2892903 w 5017062"/>
                <a:gd name="connsiteY125" fmla="*/ 1567976 h 1923503"/>
                <a:gd name="connsiteX126" fmla="*/ 2876719 w 5017062"/>
                <a:gd name="connsiteY126" fmla="*/ 1563930 h 1923503"/>
                <a:gd name="connsiteX127" fmla="*/ 2864581 w 5017062"/>
                <a:gd name="connsiteY127" fmla="*/ 1559884 h 1923503"/>
                <a:gd name="connsiteX128" fmla="*/ 2844351 w 5017062"/>
                <a:gd name="connsiteY128" fmla="*/ 1555838 h 1923503"/>
                <a:gd name="connsiteX129" fmla="*/ 2807936 w 5017062"/>
                <a:gd name="connsiteY129" fmla="*/ 1543700 h 1923503"/>
                <a:gd name="connsiteX130" fmla="*/ 2767476 w 5017062"/>
                <a:gd name="connsiteY130" fmla="*/ 1535608 h 1923503"/>
                <a:gd name="connsiteX131" fmla="*/ 2710832 w 5017062"/>
                <a:gd name="connsiteY131" fmla="*/ 1519424 h 1923503"/>
                <a:gd name="connsiteX132" fmla="*/ 2674418 w 5017062"/>
                <a:gd name="connsiteY132" fmla="*/ 1507285 h 1923503"/>
                <a:gd name="connsiteX133" fmla="*/ 2605635 w 5017062"/>
                <a:gd name="connsiteY133" fmla="*/ 1495147 h 1923503"/>
                <a:gd name="connsiteX134" fmla="*/ 2459979 w 5017062"/>
                <a:gd name="connsiteY134" fmla="*/ 1478963 h 1923503"/>
                <a:gd name="connsiteX135" fmla="*/ 2431657 w 5017062"/>
                <a:gd name="connsiteY135" fmla="*/ 1474917 h 1923503"/>
                <a:gd name="connsiteX136" fmla="*/ 2326460 w 5017062"/>
                <a:gd name="connsiteY136" fmla="*/ 1446595 h 1923503"/>
                <a:gd name="connsiteX137" fmla="*/ 2257678 w 5017062"/>
                <a:gd name="connsiteY137" fmla="*/ 1434457 h 1923503"/>
                <a:gd name="connsiteX138" fmla="*/ 2079653 w 5017062"/>
                <a:gd name="connsiteY138" fmla="*/ 1381859 h 1923503"/>
                <a:gd name="connsiteX139" fmla="*/ 1885444 w 5017062"/>
                <a:gd name="connsiteY139" fmla="*/ 1309031 h 1923503"/>
                <a:gd name="connsiteX140" fmla="*/ 1755972 w 5017062"/>
                <a:gd name="connsiteY140" fmla="*/ 1284755 h 1923503"/>
                <a:gd name="connsiteX141" fmla="*/ 1650775 w 5017062"/>
                <a:gd name="connsiteY141" fmla="*/ 1260478 h 1923503"/>
                <a:gd name="connsiteX142" fmla="*/ 1460612 w 5017062"/>
                <a:gd name="connsiteY142" fmla="*/ 1244294 h 1923503"/>
                <a:gd name="connsiteX143" fmla="*/ 1416106 w 5017062"/>
                <a:gd name="connsiteY143" fmla="*/ 1236202 h 1923503"/>
                <a:gd name="connsiteX144" fmla="*/ 1355416 w 5017062"/>
                <a:gd name="connsiteY144" fmla="*/ 1220018 h 1923503"/>
                <a:gd name="connsiteX145" fmla="*/ 1234035 w 5017062"/>
                <a:gd name="connsiteY145" fmla="*/ 1215972 h 1923503"/>
                <a:gd name="connsiteX146" fmla="*/ 1177391 w 5017062"/>
                <a:gd name="connsiteY146" fmla="*/ 1203834 h 1923503"/>
                <a:gd name="connsiteX147" fmla="*/ 1100517 w 5017062"/>
                <a:gd name="connsiteY147" fmla="*/ 1183604 h 1923503"/>
                <a:gd name="connsiteX148" fmla="*/ 1080287 w 5017062"/>
                <a:gd name="connsiteY148" fmla="*/ 1179558 h 1923503"/>
                <a:gd name="connsiteX149" fmla="*/ 1035781 w 5017062"/>
                <a:gd name="connsiteY149" fmla="*/ 1167420 h 1923503"/>
                <a:gd name="connsiteX150" fmla="*/ 1015551 w 5017062"/>
                <a:gd name="connsiteY150" fmla="*/ 1155282 h 1923503"/>
                <a:gd name="connsiteX151" fmla="*/ 995320 w 5017062"/>
                <a:gd name="connsiteY151" fmla="*/ 1151236 h 1923503"/>
                <a:gd name="connsiteX152" fmla="*/ 983182 w 5017062"/>
                <a:gd name="connsiteY152" fmla="*/ 1147190 h 1923503"/>
                <a:gd name="connsiteX153" fmla="*/ 934630 w 5017062"/>
                <a:gd name="connsiteY153" fmla="*/ 1122914 h 1923503"/>
                <a:gd name="connsiteX154" fmla="*/ 918446 w 5017062"/>
                <a:gd name="connsiteY154" fmla="*/ 1114822 h 1923503"/>
                <a:gd name="connsiteX155" fmla="*/ 890124 w 5017062"/>
                <a:gd name="connsiteY155" fmla="*/ 1102684 h 1923503"/>
                <a:gd name="connsiteX156" fmla="*/ 877986 w 5017062"/>
                <a:gd name="connsiteY156" fmla="*/ 1094592 h 1923503"/>
                <a:gd name="connsiteX157" fmla="*/ 845618 w 5017062"/>
                <a:gd name="connsiteY157" fmla="*/ 1082454 h 1923503"/>
                <a:gd name="connsiteX158" fmla="*/ 833480 w 5017062"/>
                <a:gd name="connsiteY158" fmla="*/ 1070316 h 1923503"/>
                <a:gd name="connsiteX159" fmla="*/ 788974 w 5017062"/>
                <a:gd name="connsiteY159" fmla="*/ 1050085 h 1923503"/>
                <a:gd name="connsiteX160" fmla="*/ 760651 w 5017062"/>
                <a:gd name="connsiteY160" fmla="*/ 1041993 h 1923503"/>
                <a:gd name="connsiteX161" fmla="*/ 744467 w 5017062"/>
                <a:gd name="connsiteY161" fmla="*/ 1029855 h 1923503"/>
                <a:gd name="connsiteX162" fmla="*/ 695915 w 5017062"/>
                <a:gd name="connsiteY162" fmla="*/ 1017717 h 1923503"/>
                <a:gd name="connsiteX163" fmla="*/ 683777 w 5017062"/>
                <a:gd name="connsiteY163" fmla="*/ 1009625 h 1923503"/>
                <a:gd name="connsiteX164" fmla="*/ 655455 w 5017062"/>
                <a:gd name="connsiteY164" fmla="*/ 1001533 h 1923503"/>
                <a:gd name="connsiteX165" fmla="*/ 619041 w 5017062"/>
                <a:gd name="connsiteY165" fmla="*/ 981303 h 1923503"/>
                <a:gd name="connsiteX166" fmla="*/ 586673 w 5017062"/>
                <a:gd name="connsiteY166" fmla="*/ 948935 h 1923503"/>
                <a:gd name="connsiteX167" fmla="*/ 570489 w 5017062"/>
                <a:gd name="connsiteY167" fmla="*/ 932751 h 1923503"/>
                <a:gd name="connsiteX168" fmla="*/ 550258 w 5017062"/>
                <a:gd name="connsiteY168" fmla="*/ 912521 h 1923503"/>
                <a:gd name="connsiteX169" fmla="*/ 530028 w 5017062"/>
                <a:gd name="connsiteY169" fmla="*/ 892291 h 1923503"/>
                <a:gd name="connsiteX170" fmla="*/ 517890 w 5017062"/>
                <a:gd name="connsiteY170" fmla="*/ 876107 h 1923503"/>
                <a:gd name="connsiteX171" fmla="*/ 485522 w 5017062"/>
                <a:gd name="connsiteY171" fmla="*/ 855877 h 1923503"/>
                <a:gd name="connsiteX172" fmla="*/ 461246 w 5017062"/>
                <a:gd name="connsiteY172" fmla="*/ 831601 h 1923503"/>
                <a:gd name="connsiteX173" fmla="*/ 453154 w 5017062"/>
                <a:gd name="connsiteY173" fmla="*/ 823508 h 1923503"/>
                <a:gd name="connsiteX174" fmla="*/ 428878 w 5017062"/>
                <a:gd name="connsiteY174" fmla="*/ 807324 h 1923503"/>
                <a:gd name="connsiteX175" fmla="*/ 384372 w 5017062"/>
                <a:gd name="connsiteY175" fmla="*/ 770910 h 1923503"/>
                <a:gd name="connsiteX176" fmla="*/ 360096 w 5017062"/>
                <a:gd name="connsiteY176" fmla="*/ 758772 h 1923503"/>
                <a:gd name="connsiteX177" fmla="*/ 198255 w 5017062"/>
                <a:gd name="connsiteY177" fmla="*/ 754726 h 1923503"/>
                <a:gd name="connsiteX178" fmla="*/ 153749 w 5017062"/>
                <a:gd name="connsiteY178" fmla="*/ 746634 h 1923503"/>
                <a:gd name="connsiteX179" fmla="*/ 137565 w 5017062"/>
                <a:gd name="connsiteY179" fmla="*/ 738542 h 1923503"/>
                <a:gd name="connsiteX180" fmla="*/ 105197 w 5017062"/>
                <a:gd name="connsiteY180" fmla="*/ 734496 h 1923503"/>
                <a:gd name="connsiteX181" fmla="*/ 93058 w 5017062"/>
                <a:gd name="connsiteY181" fmla="*/ 730450 h 1923503"/>
                <a:gd name="connsiteX182" fmla="*/ 80920 w 5017062"/>
                <a:gd name="connsiteY182" fmla="*/ 722358 h 1923503"/>
                <a:gd name="connsiteX183" fmla="*/ 64736 w 5017062"/>
                <a:gd name="connsiteY183" fmla="*/ 718312 h 1923503"/>
                <a:gd name="connsiteX184" fmla="*/ 52598 w 5017062"/>
                <a:gd name="connsiteY184" fmla="*/ 706174 h 1923503"/>
                <a:gd name="connsiteX185" fmla="*/ 36414 w 5017062"/>
                <a:gd name="connsiteY185" fmla="*/ 694036 h 1923503"/>
                <a:gd name="connsiteX186" fmla="*/ 28322 w 5017062"/>
                <a:gd name="connsiteY186" fmla="*/ 681898 h 1923503"/>
                <a:gd name="connsiteX187" fmla="*/ 64736 w 5017062"/>
                <a:gd name="connsiteY187" fmla="*/ 722358 h 1923503"/>
                <a:gd name="connsiteX188" fmla="*/ 68782 w 5017062"/>
                <a:gd name="connsiteY188" fmla="*/ 726404 h 1923503"/>
                <a:gd name="connsiteX0" fmla="*/ 0 w 5017062"/>
                <a:gd name="connsiteY0" fmla="*/ 690411 h 1911786"/>
                <a:gd name="connsiteX1" fmla="*/ 0 w 5017062"/>
                <a:gd name="connsiteY1" fmla="*/ 690411 h 1911786"/>
                <a:gd name="connsiteX2" fmla="*/ 64736 w 5017062"/>
                <a:gd name="connsiteY2" fmla="*/ 670181 h 1911786"/>
                <a:gd name="connsiteX3" fmla="*/ 80920 w 5017062"/>
                <a:gd name="connsiteY3" fmla="*/ 662089 h 1911786"/>
                <a:gd name="connsiteX4" fmla="*/ 93058 w 5017062"/>
                <a:gd name="connsiteY4" fmla="*/ 658043 h 1911786"/>
                <a:gd name="connsiteX5" fmla="*/ 105197 w 5017062"/>
                <a:gd name="connsiteY5" fmla="*/ 649951 h 1911786"/>
                <a:gd name="connsiteX6" fmla="*/ 125427 w 5017062"/>
                <a:gd name="connsiteY6" fmla="*/ 641859 h 1911786"/>
                <a:gd name="connsiteX7" fmla="*/ 137565 w 5017062"/>
                <a:gd name="connsiteY7" fmla="*/ 633767 h 1911786"/>
                <a:gd name="connsiteX8" fmla="*/ 157795 w 5017062"/>
                <a:gd name="connsiteY8" fmla="*/ 629721 h 1911786"/>
                <a:gd name="connsiteX9" fmla="*/ 169933 w 5017062"/>
                <a:gd name="connsiteY9" fmla="*/ 621629 h 1911786"/>
                <a:gd name="connsiteX10" fmla="*/ 194209 w 5017062"/>
                <a:gd name="connsiteY10" fmla="*/ 613537 h 1911786"/>
                <a:gd name="connsiteX11" fmla="*/ 230623 w 5017062"/>
                <a:gd name="connsiteY11" fmla="*/ 597353 h 1911786"/>
                <a:gd name="connsiteX12" fmla="*/ 242761 w 5017062"/>
                <a:gd name="connsiteY12" fmla="*/ 585214 h 1911786"/>
                <a:gd name="connsiteX13" fmla="*/ 262991 w 5017062"/>
                <a:gd name="connsiteY13" fmla="*/ 581168 h 1911786"/>
                <a:gd name="connsiteX14" fmla="*/ 295359 w 5017062"/>
                <a:gd name="connsiteY14" fmla="*/ 569030 h 1911786"/>
                <a:gd name="connsiteX15" fmla="*/ 307497 w 5017062"/>
                <a:gd name="connsiteY15" fmla="*/ 564984 h 1911786"/>
                <a:gd name="connsiteX16" fmla="*/ 327727 w 5017062"/>
                <a:gd name="connsiteY16" fmla="*/ 552846 h 1911786"/>
                <a:gd name="connsiteX17" fmla="*/ 360096 w 5017062"/>
                <a:gd name="connsiteY17" fmla="*/ 544754 h 1911786"/>
                <a:gd name="connsiteX18" fmla="*/ 400556 w 5017062"/>
                <a:gd name="connsiteY18" fmla="*/ 524524 h 1911786"/>
                <a:gd name="connsiteX19" fmla="*/ 436970 w 5017062"/>
                <a:gd name="connsiteY19" fmla="*/ 516432 h 1911786"/>
                <a:gd name="connsiteX20" fmla="*/ 449108 w 5017062"/>
                <a:gd name="connsiteY20" fmla="*/ 508340 h 1911786"/>
                <a:gd name="connsiteX21" fmla="*/ 465292 w 5017062"/>
                <a:gd name="connsiteY21" fmla="*/ 504294 h 1911786"/>
                <a:gd name="connsiteX22" fmla="*/ 517890 w 5017062"/>
                <a:gd name="connsiteY22" fmla="*/ 496202 h 1911786"/>
                <a:gd name="connsiteX23" fmla="*/ 558351 w 5017062"/>
                <a:gd name="connsiteY23" fmla="*/ 480018 h 1911786"/>
                <a:gd name="connsiteX24" fmla="*/ 602857 w 5017062"/>
                <a:gd name="connsiteY24" fmla="*/ 471926 h 1911786"/>
                <a:gd name="connsiteX25" fmla="*/ 623087 w 5017062"/>
                <a:gd name="connsiteY25" fmla="*/ 467880 h 1911786"/>
                <a:gd name="connsiteX26" fmla="*/ 663547 w 5017062"/>
                <a:gd name="connsiteY26" fmla="*/ 463834 h 1911786"/>
                <a:gd name="connsiteX27" fmla="*/ 712099 w 5017062"/>
                <a:gd name="connsiteY27" fmla="*/ 451696 h 1911786"/>
                <a:gd name="connsiteX28" fmla="*/ 732329 w 5017062"/>
                <a:gd name="connsiteY28" fmla="*/ 443604 h 1911786"/>
                <a:gd name="connsiteX29" fmla="*/ 748513 w 5017062"/>
                <a:gd name="connsiteY29" fmla="*/ 439558 h 1911786"/>
                <a:gd name="connsiteX30" fmla="*/ 760651 w 5017062"/>
                <a:gd name="connsiteY30" fmla="*/ 435512 h 1911786"/>
                <a:gd name="connsiteX31" fmla="*/ 793020 w 5017062"/>
                <a:gd name="connsiteY31" fmla="*/ 427420 h 1911786"/>
                <a:gd name="connsiteX32" fmla="*/ 817296 w 5017062"/>
                <a:gd name="connsiteY32" fmla="*/ 419328 h 1911786"/>
                <a:gd name="connsiteX33" fmla="*/ 829434 w 5017062"/>
                <a:gd name="connsiteY33" fmla="*/ 411236 h 1911786"/>
                <a:gd name="connsiteX34" fmla="*/ 869894 w 5017062"/>
                <a:gd name="connsiteY34" fmla="*/ 403144 h 1911786"/>
                <a:gd name="connsiteX35" fmla="*/ 902262 w 5017062"/>
                <a:gd name="connsiteY35" fmla="*/ 391006 h 1911786"/>
                <a:gd name="connsiteX36" fmla="*/ 918446 w 5017062"/>
                <a:gd name="connsiteY36" fmla="*/ 386960 h 1911786"/>
                <a:gd name="connsiteX37" fmla="*/ 930584 w 5017062"/>
                <a:gd name="connsiteY37" fmla="*/ 382914 h 1911786"/>
                <a:gd name="connsiteX38" fmla="*/ 979136 w 5017062"/>
                <a:gd name="connsiteY38" fmla="*/ 378868 h 1911786"/>
                <a:gd name="connsiteX39" fmla="*/ 999366 w 5017062"/>
                <a:gd name="connsiteY39" fmla="*/ 370776 h 1911786"/>
                <a:gd name="connsiteX40" fmla="*/ 1019597 w 5017062"/>
                <a:gd name="connsiteY40" fmla="*/ 366730 h 1911786"/>
                <a:gd name="connsiteX41" fmla="*/ 1031735 w 5017062"/>
                <a:gd name="connsiteY41" fmla="*/ 358638 h 1911786"/>
                <a:gd name="connsiteX42" fmla="*/ 1076241 w 5017062"/>
                <a:gd name="connsiteY42" fmla="*/ 354591 h 1911786"/>
                <a:gd name="connsiteX43" fmla="*/ 1088379 w 5017062"/>
                <a:gd name="connsiteY43" fmla="*/ 350545 h 1911786"/>
                <a:gd name="connsiteX44" fmla="*/ 1120747 w 5017062"/>
                <a:gd name="connsiteY44" fmla="*/ 346499 h 1911786"/>
                <a:gd name="connsiteX45" fmla="*/ 1132885 w 5017062"/>
                <a:gd name="connsiteY45" fmla="*/ 338407 h 1911786"/>
                <a:gd name="connsiteX46" fmla="*/ 1165253 w 5017062"/>
                <a:gd name="connsiteY46" fmla="*/ 334361 h 1911786"/>
                <a:gd name="connsiteX47" fmla="*/ 1177391 w 5017062"/>
                <a:gd name="connsiteY47" fmla="*/ 330315 h 1911786"/>
                <a:gd name="connsiteX48" fmla="*/ 1213805 w 5017062"/>
                <a:gd name="connsiteY48" fmla="*/ 322223 h 1911786"/>
                <a:gd name="connsiteX49" fmla="*/ 1242127 w 5017062"/>
                <a:gd name="connsiteY49" fmla="*/ 310085 h 1911786"/>
                <a:gd name="connsiteX50" fmla="*/ 1258312 w 5017062"/>
                <a:gd name="connsiteY50" fmla="*/ 306039 h 1911786"/>
                <a:gd name="connsiteX51" fmla="*/ 1270450 w 5017062"/>
                <a:gd name="connsiteY51" fmla="*/ 297947 h 1911786"/>
                <a:gd name="connsiteX52" fmla="*/ 1314956 w 5017062"/>
                <a:gd name="connsiteY52" fmla="*/ 289855 h 1911786"/>
                <a:gd name="connsiteX53" fmla="*/ 1347324 w 5017062"/>
                <a:gd name="connsiteY53" fmla="*/ 277717 h 1911786"/>
                <a:gd name="connsiteX54" fmla="*/ 1379692 w 5017062"/>
                <a:gd name="connsiteY54" fmla="*/ 265579 h 1911786"/>
                <a:gd name="connsiteX55" fmla="*/ 1395876 w 5017062"/>
                <a:gd name="connsiteY55" fmla="*/ 261533 h 1911786"/>
                <a:gd name="connsiteX56" fmla="*/ 1756687 w 5017062"/>
                <a:gd name="connsiteY56" fmla="*/ 162894 h 1911786"/>
                <a:gd name="connsiteX57" fmla="*/ 2570960 w 5017062"/>
                <a:gd name="connsiteY57" fmla="*/ 7815 h 1911786"/>
                <a:gd name="connsiteX58" fmla="*/ 3322388 w 5017062"/>
                <a:gd name="connsiteY58" fmla="*/ 36875 h 1911786"/>
                <a:gd name="connsiteX59" fmla="*/ 3587982 w 5017062"/>
                <a:gd name="connsiteY59" fmla="*/ 83357 h 1911786"/>
                <a:gd name="connsiteX60" fmla="*/ 4377791 w 5017062"/>
                <a:gd name="connsiteY60" fmla="*/ 95646 h 1911786"/>
                <a:gd name="connsiteX61" fmla="*/ 5009959 w 5017062"/>
                <a:gd name="connsiteY61" fmla="*/ 91314 h 1911786"/>
                <a:gd name="connsiteX62" fmla="*/ 4988740 w 5017062"/>
                <a:gd name="connsiteY62" fmla="*/ 362684 h 1911786"/>
                <a:gd name="connsiteX63" fmla="*/ 4984694 w 5017062"/>
                <a:gd name="connsiteY63" fmla="*/ 391006 h 1911786"/>
                <a:gd name="connsiteX64" fmla="*/ 4976602 w 5017062"/>
                <a:gd name="connsiteY64" fmla="*/ 411236 h 1911786"/>
                <a:gd name="connsiteX65" fmla="*/ 4960418 w 5017062"/>
                <a:gd name="connsiteY65" fmla="*/ 459788 h 1911786"/>
                <a:gd name="connsiteX66" fmla="*/ 4952326 w 5017062"/>
                <a:gd name="connsiteY66" fmla="*/ 496202 h 1911786"/>
                <a:gd name="connsiteX67" fmla="*/ 4940188 w 5017062"/>
                <a:gd name="connsiteY67" fmla="*/ 564984 h 1911786"/>
                <a:gd name="connsiteX68" fmla="*/ 4944234 w 5017062"/>
                <a:gd name="connsiteY68" fmla="*/ 1014092 h 1911786"/>
                <a:gd name="connsiteX69" fmla="*/ 4948280 w 5017062"/>
                <a:gd name="connsiteY69" fmla="*/ 1030276 h 1911786"/>
                <a:gd name="connsiteX70" fmla="*/ 4952326 w 5017062"/>
                <a:gd name="connsiteY70" fmla="*/ 1151657 h 1911786"/>
                <a:gd name="connsiteX71" fmla="*/ 4968510 w 5017062"/>
                <a:gd name="connsiteY71" fmla="*/ 1196163 h 1911786"/>
                <a:gd name="connsiteX72" fmla="*/ 4976602 w 5017062"/>
                <a:gd name="connsiteY72" fmla="*/ 1224485 h 1911786"/>
                <a:gd name="connsiteX73" fmla="*/ 4984694 w 5017062"/>
                <a:gd name="connsiteY73" fmla="*/ 1244715 h 1911786"/>
                <a:gd name="connsiteX74" fmla="*/ 4988740 w 5017062"/>
                <a:gd name="connsiteY74" fmla="*/ 1264945 h 1911786"/>
                <a:gd name="connsiteX75" fmla="*/ 5000878 w 5017062"/>
                <a:gd name="connsiteY75" fmla="*/ 1281130 h 1911786"/>
                <a:gd name="connsiteX76" fmla="*/ 5004924 w 5017062"/>
                <a:gd name="connsiteY76" fmla="*/ 1301360 h 1911786"/>
                <a:gd name="connsiteX77" fmla="*/ 5013016 w 5017062"/>
                <a:gd name="connsiteY77" fmla="*/ 1317544 h 1911786"/>
                <a:gd name="connsiteX78" fmla="*/ 5017062 w 5017062"/>
                <a:gd name="connsiteY78" fmla="*/ 1333728 h 1911786"/>
                <a:gd name="connsiteX79" fmla="*/ 5000878 w 5017062"/>
                <a:gd name="connsiteY79" fmla="*/ 1390372 h 1911786"/>
                <a:gd name="connsiteX80" fmla="*/ 4972556 w 5017062"/>
                <a:gd name="connsiteY80" fmla="*/ 1463200 h 1911786"/>
                <a:gd name="connsiteX81" fmla="*/ 4952326 w 5017062"/>
                <a:gd name="connsiteY81" fmla="*/ 1523891 h 1911786"/>
                <a:gd name="connsiteX82" fmla="*/ 4928050 w 5017062"/>
                <a:gd name="connsiteY82" fmla="*/ 1596719 h 1911786"/>
                <a:gd name="connsiteX83" fmla="*/ 4924004 w 5017062"/>
                <a:gd name="connsiteY83" fmla="*/ 1616949 h 1911786"/>
                <a:gd name="connsiteX84" fmla="*/ 4907820 w 5017062"/>
                <a:gd name="connsiteY84" fmla="*/ 1665501 h 1911786"/>
                <a:gd name="connsiteX85" fmla="*/ 4899727 w 5017062"/>
                <a:gd name="connsiteY85" fmla="*/ 1685731 h 1911786"/>
                <a:gd name="connsiteX86" fmla="*/ 4887589 w 5017062"/>
                <a:gd name="connsiteY86" fmla="*/ 1693823 h 1911786"/>
                <a:gd name="connsiteX87" fmla="*/ 4883543 w 5017062"/>
                <a:gd name="connsiteY87" fmla="*/ 1705961 h 1911786"/>
                <a:gd name="connsiteX88" fmla="*/ 4859267 w 5017062"/>
                <a:gd name="connsiteY88" fmla="*/ 1758560 h 1911786"/>
                <a:gd name="connsiteX89" fmla="*/ 4855221 w 5017062"/>
                <a:gd name="connsiteY89" fmla="*/ 1778790 h 1911786"/>
                <a:gd name="connsiteX90" fmla="*/ 4843083 w 5017062"/>
                <a:gd name="connsiteY90" fmla="*/ 1807112 h 1911786"/>
                <a:gd name="connsiteX91" fmla="*/ 4839037 w 5017062"/>
                <a:gd name="connsiteY91" fmla="*/ 1819250 h 1911786"/>
                <a:gd name="connsiteX92" fmla="*/ 4834991 w 5017062"/>
                <a:gd name="connsiteY92" fmla="*/ 1835434 h 1911786"/>
                <a:gd name="connsiteX93" fmla="*/ 4778347 w 5017062"/>
                <a:gd name="connsiteY93" fmla="*/ 1847572 h 1911786"/>
                <a:gd name="connsiteX94" fmla="*/ 4673151 w 5017062"/>
                <a:gd name="connsiteY94" fmla="*/ 1867802 h 1911786"/>
                <a:gd name="connsiteX95" fmla="*/ 4511310 w 5017062"/>
                <a:gd name="connsiteY95" fmla="*/ 1871848 h 1911786"/>
                <a:gd name="connsiteX96" fmla="*/ 4389929 w 5017062"/>
                <a:gd name="connsiteY96" fmla="*/ 1883986 h 1911786"/>
                <a:gd name="connsiteX97" fmla="*/ 4187628 w 5017062"/>
                <a:gd name="connsiteY97" fmla="*/ 1892078 h 1911786"/>
                <a:gd name="connsiteX98" fmla="*/ 3969143 w 5017062"/>
                <a:gd name="connsiteY98" fmla="*/ 1896124 h 1911786"/>
                <a:gd name="connsiteX99" fmla="*/ 3912499 w 5017062"/>
                <a:gd name="connsiteY99" fmla="*/ 1892078 h 1911786"/>
                <a:gd name="connsiteX100" fmla="*/ 3859901 w 5017062"/>
                <a:gd name="connsiteY100" fmla="*/ 1883986 h 1911786"/>
                <a:gd name="connsiteX101" fmla="*/ 3827533 w 5017062"/>
                <a:gd name="connsiteY101" fmla="*/ 1875894 h 1911786"/>
                <a:gd name="connsiteX102" fmla="*/ 3791119 w 5017062"/>
                <a:gd name="connsiteY102" fmla="*/ 1867802 h 1911786"/>
                <a:gd name="connsiteX103" fmla="*/ 3762797 w 5017062"/>
                <a:gd name="connsiteY103" fmla="*/ 1863756 h 1911786"/>
                <a:gd name="connsiteX104" fmla="*/ 3726382 w 5017062"/>
                <a:gd name="connsiteY104" fmla="*/ 1855664 h 1911786"/>
                <a:gd name="connsiteX105" fmla="*/ 3702106 w 5017062"/>
                <a:gd name="connsiteY105" fmla="*/ 1851618 h 1911786"/>
                <a:gd name="connsiteX106" fmla="*/ 3681876 w 5017062"/>
                <a:gd name="connsiteY106" fmla="*/ 1847572 h 1911786"/>
                <a:gd name="connsiteX107" fmla="*/ 3596910 w 5017062"/>
                <a:gd name="connsiteY107" fmla="*/ 1835434 h 1911786"/>
                <a:gd name="connsiteX108" fmla="*/ 3511943 w 5017062"/>
                <a:gd name="connsiteY108" fmla="*/ 1827342 h 1911786"/>
                <a:gd name="connsiteX109" fmla="*/ 3451253 w 5017062"/>
                <a:gd name="connsiteY109" fmla="*/ 1819250 h 1911786"/>
                <a:gd name="connsiteX110" fmla="*/ 3431023 w 5017062"/>
                <a:gd name="connsiteY110" fmla="*/ 1811158 h 1911786"/>
                <a:gd name="connsiteX111" fmla="*/ 3394609 w 5017062"/>
                <a:gd name="connsiteY111" fmla="*/ 1786882 h 1911786"/>
                <a:gd name="connsiteX112" fmla="*/ 3382471 w 5017062"/>
                <a:gd name="connsiteY112" fmla="*/ 1770698 h 1911786"/>
                <a:gd name="connsiteX113" fmla="*/ 3337965 w 5017062"/>
                <a:gd name="connsiteY113" fmla="*/ 1746422 h 1911786"/>
                <a:gd name="connsiteX114" fmla="*/ 3297504 w 5017062"/>
                <a:gd name="connsiteY114" fmla="*/ 1722145 h 1911786"/>
                <a:gd name="connsiteX115" fmla="*/ 3269182 w 5017062"/>
                <a:gd name="connsiteY115" fmla="*/ 1710007 h 1911786"/>
                <a:gd name="connsiteX116" fmla="*/ 3228722 w 5017062"/>
                <a:gd name="connsiteY116" fmla="*/ 1685731 h 1911786"/>
                <a:gd name="connsiteX117" fmla="*/ 3204446 w 5017062"/>
                <a:gd name="connsiteY117" fmla="*/ 1677639 h 1911786"/>
                <a:gd name="connsiteX118" fmla="*/ 3155894 w 5017062"/>
                <a:gd name="connsiteY118" fmla="*/ 1657409 h 1911786"/>
                <a:gd name="connsiteX119" fmla="*/ 3135664 w 5017062"/>
                <a:gd name="connsiteY119" fmla="*/ 1649317 h 1911786"/>
                <a:gd name="connsiteX120" fmla="*/ 3115434 w 5017062"/>
                <a:gd name="connsiteY120" fmla="*/ 1645271 h 1911786"/>
                <a:gd name="connsiteX121" fmla="*/ 3034513 w 5017062"/>
                <a:gd name="connsiteY121" fmla="*/ 1633133 h 1911786"/>
                <a:gd name="connsiteX122" fmla="*/ 2985961 w 5017062"/>
                <a:gd name="connsiteY122" fmla="*/ 1629087 h 1911786"/>
                <a:gd name="connsiteX123" fmla="*/ 2945501 w 5017062"/>
                <a:gd name="connsiteY123" fmla="*/ 1604811 h 1911786"/>
                <a:gd name="connsiteX124" fmla="*/ 2913133 w 5017062"/>
                <a:gd name="connsiteY124" fmla="*/ 1584581 h 1911786"/>
                <a:gd name="connsiteX125" fmla="*/ 2892903 w 5017062"/>
                <a:gd name="connsiteY125" fmla="*/ 1556259 h 1911786"/>
                <a:gd name="connsiteX126" fmla="*/ 2876719 w 5017062"/>
                <a:gd name="connsiteY126" fmla="*/ 1552213 h 1911786"/>
                <a:gd name="connsiteX127" fmla="*/ 2864581 w 5017062"/>
                <a:gd name="connsiteY127" fmla="*/ 1548167 h 1911786"/>
                <a:gd name="connsiteX128" fmla="*/ 2844351 w 5017062"/>
                <a:gd name="connsiteY128" fmla="*/ 1544121 h 1911786"/>
                <a:gd name="connsiteX129" fmla="*/ 2807936 w 5017062"/>
                <a:gd name="connsiteY129" fmla="*/ 1531983 h 1911786"/>
                <a:gd name="connsiteX130" fmla="*/ 2767476 w 5017062"/>
                <a:gd name="connsiteY130" fmla="*/ 1523891 h 1911786"/>
                <a:gd name="connsiteX131" fmla="*/ 2710832 w 5017062"/>
                <a:gd name="connsiteY131" fmla="*/ 1507707 h 1911786"/>
                <a:gd name="connsiteX132" fmla="*/ 2674418 w 5017062"/>
                <a:gd name="connsiteY132" fmla="*/ 1495568 h 1911786"/>
                <a:gd name="connsiteX133" fmla="*/ 2605635 w 5017062"/>
                <a:gd name="connsiteY133" fmla="*/ 1483430 h 1911786"/>
                <a:gd name="connsiteX134" fmla="*/ 2459979 w 5017062"/>
                <a:gd name="connsiteY134" fmla="*/ 1467246 h 1911786"/>
                <a:gd name="connsiteX135" fmla="*/ 2431657 w 5017062"/>
                <a:gd name="connsiteY135" fmla="*/ 1463200 h 1911786"/>
                <a:gd name="connsiteX136" fmla="*/ 2326460 w 5017062"/>
                <a:gd name="connsiteY136" fmla="*/ 1434878 h 1911786"/>
                <a:gd name="connsiteX137" fmla="*/ 2257678 w 5017062"/>
                <a:gd name="connsiteY137" fmla="*/ 1422740 h 1911786"/>
                <a:gd name="connsiteX138" fmla="*/ 2079653 w 5017062"/>
                <a:gd name="connsiteY138" fmla="*/ 1370142 h 1911786"/>
                <a:gd name="connsiteX139" fmla="*/ 1885444 w 5017062"/>
                <a:gd name="connsiteY139" fmla="*/ 1297314 h 1911786"/>
                <a:gd name="connsiteX140" fmla="*/ 1755972 w 5017062"/>
                <a:gd name="connsiteY140" fmla="*/ 1273038 h 1911786"/>
                <a:gd name="connsiteX141" fmla="*/ 1650775 w 5017062"/>
                <a:gd name="connsiteY141" fmla="*/ 1248761 h 1911786"/>
                <a:gd name="connsiteX142" fmla="*/ 1460612 w 5017062"/>
                <a:gd name="connsiteY142" fmla="*/ 1232577 h 1911786"/>
                <a:gd name="connsiteX143" fmla="*/ 1416106 w 5017062"/>
                <a:gd name="connsiteY143" fmla="*/ 1224485 h 1911786"/>
                <a:gd name="connsiteX144" fmla="*/ 1355416 w 5017062"/>
                <a:gd name="connsiteY144" fmla="*/ 1208301 h 1911786"/>
                <a:gd name="connsiteX145" fmla="*/ 1234035 w 5017062"/>
                <a:gd name="connsiteY145" fmla="*/ 1204255 h 1911786"/>
                <a:gd name="connsiteX146" fmla="*/ 1177391 w 5017062"/>
                <a:gd name="connsiteY146" fmla="*/ 1192117 h 1911786"/>
                <a:gd name="connsiteX147" fmla="*/ 1100517 w 5017062"/>
                <a:gd name="connsiteY147" fmla="*/ 1171887 h 1911786"/>
                <a:gd name="connsiteX148" fmla="*/ 1080287 w 5017062"/>
                <a:gd name="connsiteY148" fmla="*/ 1167841 h 1911786"/>
                <a:gd name="connsiteX149" fmla="*/ 1035781 w 5017062"/>
                <a:gd name="connsiteY149" fmla="*/ 1155703 h 1911786"/>
                <a:gd name="connsiteX150" fmla="*/ 1015551 w 5017062"/>
                <a:gd name="connsiteY150" fmla="*/ 1143565 h 1911786"/>
                <a:gd name="connsiteX151" fmla="*/ 995320 w 5017062"/>
                <a:gd name="connsiteY151" fmla="*/ 1139519 h 1911786"/>
                <a:gd name="connsiteX152" fmla="*/ 983182 w 5017062"/>
                <a:gd name="connsiteY152" fmla="*/ 1135473 h 1911786"/>
                <a:gd name="connsiteX153" fmla="*/ 934630 w 5017062"/>
                <a:gd name="connsiteY153" fmla="*/ 1111197 h 1911786"/>
                <a:gd name="connsiteX154" fmla="*/ 918446 w 5017062"/>
                <a:gd name="connsiteY154" fmla="*/ 1103105 h 1911786"/>
                <a:gd name="connsiteX155" fmla="*/ 890124 w 5017062"/>
                <a:gd name="connsiteY155" fmla="*/ 1090967 h 1911786"/>
                <a:gd name="connsiteX156" fmla="*/ 877986 w 5017062"/>
                <a:gd name="connsiteY156" fmla="*/ 1082875 h 1911786"/>
                <a:gd name="connsiteX157" fmla="*/ 845618 w 5017062"/>
                <a:gd name="connsiteY157" fmla="*/ 1070737 h 1911786"/>
                <a:gd name="connsiteX158" fmla="*/ 833480 w 5017062"/>
                <a:gd name="connsiteY158" fmla="*/ 1058599 h 1911786"/>
                <a:gd name="connsiteX159" fmla="*/ 788974 w 5017062"/>
                <a:gd name="connsiteY159" fmla="*/ 1038368 h 1911786"/>
                <a:gd name="connsiteX160" fmla="*/ 760651 w 5017062"/>
                <a:gd name="connsiteY160" fmla="*/ 1030276 h 1911786"/>
                <a:gd name="connsiteX161" fmla="*/ 744467 w 5017062"/>
                <a:gd name="connsiteY161" fmla="*/ 1018138 h 1911786"/>
                <a:gd name="connsiteX162" fmla="*/ 695915 w 5017062"/>
                <a:gd name="connsiteY162" fmla="*/ 1006000 h 1911786"/>
                <a:gd name="connsiteX163" fmla="*/ 683777 w 5017062"/>
                <a:gd name="connsiteY163" fmla="*/ 997908 h 1911786"/>
                <a:gd name="connsiteX164" fmla="*/ 655455 w 5017062"/>
                <a:gd name="connsiteY164" fmla="*/ 989816 h 1911786"/>
                <a:gd name="connsiteX165" fmla="*/ 619041 w 5017062"/>
                <a:gd name="connsiteY165" fmla="*/ 969586 h 1911786"/>
                <a:gd name="connsiteX166" fmla="*/ 586673 w 5017062"/>
                <a:gd name="connsiteY166" fmla="*/ 937218 h 1911786"/>
                <a:gd name="connsiteX167" fmla="*/ 570489 w 5017062"/>
                <a:gd name="connsiteY167" fmla="*/ 921034 h 1911786"/>
                <a:gd name="connsiteX168" fmla="*/ 550258 w 5017062"/>
                <a:gd name="connsiteY168" fmla="*/ 900804 h 1911786"/>
                <a:gd name="connsiteX169" fmla="*/ 530028 w 5017062"/>
                <a:gd name="connsiteY169" fmla="*/ 880574 h 1911786"/>
                <a:gd name="connsiteX170" fmla="*/ 517890 w 5017062"/>
                <a:gd name="connsiteY170" fmla="*/ 864390 h 1911786"/>
                <a:gd name="connsiteX171" fmla="*/ 485522 w 5017062"/>
                <a:gd name="connsiteY171" fmla="*/ 844160 h 1911786"/>
                <a:gd name="connsiteX172" fmla="*/ 461246 w 5017062"/>
                <a:gd name="connsiteY172" fmla="*/ 819884 h 1911786"/>
                <a:gd name="connsiteX173" fmla="*/ 453154 w 5017062"/>
                <a:gd name="connsiteY173" fmla="*/ 811791 h 1911786"/>
                <a:gd name="connsiteX174" fmla="*/ 428878 w 5017062"/>
                <a:gd name="connsiteY174" fmla="*/ 795607 h 1911786"/>
                <a:gd name="connsiteX175" fmla="*/ 384372 w 5017062"/>
                <a:gd name="connsiteY175" fmla="*/ 759193 h 1911786"/>
                <a:gd name="connsiteX176" fmla="*/ 360096 w 5017062"/>
                <a:gd name="connsiteY176" fmla="*/ 747055 h 1911786"/>
                <a:gd name="connsiteX177" fmla="*/ 198255 w 5017062"/>
                <a:gd name="connsiteY177" fmla="*/ 743009 h 1911786"/>
                <a:gd name="connsiteX178" fmla="*/ 153749 w 5017062"/>
                <a:gd name="connsiteY178" fmla="*/ 734917 h 1911786"/>
                <a:gd name="connsiteX179" fmla="*/ 137565 w 5017062"/>
                <a:gd name="connsiteY179" fmla="*/ 726825 h 1911786"/>
                <a:gd name="connsiteX180" fmla="*/ 105197 w 5017062"/>
                <a:gd name="connsiteY180" fmla="*/ 722779 h 1911786"/>
                <a:gd name="connsiteX181" fmla="*/ 93058 w 5017062"/>
                <a:gd name="connsiteY181" fmla="*/ 718733 h 1911786"/>
                <a:gd name="connsiteX182" fmla="*/ 80920 w 5017062"/>
                <a:gd name="connsiteY182" fmla="*/ 710641 h 1911786"/>
                <a:gd name="connsiteX183" fmla="*/ 64736 w 5017062"/>
                <a:gd name="connsiteY183" fmla="*/ 706595 h 1911786"/>
                <a:gd name="connsiteX184" fmla="*/ 52598 w 5017062"/>
                <a:gd name="connsiteY184" fmla="*/ 694457 h 1911786"/>
                <a:gd name="connsiteX185" fmla="*/ 36414 w 5017062"/>
                <a:gd name="connsiteY185" fmla="*/ 682319 h 1911786"/>
                <a:gd name="connsiteX186" fmla="*/ 28322 w 5017062"/>
                <a:gd name="connsiteY186" fmla="*/ 670181 h 1911786"/>
                <a:gd name="connsiteX187" fmla="*/ 64736 w 5017062"/>
                <a:gd name="connsiteY187" fmla="*/ 710641 h 1911786"/>
                <a:gd name="connsiteX188" fmla="*/ 68782 w 5017062"/>
                <a:gd name="connsiteY188" fmla="*/ 714687 h 1911786"/>
                <a:gd name="connsiteX0" fmla="*/ 0 w 5017062"/>
                <a:gd name="connsiteY0" fmla="*/ 690411 h 1911786"/>
                <a:gd name="connsiteX1" fmla="*/ 0 w 5017062"/>
                <a:gd name="connsiteY1" fmla="*/ 690411 h 1911786"/>
                <a:gd name="connsiteX2" fmla="*/ 64736 w 5017062"/>
                <a:gd name="connsiteY2" fmla="*/ 670181 h 1911786"/>
                <a:gd name="connsiteX3" fmla="*/ 80920 w 5017062"/>
                <a:gd name="connsiteY3" fmla="*/ 662089 h 1911786"/>
                <a:gd name="connsiteX4" fmla="*/ 93058 w 5017062"/>
                <a:gd name="connsiteY4" fmla="*/ 658043 h 1911786"/>
                <a:gd name="connsiteX5" fmla="*/ 105197 w 5017062"/>
                <a:gd name="connsiteY5" fmla="*/ 649951 h 1911786"/>
                <a:gd name="connsiteX6" fmla="*/ 125427 w 5017062"/>
                <a:gd name="connsiteY6" fmla="*/ 641859 h 1911786"/>
                <a:gd name="connsiteX7" fmla="*/ 137565 w 5017062"/>
                <a:gd name="connsiteY7" fmla="*/ 633767 h 1911786"/>
                <a:gd name="connsiteX8" fmla="*/ 157795 w 5017062"/>
                <a:gd name="connsiteY8" fmla="*/ 629721 h 1911786"/>
                <a:gd name="connsiteX9" fmla="*/ 169933 w 5017062"/>
                <a:gd name="connsiteY9" fmla="*/ 621629 h 1911786"/>
                <a:gd name="connsiteX10" fmla="*/ 194209 w 5017062"/>
                <a:gd name="connsiteY10" fmla="*/ 613537 h 1911786"/>
                <a:gd name="connsiteX11" fmla="*/ 230623 w 5017062"/>
                <a:gd name="connsiteY11" fmla="*/ 597353 h 1911786"/>
                <a:gd name="connsiteX12" fmla="*/ 242761 w 5017062"/>
                <a:gd name="connsiteY12" fmla="*/ 585214 h 1911786"/>
                <a:gd name="connsiteX13" fmla="*/ 262991 w 5017062"/>
                <a:gd name="connsiteY13" fmla="*/ 581168 h 1911786"/>
                <a:gd name="connsiteX14" fmla="*/ 295359 w 5017062"/>
                <a:gd name="connsiteY14" fmla="*/ 569030 h 1911786"/>
                <a:gd name="connsiteX15" fmla="*/ 307497 w 5017062"/>
                <a:gd name="connsiteY15" fmla="*/ 564984 h 1911786"/>
                <a:gd name="connsiteX16" fmla="*/ 327727 w 5017062"/>
                <a:gd name="connsiteY16" fmla="*/ 552846 h 1911786"/>
                <a:gd name="connsiteX17" fmla="*/ 360096 w 5017062"/>
                <a:gd name="connsiteY17" fmla="*/ 544754 h 1911786"/>
                <a:gd name="connsiteX18" fmla="*/ 400556 w 5017062"/>
                <a:gd name="connsiteY18" fmla="*/ 524524 h 1911786"/>
                <a:gd name="connsiteX19" fmla="*/ 436970 w 5017062"/>
                <a:gd name="connsiteY19" fmla="*/ 516432 h 1911786"/>
                <a:gd name="connsiteX20" fmla="*/ 449108 w 5017062"/>
                <a:gd name="connsiteY20" fmla="*/ 508340 h 1911786"/>
                <a:gd name="connsiteX21" fmla="*/ 465292 w 5017062"/>
                <a:gd name="connsiteY21" fmla="*/ 504294 h 1911786"/>
                <a:gd name="connsiteX22" fmla="*/ 517890 w 5017062"/>
                <a:gd name="connsiteY22" fmla="*/ 496202 h 1911786"/>
                <a:gd name="connsiteX23" fmla="*/ 558351 w 5017062"/>
                <a:gd name="connsiteY23" fmla="*/ 480018 h 1911786"/>
                <a:gd name="connsiteX24" fmla="*/ 602857 w 5017062"/>
                <a:gd name="connsiteY24" fmla="*/ 471926 h 1911786"/>
                <a:gd name="connsiteX25" fmla="*/ 623087 w 5017062"/>
                <a:gd name="connsiteY25" fmla="*/ 467880 h 1911786"/>
                <a:gd name="connsiteX26" fmla="*/ 663547 w 5017062"/>
                <a:gd name="connsiteY26" fmla="*/ 463834 h 1911786"/>
                <a:gd name="connsiteX27" fmla="*/ 712099 w 5017062"/>
                <a:gd name="connsiteY27" fmla="*/ 451696 h 1911786"/>
                <a:gd name="connsiteX28" fmla="*/ 732329 w 5017062"/>
                <a:gd name="connsiteY28" fmla="*/ 443604 h 1911786"/>
                <a:gd name="connsiteX29" fmla="*/ 748513 w 5017062"/>
                <a:gd name="connsiteY29" fmla="*/ 439558 h 1911786"/>
                <a:gd name="connsiteX30" fmla="*/ 760651 w 5017062"/>
                <a:gd name="connsiteY30" fmla="*/ 435512 h 1911786"/>
                <a:gd name="connsiteX31" fmla="*/ 793020 w 5017062"/>
                <a:gd name="connsiteY31" fmla="*/ 427420 h 1911786"/>
                <a:gd name="connsiteX32" fmla="*/ 817296 w 5017062"/>
                <a:gd name="connsiteY32" fmla="*/ 419328 h 1911786"/>
                <a:gd name="connsiteX33" fmla="*/ 829434 w 5017062"/>
                <a:gd name="connsiteY33" fmla="*/ 411236 h 1911786"/>
                <a:gd name="connsiteX34" fmla="*/ 869894 w 5017062"/>
                <a:gd name="connsiteY34" fmla="*/ 403144 h 1911786"/>
                <a:gd name="connsiteX35" fmla="*/ 902262 w 5017062"/>
                <a:gd name="connsiteY35" fmla="*/ 391006 h 1911786"/>
                <a:gd name="connsiteX36" fmla="*/ 918446 w 5017062"/>
                <a:gd name="connsiteY36" fmla="*/ 386960 h 1911786"/>
                <a:gd name="connsiteX37" fmla="*/ 930584 w 5017062"/>
                <a:gd name="connsiteY37" fmla="*/ 382914 h 1911786"/>
                <a:gd name="connsiteX38" fmla="*/ 979136 w 5017062"/>
                <a:gd name="connsiteY38" fmla="*/ 378868 h 1911786"/>
                <a:gd name="connsiteX39" fmla="*/ 999366 w 5017062"/>
                <a:gd name="connsiteY39" fmla="*/ 370776 h 1911786"/>
                <a:gd name="connsiteX40" fmla="*/ 1019597 w 5017062"/>
                <a:gd name="connsiteY40" fmla="*/ 366730 h 1911786"/>
                <a:gd name="connsiteX41" fmla="*/ 1031735 w 5017062"/>
                <a:gd name="connsiteY41" fmla="*/ 358638 h 1911786"/>
                <a:gd name="connsiteX42" fmla="*/ 1076241 w 5017062"/>
                <a:gd name="connsiteY42" fmla="*/ 354591 h 1911786"/>
                <a:gd name="connsiteX43" fmla="*/ 1088379 w 5017062"/>
                <a:gd name="connsiteY43" fmla="*/ 350545 h 1911786"/>
                <a:gd name="connsiteX44" fmla="*/ 1120747 w 5017062"/>
                <a:gd name="connsiteY44" fmla="*/ 346499 h 1911786"/>
                <a:gd name="connsiteX45" fmla="*/ 1132885 w 5017062"/>
                <a:gd name="connsiteY45" fmla="*/ 338407 h 1911786"/>
                <a:gd name="connsiteX46" fmla="*/ 1165253 w 5017062"/>
                <a:gd name="connsiteY46" fmla="*/ 334361 h 1911786"/>
                <a:gd name="connsiteX47" fmla="*/ 1177391 w 5017062"/>
                <a:gd name="connsiteY47" fmla="*/ 330315 h 1911786"/>
                <a:gd name="connsiteX48" fmla="*/ 1213805 w 5017062"/>
                <a:gd name="connsiteY48" fmla="*/ 322223 h 1911786"/>
                <a:gd name="connsiteX49" fmla="*/ 1242127 w 5017062"/>
                <a:gd name="connsiteY49" fmla="*/ 310085 h 1911786"/>
                <a:gd name="connsiteX50" fmla="*/ 1258312 w 5017062"/>
                <a:gd name="connsiteY50" fmla="*/ 306039 h 1911786"/>
                <a:gd name="connsiteX51" fmla="*/ 1270450 w 5017062"/>
                <a:gd name="connsiteY51" fmla="*/ 297947 h 1911786"/>
                <a:gd name="connsiteX52" fmla="*/ 1314956 w 5017062"/>
                <a:gd name="connsiteY52" fmla="*/ 289855 h 1911786"/>
                <a:gd name="connsiteX53" fmla="*/ 1347324 w 5017062"/>
                <a:gd name="connsiteY53" fmla="*/ 277717 h 1911786"/>
                <a:gd name="connsiteX54" fmla="*/ 1379692 w 5017062"/>
                <a:gd name="connsiteY54" fmla="*/ 265579 h 1911786"/>
                <a:gd name="connsiteX55" fmla="*/ 1395876 w 5017062"/>
                <a:gd name="connsiteY55" fmla="*/ 261533 h 1911786"/>
                <a:gd name="connsiteX56" fmla="*/ 1756687 w 5017062"/>
                <a:gd name="connsiteY56" fmla="*/ 162894 h 1911786"/>
                <a:gd name="connsiteX57" fmla="*/ 2570960 w 5017062"/>
                <a:gd name="connsiteY57" fmla="*/ 7815 h 1911786"/>
                <a:gd name="connsiteX58" fmla="*/ 3322388 w 5017062"/>
                <a:gd name="connsiteY58" fmla="*/ 36875 h 1911786"/>
                <a:gd name="connsiteX59" fmla="*/ 3587982 w 5017062"/>
                <a:gd name="connsiteY59" fmla="*/ 83357 h 1911786"/>
                <a:gd name="connsiteX60" fmla="*/ 4377791 w 5017062"/>
                <a:gd name="connsiteY60" fmla="*/ 95646 h 1911786"/>
                <a:gd name="connsiteX61" fmla="*/ 5009959 w 5017062"/>
                <a:gd name="connsiteY61" fmla="*/ 91314 h 1911786"/>
                <a:gd name="connsiteX62" fmla="*/ 4988740 w 5017062"/>
                <a:gd name="connsiteY62" fmla="*/ 362684 h 1911786"/>
                <a:gd name="connsiteX63" fmla="*/ 4984694 w 5017062"/>
                <a:gd name="connsiteY63" fmla="*/ 391006 h 1911786"/>
                <a:gd name="connsiteX64" fmla="*/ 4960418 w 5017062"/>
                <a:gd name="connsiteY64" fmla="*/ 459788 h 1911786"/>
                <a:gd name="connsiteX65" fmla="*/ 4952326 w 5017062"/>
                <a:gd name="connsiteY65" fmla="*/ 496202 h 1911786"/>
                <a:gd name="connsiteX66" fmla="*/ 4940188 w 5017062"/>
                <a:gd name="connsiteY66" fmla="*/ 564984 h 1911786"/>
                <a:gd name="connsiteX67" fmla="*/ 4944234 w 5017062"/>
                <a:gd name="connsiteY67" fmla="*/ 1014092 h 1911786"/>
                <a:gd name="connsiteX68" fmla="*/ 4948280 w 5017062"/>
                <a:gd name="connsiteY68" fmla="*/ 1030276 h 1911786"/>
                <a:gd name="connsiteX69" fmla="*/ 4952326 w 5017062"/>
                <a:gd name="connsiteY69" fmla="*/ 1151657 h 1911786"/>
                <a:gd name="connsiteX70" fmla="*/ 4968510 w 5017062"/>
                <a:gd name="connsiteY70" fmla="*/ 1196163 h 1911786"/>
                <a:gd name="connsiteX71" fmla="*/ 4976602 w 5017062"/>
                <a:gd name="connsiteY71" fmla="*/ 1224485 h 1911786"/>
                <a:gd name="connsiteX72" fmla="*/ 4984694 w 5017062"/>
                <a:gd name="connsiteY72" fmla="*/ 1244715 h 1911786"/>
                <a:gd name="connsiteX73" fmla="*/ 4988740 w 5017062"/>
                <a:gd name="connsiteY73" fmla="*/ 1264945 h 1911786"/>
                <a:gd name="connsiteX74" fmla="*/ 5000878 w 5017062"/>
                <a:gd name="connsiteY74" fmla="*/ 1281130 h 1911786"/>
                <a:gd name="connsiteX75" fmla="*/ 5004924 w 5017062"/>
                <a:gd name="connsiteY75" fmla="*/ 1301360 h 1911786"/>
                <a:gd name="connsiteX76" fmla="*/ 5013016 w 5017062"/>
                <a:gd name="connsiteY76" fmla="*/ 1317544 h 1911786"/>
                <a:gd name="connsiteX77" fmla="*/ 5017062 w 5017062"/>
                <a:gd name="connsiteY77" fmla="*/ 1333728 h 1911786"/>
                <a:gd name="connsiteX78" fmla="*/ 5000878 w 5017062"/>
                <a:gd name="connsiteY78" fmla="*/ 1390372 h 1911786"/>
                <a:gd name="connsiteX79" fmla="*/ 4972556 w 5017062"/>
                <a:gd name="connsiteY79" fmla="*/ 1463200 h 1911786"/>
                <a:gd name="connsiteX80" fmla="*/ 4952326 w 5017062"/>
                <a:gd name="connsiteY80" fmla="*/ 1523891 h 1911786"/>
                <a:gd name="connsiteX81" fmla="*/ 4928050 w 5017062"/>
                <a:gd name="connsiteY81" fmla="*/ 1596719 h 1911786"/>
                <a:gd name="connsiteX82" fmla="*/ 4924004 w 5017062"/>
                <a:gd name="connsiteY82" fmla="*/ 1616949 h 1911786"/>
                <a:gd name="connsiteX83" fmla="*/ 4907820 w 5017062"/>
                <a:gd name="connsiteY83" fmla="*/ 1665501 h 1911786"/>
                <a:gd name="connsiteX84" fmla="*/ 4899727 w 5017062"/>
                <a:gd name="connsiteY84" fmla="*/ 1685731 h 1911786"/>
                <a:gd name="connsiteX85" fmla="*/ 4887589 w 5017062"/>
                <a:gd name="connsiteY85" fmla="*/ 1693823 h 1911786"/>
                <a:gd name="connsiteX86" fmla="*/ 4883543 w 5017062"/>
                <a:gd name="connsiteY86" fmla="*/ 1705961 h 1911786"/>
                <a:gd name="connsiteX87" fmla="*/ 4859267 w 5017062"/>
                <a:gd name="connsiteY87" fmla="*/ 1758560 h 1911786"/>
                <a:gd name="connsiteX88" fmla="*/ 4855221 w 5017062"/>
                <a:gd name="connsiteY88" fmla="*/ 1778790 h 1911786"/>
                <a:gd name="connsiteX89" fmla="*/ 4843083 w 5017062"/>
                <a:gd name="connsiteY89" fmla="*/ 1807112 h 1911786"/>
                <a:gd name="connsiteX90" fmla="*/ 4839037 w 5017062"/>
                <a:gd name="connsiteY90" fmla="*/ 1819250 h 1911786"/>
                <a:gd name="connsiteX91" fmla="*/ 4834991 w 5017062"/>
                <a:gd name="connsiteY91" fmla="*/ 1835434 h 1911786"/>
                <a:gd name="connsiteX92" fmla="*/ 4778347 w 5017062"/>
                <a:gd name="connsiteY92" fmla="*/ 1847572 h 1911786"/>
                <a:gd name="connsiteX93" fmla="*/ 4673151 w 5017062"/>
                <a:gd name="connsiteY93" fmla="*/ 1867802 h 1911786"/>
                <a:gd name="connsiteX94" fmla="*/ 4511310 w 5017062"/>
                <a:gd name="connsiteY94" fmla="*/ 1871848 h 1911786"/>
                <a:gd name="connsiteX95" fmla="*/ 4389929 w 5017062"/>
                <a:gd name="connsiteY95" fmla="*/ 1883986 h 1911786"/>
                <a:gd name="connsiteX96" fmla="*/ 4187628 w 5017062"/>
                <a:gd name="connsiteY96" fmla="*/ 1892078 h 1911786"/>
                <a:gd name="connsiteX97" fmla="*/ 3969143 w 5017062"/>
                <a:gd name="connsiteY97" fmla="*/ 1896124 h 1911786"/>
                <a:gd name="connsiteX98" fmla="*/ 3912499 w 5017062"/>
                <a:gd name="connsiteY98" fmla="*/ 1892078 h 1911786"/>
                <a:gd name="connsiteX99" fmla="*/ 3859901 w 5017062"/>
                <a:gd name="connsiteY99" fmla="*/ 1883986 h 1911786"/>
                <a:gd name="connsiteX100" fmla="*/ 3827533 w 5017062"/>
                <a:gd name="connsiteY100" fmla="*/ 1875894 h 1911786"/>
                <a:gd name="connsiteX101" fmla="*/ 3791119 w 5017062"/>
                <a:gd name="connsiteY101" fmla="*/ 1867802 h 1911786"/>
                <a:gd name="connsiteX102" fmla="*/ 3762797 w 5017062"/>
                <a:gd name="connsiteY102" fmla="*/ 1863756 h 1911786"/>
                <a:gd name="connsiteX103" fmla="*/ 3726382 w 5017062"/>
                <a:gd name="connsiteY103" fmla="*/ 1855664 h 1911786"/>
                <a:gd name="connsiteX104" fmla="*/ 3702106 w 5017062"/>
                <a:gd name="connsiteY104" fmla="*/ 1851618 h 1911786"/>
                <a:gd name="connsiteX105" fmla="*/ 3681876 w 5017062"/>
                <a:gd name="connsiteY105" fmla="*/ 1847572 h 1911786"/>
                <a:gd name="connsiteX106" fmla="*/ 3596910 w 5017062"/>
                <a:gd name="connsiteY106" fmla="*/ 1835434 h 1911786"/>
                <a:gd name="connsiteX107" fmla="*/ 3511943 w 5017062"/>
                <a:gd name="connsiteY107" fmla="*/ 1827342 h 1911786"/>
                <a:gd name="connsiteX108" fmla="*/ 3451253 w 5017062"/>
                <a:gd name="connsiteY108" fmla="*/ 1819250 h 1911786"/>
                <a:gd name="connsiteX109" fmla="*/ 3431023 w 5017062"/>
                <a:gd name="connsiteY109" fmla="*/ 1811158 h 1911786"/>
                <a:gd name="connsiteX110" fmla="*/ 3394609 w 5017062"/>
                <a:gd name="connsiteY110" fmla="*/ 1786882 h 1911786"/>
                <a:gd name="connsiteX111" fmla="*/ 3382471 w 5017062"/>
                <a:gd name="connsiteY111" fmla="*/ 1770698 h 1911786"/>
                <a:gd name="connsiteX112" fmla="*/ 3337965 w 5017062"/>
                <a:gd name="connsiteY112" fmla="*/ 1746422 h 1911786"/>
                <a:gd name="connsiteX113" fmla="*/ 3297504 w 5017062"/>
                <a:gd name="connsiteY113" fmla="*/ 1722145 h 1911786"/>
                <a:gd name="connsiteX114" fmla="*/ 3269182 w 5017062"/>
                <a:gd name="connsiteY114" fmla="*/ 1710007 h 1911786"/>
                <a:gd name="connsiteX115" fmla="*/ 3228722 w 5017062"/>
                <a:gd name="connsiteY115" fmla="*/ 1685731 h 1911786"/>
                <a:gd name="connsiteX116" fmla="*/ 3204446 w 5017062"/>
                <a:gd name="connsiteY116" fmla="*/ 1677639 h 1911786"/>
                <a:gd name="connsiteX117" fmla="*/ 3155894 w 5017062"/>
                <a:gd name="connsiteY117" fmla="*/ 1657409 h 1911786"/>
                <a:gd name="connsiteX118" fmla="*/ 3135664 w 5017062"/>
                <a:gd name="connsiteY118" fmla="*/ 1649317 h 1911786"/>
                <a:gd name="connsiteX119" fmla="*/ 3115434 w 5017062"/>
                <a:gd name="connsiteY119" fmla="*/ 1645271 h 1911786"/>
                <a:gd name="connsiteX120" fmla="*/ 3034513 w 5017062"/>
                <a:gd name="connsiteY120" fmla="*/ 1633133 h 1911786"/>
                <a:gd name="connsiteX121" fmla="*/ 2985961 w 5017062"/>
                <a:gd name="connsiteY121" fmla="*/ 1629087 h 1911786"/>
                <a:gd name="connsiteX122" fmla="*/ 2945501 w 5017062"/>
                <a:gd name="connsiteY122" fmla="*/ 1604811 h 1911786"/>
                <a:gd name="connsiteX123" fmla="*/ 2913133 w 5017062"/>
                <a:gd name="connsiteY123" fmla="*/ 1584581 h 1911786"/>
                <a:gd name="connsiteX124" fmla="*/ 2892903 w 5017062"/>
                <a:gd name="connsiteY124" fmla="*/ 1556259 h 1911786"/>
                <a:gd name="connsiteX125" fmla="*/ 2876719 w 5017062"/>
                <a:gd name="connsiteY125" fmla="*/ 1552213 h 1911786"/>
                <a:gd name="connsiteX126" fmla="*/ 2864581 w 5017062"/>
                <a:gd name="connsiteY126" fmla="*/ 1548167 h 1911786"/>
                <a:gd name="connsiteX127" fmla="*/ 2844351 w 5017062"/>
                <a:gd name="connsiteY127" fmla="*/ 1544121 h 1911786"/>
                <a:gd name="connsiteX128" fmla="*/ 2807936 w 5017062"/>
                <a:gd name="connsiteY128" fmla="*/ 1531983 h 1911786"/>
                <a:gd name="connsiteX129" fmla="*/ 2767476 w 5017062"/>
                <a:gd name="connsiteY129" fmla="*/ 1523891 h 1911786"/>
                <a:gd name="connsiteX130" fmla="*/ 2710832 w 5017062"/>
                <a:gd name="connsiteY130" fmla="*/ 1507707 h 1911786"/>
                <a:gd name="connsiteX131" fmla="*/ 2674418 w 5017062"/>
                <a:gd name="connsiteY131" fmla="*/ 1495568 h 1911786"/>
                <a:gd name="connsiteX132" fmla="*/ 2605635 w 5017062"/>
                <a:gd name="connsiteY132" fmla="*/ 1483430 h 1911786"/>
                <a:gd name="connsiteX133" fmla="*/ 2459979 w 5017062"/>
                <a:gd name="connsiteY133" fmla="*/ 1467246 h 1911786"/>
                <a:gd name="connsiteX134" fmla="*/ 2431657 w 5017062"/>
                <a:gd name="connsiteY134" fmla="*/ 1463200 h 1911786"/>
                <a:gd name="connsiteX135" fmla="*/ 2326460 w 5017062"/>
                <a:gd name="connsiteY135" fmla="*/ 1434878 h 1911786"/>
                <a:gd name="connsiteX136" fmla="*/ 2257678 w 5017062"/>
                <a:gd name="connsiteY136" fmla="*/ 1422740 h 1911786"/>
                <a:gd name="connsiteX137" fmla="*/ 2079653 w 5017062"/>
                <a:gd name="connsiteY137" fmla="*/ 1370142 h 1911786"/>
                <a:gd name="connsiteX138" fmla="*/ 1885444 w 5017062"/>
                <a:gd name="connsiteY138" fmla="*/ 1297314 h 1911786"/>
                <a:gd name="connsiteX139" fmla="*/ 1755972 w 5017062"/>
                <a:gd name="connsiteY139" fmla="*/ 1273038 h 1911786"/>
                <a:gd name="connsiteX140" fmla="*/ 1650775 w 5017062"/>
                <a:gd name="connsiteY140" fmla="*/ 1248761 h 1911786"/>
                <a:gd name="connsiteX141" fmla="*/ 1460612 w 5017062"/>
                <a:gd name="connsiteY141" fmla="*/ 1232577 h 1911786"/>
                <a:gd name="connsiteX142" fmla="*/ 1416106 w 5017062"/>
                <a:gd name="connsiteY142" fmla="*/ 1224485 h 1911786"/>
                <a:gd name="connsiteX143" fmla="*/ 1355416 w 5017062"/>
                <a:gd name="connsiteY143" fmla="*/ 1208301 h 1911786"/>
                <a:gd name="connsiteX144" fmla="*/ 1234035 w 5017062"/>
                <a:gd name="connsiteY144" fmla="*/ 1204255 h 1911786"/>
                <a:gd name="connsiteX145" fmla="*/ 1177391 w 5017062"/>
                <a:gd name="connsiteY145" fmla="*/ 1192117 h 1911786"/>
                <a:gd name="connsiteX146" fmla="*/ 1100517 w 5017062"/>
                <a:gd name="connsiteY146" fmla="*/ 1171887 h 1911786"/>
                <a:gd name="connsiteX147" fmla="*/ 1080287 w 5017062"/>
                <a:gd name="connsiteY147" fmla="*/ 1167841 h 1911786"/>
                <a:gd name="connsiteX148" fmla="*/ 1035781 w 5017062"/>
                <a:gd name="connsiteY148" fmla="*/ 1155703 h 1911786"/>
                <a:gd name="connsiteX149" fmla="*/ 1015551 w 5017062"/>
                <a:gd name="connsiteY149" fmla="*/ 1143565 h 1911786"/>
                <a:gd name="connsiteX150" fmla="*/ 995320 w 5017062"/>
                <a:gd name="connsiteY150" fmla="*/ 1139519 h 1911786"/>
                <a:gd name="connsiteX151" fmla="*/ 983182 w 5017062"/>
                <a:gd name="connsiteY151" fmla="*/ 1135473 h 1911786"/>
                <a:gd name="connsiteX152" fmla="*/ 934630 w 5017062"/>
                <a:gd name="connsiteY152" fmla="*/ 1111197 h 1911786"/>
                <a:gd name="connsiteX153" fmla="*/ 918446 w 5017062"/>
                <a:gd name="connsiteY153" fmla="*/ 1103105 h 1911786"/>
                <a:gd name="connsiteX154" fmla="*/ 890124 w 5017062"/>
                <a:gd name="connsiteY154" fmla="*/ 1090967 h 1911786"/>
                <a:gd name="connsiteX155" fmla="*/ 877986 w 5017062"/>
                <a:gd name="connsiteY155" fmla="*/ 1082875 h 1911786"/>
                <a:gd name="connsiteX156" fmla="*/ 845618 w 5017062"/>
                <a:gd name="connsiteY156" fmla="*/ 1070737 h 1911786"/>
                <a:gd name="connsiteX157" fmla="*/ 833480 w 5017062"/>
                <a:gd name="connsiteY157" fmla="*/ 1058599 h 1911786"/>
                <a:gd name="connsiteX158" fmla="*/ 788974 w 5017062"/>
                <a:gd name="connsiteY158" fmla="*/ 1038368 h 1911786"/>
                <a:gd name="connsiteX159" fmla="*/ 760651 w 5017062"/>
                <a:gd name="connsiteY159" fmla="*/ 1030276 h 1911786"/>
                <a:gd name="connsiteX160" fmla="*/ 744467 w 5017062"/>
                <a:gd name="connsiteY160" fmla="*/ 1018138 h 1911786"/>
                <a:gd name="connsiteX161" fmla="*/ 695915 w 5017062"/>
                <a:gd name="connsiteY161" fmla="*/ 1006000 h 1911786"/>
                <a:gd name="connsiteX162" fmla="*/ 683777 w 5017062"/>
                <a:gd name="connsiteY162" fmla="*/ 997908 h 1911786"/>
                <a:gd name="connsiteX163" fmla="*/ 655455 w 5017062"/>
                <a:gd name="connsiteY163" fmla="*/ 989816 h 1911786"/>
                <a:gd name="connsiteX164" fmla="*/ 619041 w 5017062"/>
                <a:gd name="connsiteY164" fmla="*/ 969586 h 1911786"/>
                <a:gd name="connsiteX165" fmla="*/ 586673 w 5017062"/>
                <a:gd name="connsiteY165" fmla="*/ 937218 h 1911786"/>
                <a:gd name="connsiteX166" fmla="*/ 570489 w 5017062"/>
                <a:gd name="connsiteY166" fmla="*/ 921034 h 1911786"/>
                <a:gd name="connsiteX167" fmla="*/ 550258 w 5017062"/>
                <a:gd name="connsiteY167" fmla="*/ 900804 h 1911786"/>
                <a:gd name="connsiteX168" fmla="*/ 530028 w 5017062"/>
                <a:gd name="connsiteY168" fmla="*/ 880574 h 1911786"/>
                <a:gd name="connsiteX169" fmla="*/ 517890 w 5017062"/>
                <a:gd name="connsiteY169" fmla="*/ 864390 h 1911786"/>
                <a:gd name="connsiteX170" fmla="*/ 485522 w 5017062"/>
                <a:gd name="connsiteY170" fmla="*/ 844160 h 1911786"/>
                <a:gd name="connsiteX171" fmla="*/ 461246 w 5017062"/>
                <a:gd name="connsiteY171" fmla="*/ 819884 h 1911786"/>
                <a:gd name="connsiteX172" fmla="*/ 453154 w 5017062"/>
                <a:gd name="connsiteY172" fmla="*/ 811791 h 1911786"/>
                <a:gd name="connsiteX173" fmla="*/ 428878 w 5017062"/>
                <a:gd name="connsiteY173" fmla="*/ 795607 h 1911786"/>
                <a:gd name="connsiteX174" fmla="*/ 384372 w 5017062"/>
                <a:gd name="connsiteY174" fmla="*/ 759193 h 1911786"/>
                <a:gd name="connsiteX175" fmla="*/ 360096 w 5017062"/>
                <a:gd name="connsiteY175" fmla="*/ 747055 h 1911786"/>
                <a:gd name="connsiteX176" fmla="*/ 198255 w 5017062"/>
                <a:gd name="connsiteY176" fmla="*/ 743009 h 1911786"/>
                <a:gd name="connsiteX177" fmla="*/ 153749 w 5017062"/>
                <a:gd name="connsiteY177" fmla="*/ 734917 h 1911786"/>
                <a:gd name="connsiteX178" fmla="*/ 137565 w 5017062"/>
                <a:gd name="connsiteY178" fmla="*/ 726825 h 1911786"/>
                <a:gd name="connsiteX179" fmla="*/ 105197 w 5017062"/>
                <a:gd name="connsiteY179" fmla="*/ 722779 h 1911786"/>
                <a:gd name="connsiteX180" fmla="*/ 93058 w 5017062"/>
                <a:gd name="connsiteY180" fmla="*/ 718733 h 1911786"/>
                <a:gd name="connsiteX181" fmla="*/ 80920 w 5017062"/>
                <a:gd name="connsiteY181" fmla="*/ 710641 h 1911786"/>
                <a:gd name="connsiteX182" fmla="*/ 64736 w 5017062"/>
                <a:gd name="connsiteY182" fmla="*/ 706595 h 1911786"/>
                <a:gd name="connsiteX183" fmla="*/ 52598 w 5017062"/>
                <a:gd name="connsiteY183" fmla="*/ 694457 h 1911786"/>
                <a:gd name="connsiteX184" fmla="*/ 36414 w 5017062"/>
                <a:gd name="connsiteY184" fmla="*/ 682319 h 1911786"/>
                <a:gd name="connsiteX185" fmla="*/ 28322 w 5017062"/>
                <a:gd name="connsiteY185" fmla="*/ 670181 h 1911786"/>
                <a:gd name="connsiteX186" fmla="*/ 64736 w 5017062"/>
                <a:gd name="connsiteY186" fmla="*/ 710641 h 1911786"/>
                <a:gd name="connsiteX187" fmla="*/ 68782 w 5017062"/>
                <a:gd name="connsiteY187" fmla="*/ 714687 h 1911786"/>
                <a:gd name="connsiteX0" fmla="*/ 0 w 5050673"/>
                <a:gd name="connsiteY0" fmla="*/ 690411 h 1911786"/>
                <a:gd name="connsiteX1" fmla="*/ 0 w 5050673"/>
                <a:gd name="connsiteY1" fmla="*/ 690411 h 1911786"/>
                <a:gd name="connsiteX2" fmla="*/ 64736 w 5050673"/>
                <a:gd name="connsiteY2" fmla="*/ 670181 h 1911786"/>
                <a:gd name="connsiteX3" fmla="*/ 80920 w 5050673"/>
                <a:gd name="connsiteY3" fmla="*/ 662089 h 1911786"/>
                <a:gd name="connsiteX4" fmla="*/ 93058 w 5050673"/>
                <a:gd name="connsiteY4" fmla="*/ 658043 h 1911786"/>
                <a:gd name="connsiteX5" fmla="*/ 105197 w 5050673"/>
                <a:gd name="connsiteY5" fmla="*/ 649951 h 1911786"/>
                <a:gd name="connsiteX6" fmla="*/ 125427 w 5050673"/>
                <a:gd name="connsiteY6" fmla="*/ 641859 h 1911786"/>
                <a:gd name="connsiteX7" fmla="*/ 137565 w 5050673"/>
                <a:gd name="connsiteY7" fmla="*/ 633767 h 1911786"/>
                <a:gd name="connsiteX8" fmla="*/ 157795 w 5050673"/>
                <a:gd name="connsiteY8" fmla="*/ 629721 h 1911786"/>
                <a:gd name="connsiteX9" fmla="*/ 169933 w 5050673"/>
                <a:gd name="connsiteY9" fmla="*/ 621629 h 1911786"/>
                <a:gd name="connsiteX10" fmla="*/ 194209 w 5050673"/>
                <a:gd name="connsiteY10" fmla="*/ 613537 h 1911786"/>
                <a:gd name="connsiteX11" fmla="*/ 230623 w 5050673"/>
                <a:gd name="connsiteY11" fmla="*/ 597353 h 1911786"/>
                <a:gd name="connsiteX12" fmla="*/ 242761 w 5050673"/>
                <a:gd name="connsiteY12" fmla="*/ 585214 h 1911786"/>
                <a:gd name="connsiteX13" fmla="*/ 262991 w 5050673"/>
                <a:gd name="connsiteY13" fmla="*/ 581168 h 1911786"/>
                <a:gd name="connsiteX14" fmla="*/ 295359 w 5050673"/>
                <a:gd name="connsiteY14" fmla="*/ 569030 h 1911786"/>
                <a:gd name="connsiteX15" fmla="*/ 307497 w 5050673"/>
                <a:gd name="connsiteY15" fmla="*/ 564984 h 1911786"/>
                <a:gd name="connsiteX16" fmla="*/ 327727 w 5050673"/>
                <a:gd name="connsiteY16" fmla="*/ 552846 h 1911786"/>
                <a:gd name="connsiteX17" fmla="*/ 360096 w 5050673"/>
                <a:gd name="connsiteY17" fmla="*/ 544754 h 1911786"/>
                <a:gd name="connsiteX18" fmla="*/ 400556 w 5050673"/>
                <a:gd name="connsiteY18" fmla="*/ 524524 h 1911786"/>
                <a:gd name="connsiteX19" fmla="*/ 436970 w 5050673"/>
                <a:gd name="connsiteY19" fmla="*/ 516432 h 1911786"/>
                <a:gd name="connsiteX20" fmla="*/ 449108 w 5050673"/>
                <a:gd name="connsiteY20" fmla="*/ 508340 h 1911786"/>
                <a:gd name="connsiteX21" fmla="*/ 465292 w 5050673"/>
                <a:gd name="connsiteY21" fmla="*/ 504294 h 1911786"/>
                <a:gd name="connsiteX22" fmla="*/ 517890 w 5050673"/>
                <a:gd name="connsiteY22" fmla="*/ 496202 h 1911786"/>
                <a:gd name="connsiteX23" fmla="*/ 558351 w 5050673"/>
                <a:gd name="connsiteY23" fmla="*/ 480018 h 1911786"/>
                <a:gd name="connsiteX24" fmla="*/ 602857 w 5050673"/>
                <a:gd name="connsiteY24" fmla="*/ 471926 h 1911786"/>
                <a:gd name="connsiteX25" fmla="*/ 623087 w 5050673"/>
                <a:gd name="connsiteY25" fmla="*/ 467880 h 1911786"/>
                <a:gd name="connsiteX26" fmla="*/ 663547 w 5050673"/>
                <a:gd name="connsiteY26" fmla="*/ 463834 h 1911786"/>
                <a:gd name="connsiteX27" fmla="*/ 712099 w 5050673"/>
                <a:gd name="connsiteY27" fmla="*/ 451696 h 1911786"/>
                <a:gd name="connsiteX28" fmla="*/ 732329 w 5050673"/>
                <a:gd name="connsiteY28" fmla="*/ 443604 h 1911786"/>
                <a:gd name="connsiteX29" fmla="*/ 748513 w 5050673"/>
                <a:gd name="connsiteY29" fmla="*/ 439558 h 1911786"/>
                <a:gd name="connsiteX30" fmla="*/ 760651 w 5050673"/>
                <a:gd name="connsiteY30" fmla="*/ 435512 h 1911786"/>
                <a:gd name="connsiteX31" fmla="*/ 793020 w 5050673"/>
                <a:gd name="connsiteY31" fmla="*/ 427420 h 1911786"/>
                <a:gd name="connsiteX32" fmla="*/ 817296 w 5050673"/>
                <a:gd name="connsiteY32" fmla="*/ 419328 h 1911786"/>
                <a:gd name="connsiteX33" fmla="*/ 829434 w 5050673"/>
                <a:gd name="connsiteY33" fmla="*/ 411236 h 1911786"/>
                <a:gd name="connsiteX34" fmla="*/ 869894 w 5050673"/>
                <a:gd name="connsiteY34" fmla="*/ 403144 h 1911786"/>
                <a:gd name="connsiteX35" fmla="*/ 902262 w 5050673"/>
                <a:gd name="connsiteY35" fmla="*/ 391006 h 1911786"/>
                <a:gd name="connsiteX36" fmla="*/ 918446 w 5050673"/>
                <a:gd name="connsiteY36" fmla="*/ 386960 h 1911786"/>
                <a:gd name="connsiteX37" fmla="*/ 930584 w 5050673"/>
                <a:gd name="connsiteY37" fmla="*/ 382914 h 1911786"/>
                <a:gd name="connsiteX38" fmla="*/ 979136 w 5050673"/>
                <a:gd name="connsiteY38" fmla="*/ 378868 h 1911786"/>
                <a:gd name="connsiteX39" fmla="*/ 999366 w 5050673"/>
                <a:gd name="connsiteY39" fmla="*/ 370776 h 1911786"/>
                <a:gd name="connsiteX40" fmla="*/ 1019597 w 5050673"/>
                <a:gd name="connsiteY40" fmla="*/ 366730 h 1911786"/>
                <a:gd name="connsiteX41" fmla="*/ 1031735 w 5050673"/>
                <a:gd name="connsiteY41" fmla="*/ 358638 h 1911786"/>
                <a:gd name="connsiteX42" fmla="*/ 1076241 w 5050673"/>
                <a:gd name="connsiteY42" fmla="*/ 354591 h 1911786"/>
                <a:gd name="connsiteX43" fmla="*/ 1088379 w 5050673"/>
                <a:gd name="connsiteY43" fmla="*/ 350545 h 1911786"/>
                <a:gd name="connsiteX44" fmla="*/ 1120747 w 5050673"/>
                <a:gd name="connsiteY44" fmla="*/ 346499 h 1911786"/>
                <a:gd name="connsiteX45" fmla="*/ 1132885 w 5050673"/>
                <a:gd name="connsiteY45" fmla="*/ 338407 h 1911786"/>
                <a:gd name="connsiteX46" fmla="*/ 1165253 w 5050673"/>
                <a:gd name="connsiteY46" fmla="*/ 334361 h 1911786"/>
                <a:gd name="connsiteX47" fmla="*/ 1177391 w 5050673"/>
                <a:gd name="connsiteY47" fmla="*/ 330315 h 1911786"/>
                <a:gd name="connsiteX48" fmla="*/ 1213805 w 5050673"/>
                <a:gd name="connsiteY48" fmla="*/ 322223 h 1911786"/>
                <a:gd name="connsiteX49" fmla="*/ 1242127 w 5050673"/>
                <a:gd name="connsiteY49" fmla="*/ 310085 h 1911786"/>
                <a:gd name="connsiteX50" fmla="*/ 1258312 w 5050673"/>
                <a:gd name="connsiteY50" fmla="*/ 306039 h 1911786"/>
                <a:gd name="connsiteX51" fmla="*/ 1270450 w 5050673"/>
                <a:gd name="connsiteY51" fmla="*/ 297947 h 1911786"/>
                <a:gd name="connsiteX52" fmla="*/ 1314956 w 5050673"/>
                <a:gd name="connsiteY52" fmla="*/ 289855 h 1911786"/>
                <a:gd name="connsiteX53" fmla="*/ 1347324 w 5050673"/>
                <a:gd name="connsiteY53" fmla="*/ 277717 h 1911786"/>
                <a:gd name="connsiteX54" fmla="*/ 1379692 w 5050673"/>
                <a:gd name="connsiteY54" fmla="*/ 265579 h 1911786"/>
                <a:gd name="connsiteX55" fmla="*/ 1395876 w 5050673"/>
                <a:gd name="connsiteY55" fmla="*/ 261533 h 1911786"/>
                <a:gd name="connsiteX56" fmla="*/ 1756687 w 5050673"/>
                <a:gd name="connsiteY56" fmla="*/ 162894 h 1911786"/>
                <a:gd name="connsiteX57" fmla="*/ 2570960 w 5050673"/>
                <a:gd name="connsiteY57" fmla="*/ 7815 h 1911786"/>
                <a:gd name="connsiteX58" fmla="*/ 3322388 w 5050673"/>
                <a:gd name="connsiteY58" fmla="*/ 36875 h 1911786"/>
                <a:gd name="connsiteX59" fmla="*/ 3587982 w 5050673"/>
                <a:gd name="connsiteY59" fmla="*/ 83357 h 1911786"/>
                <a:gd name="connsiteX60" fmla="*/ 4377791 w 5050673"/>
                <a:gd name="connsiteY60" fmla="*/ 95646 h 1911786"/>
                <a:gd name="connsiteX61" fmla="*/ 5009959 w 5050673"/>
                <a:gd name="connsiteY61" fmla="*/ 91314 h 1911786"/>
                <a:gd name="connsiteX62" fmla="*/ 4984694 w 5050673"/>
                <a:gd name="connsiteY62" fmla="*/ 391006 h 1911786"/>
                <a:gd name="connsiteX63" fmla="*/ 4960418 w 5050673"/>
                <a:gd name="connsiteY63" fmla="*/ 459788 h 1911786"/>
                <a:gd name="connsiteX64" fmla="*/ 4952326 w 5050673"/>
                <a:gd name="connsiteY64" fmla="*/ 496202 h 1911786"/>
                <a:gd name="connsiteX65" fmla="*/ 4940188 w 5050673"/>
                <a:gd name="connsiteY65" fmla="*/ 564984 h 1911786"/>
                <a:gd name="connsiteX66" fmla="*/ 4944234 w 5050673"/>
                <a:gd name="connsiteY66" fmla="*/ 1014092 h 1911786"/>
                <a:gd name="connsiteX67" fmla="*/ 4948280 w 5050673"/>
                <a:gd name="connsiteY67" fmla="*/ 1030276 h 1911786"/>
                <a:gd name="connsiteX68" fmla="*/ 4952326 w 5050673"/>
                <a:gd name="connsiteY68" fmla="*/ 1151657 h 1911786"/>
                <a:gd name="connsiteX69" fmla="*/ 4968510 w 5050673"/>
                <a:gd name="connsiteY69" fmla="*/ 1196163 h 1911786"/>
                <a:gd name="connsiteX70" fmla="*/ 4976602 w 5050673"/>
                <a:gd name="connsiteY70" fmla="*/ 1224485 h 1911786"/>
                <a:gd name="connsiteX71" fmla="*/ 4984694 w 5050673"/>
                <a:gd name="connsiteY71" fmla="*/ 1244715 h 1911786"/>
                <a:gd name="connsiteX72" fmla="*/ 4988740 w 5050673"/>
                <a:gd name="connsiteY72" fmla="*/ 1264945 h 1911786"/>
                <a:gd name="connsiteX73" fmla="*/ 5000878 w 5050673"/>
                <a:gd name="connsiteY73" fmla="*/ 1281130 h 1911786"/>
                <a:gd name="connsiteX74" fmla="*/ 5004924 w 5050673"/>
                <a:gd name="connsiteY74" fmla="*/ 1301360 h 1911786"/>
                <a:gd name="connsiteX75" fmla="*/ 5013016 w 5050673"/>
                <a:gd name="connsiteY75" fmla="*/ 1317544 h 1911786"/>
                <a:gd name="connsiteX76" fmla="*/ 5017062 w 5050673"/>
                <a:gd name="connsiteY76" fmla="*/ 1333728 h 1911786"/>
                <a:gd name="connsiteX77" fmla="*/ 5000878 w 5050673"/>
                <a:gd name="connsiteY77" fmla="*/ 1390372 h 1911786"/>
                <a:gd name="connsiteX78" fmla="*/ 4972556 w 5050673"/>
                <a:gd name="connsiteY78" fmla="*/ 1463200 h 1911786"/>
                <a:gd name="connsiteX79" fmla="*/ 4952326 w 5050673"/>
                <a:gd name="connsiteY79" fmla="*/ 1523891 h 1911786"/>
                <a:gd name="connsiteX80" fmla="*/ 4928050 w 5050673"/>
                <a:gd name="connsiteY80" fmla="*/ 1596719 h 1911786"/>
                <a:gd name="connsiteX81" fmla="*/ 4924004 w 5050673"/>
                <a:gd name="connsiteY81" fmla="*/ 1616949 h 1911786"/>
                <a:gd name="connsiteX82" fmla="*/ 4907820 w 5050673"/>
                <a:gd name="connsiteY82" fmla="*/ 1665501 h 1911786"/>
                <a:gd name="connsiteX83" fmla="*/ 4899727 w 5050673"/>
                <a:gd name="connsiteY83" fmla="*/ 1685731 h 1911786"/>
                <a:gd name="connsiteX84" fmla="*/ 4887589 w 5050673"/>
                <a:gd name="connsiteY84" fmla="*/ 1693823 h 1911786"/>
                <a:gd name="connsiteX85" fmla="*/ 4883543 w 5050673"/>
                <a:gd name="connsiteY85" fmla="*/ 1705961 h 1911786"/>
                <a:gd name="connsiteX86" fmla="*/ 4859267 w 5050673"/>
                <a:gd name="connsiteY86" fmla="*/ 1758560 h 1911786"/>
                <a:gd name="connsiteX87" fmla="*/ 4855221 w 5050673"/>
                <a:gd name="connsiteY87" fmla="*/ 1778790 h 1911786"/>
                <a:gd name="connsiteX88" fmla="*/ 4843083 w 5050673"/>
                <a:gd name="connsiteY88" fmla="*/ 1807112 h 1911786"/>
                <a:gd name="connsiteX89" fmla="*/ 4839037 w 5050673"/>
                <a:gd name="connsiteY89" fmla="*/ 1819250 h 1911786"/>
                <a:gd name="connsiteX90" fmla="*/ 4834991 w 5050673"/>
                <a:gd name="connsiteY90" fmla="*/ 1835434 h 1911786"/>
                <a:gd name="connsiteX91" fmla="*/ 4778347 w 5050673"/>
                <a:gd name="connsiteY91" fmla="*/ 1847572 h 1911786"/>
                <a:gd name="connsiteX92" fmla="*/ 4673151 w 5050673"/>
                <a:gd name="connsiteY92" fmla="*/ 1867802 h 1911786"/>
                <a:gd name="connsiteX93" fmla="*/ 4511310 w 5050673"/>
                <a:gd name="connsiteY93" fmla="*/ 1871848 h 1911786"/>
                <a:gd name="connsiteX94" fmla="*/ 4389929 w 5050673"/>
                <a:gd name="connsiteY94" fmla="*/ 1883986 h 1911786"/>
                <a:gd name="connsiteX95" fmla="*/ 4187628 w 5050673"/>
                <a:gd name="connsiteY95" fmla="*/ 1892078 h 1911786"/>
                <a:gd name="connsiteX96" fmla="*/ 3969143 w 5050673"/>
                <a:gd name="connsiteY96" fmla="*/ 1896124 h 1911786"/>
                <a:gd name="connsiteX97" fmla="*/ 3912499 w 5050673"/>
                <a:gd name="connsiteY97" fmla="*/ 1892078 h 1911786"/>
                <a:gd name="connsiteX98" fmla="*/ 3859901 w 5050673"/>
                <a:gd name="connsiteY98" fmla="*/ 1883986 h 1911786"/>
                <a:gd name="connsiteX99" fmla="*/ 3827533 w 5050673"/>
                <a:gd name="connsiteY99" fmla="*/ 1875894 h 1911786"/>
                <a:gd name="connsiteX100" fmla="*/ 3791119 w 5050673"/>
                <a:gd name="connsiteY100" fmla="*/ 1867802 h 1911786"/>
                <a:gd name="connsiteX101" fmla="*/ 3762797 w 5050673"/>
                <a:gd name="connsiteY101" fmla="*/ 1863756 h 1911786"/>
                <a:gd name="connsiteX102" fmla="*/ 3726382 w 5050673"/>
                <a:gd name="connsiteY102" fmla="*/ 1855664 h 1911786"/>
                <a:gd name="connsiteX103" fmla="*/ 3702106 w 5050673"/>
                <a:gd name="connsiteY103" fmla="*/ 1851618 h 1911786"/>
                <a:gd name="connsiteX104" fmla="*/ 3681876 w 5050673"/>
                <a:gd name="connsiteY104" fmla="*/ 1847572 h 1911786"/>
                <a:gd name="connsiteX105" fmla="*/ 3596910 w 5050673"/>
                <a:gd name="connsiteY105" fmla="*/ 1835434 h 1911786"/>
                <a:gd name="connsiteX106" fmla="*/ 3511943 w 5050673"/>
                <a:gd name="connsiteY106" fmla="*/ 1827342 h 1911786"/>
                <a:gd name="connsiteX107" fmla="*/ 3451253 w 5050673"/>
                <a:gd name="connsiteY107" fmla="*/ 1819250 h 1911786"/>
                <a:gd name="connsiteX108" fmla="*/ 3431023 w 5050673"/>
                <a:gd name="connsiteY108" fmla="*/ 1811158 h 1911786"/>
                <a:gd name="connsiteX109" fmla="*/ 3394609 w 5050673"/>
                <a:gd name="connsiteY109" fmla="*/ 1786882 h 1911786"/>
                <a:gd name="connsiteX110" fmla="*/ 3382471 w 5050673"/>
                <a:gd name="connsiteY110" fmla="*/ 1770698 h 1911786"/>
                <a:gd name="connsiteX111" fmla="*/ 3337965 w 5050673"/>
                <a:gd name="connsiteY111" fmla="*/ 1746422 h 1911786"/>
                <a:gd name="connsiteX112" fmla="*/ 3297504 w 5050673"/>
                <a:gd name="connsiteY112" fmla="*/ 1722145 h 1911786"/>
                <a:gd name="connsiteX113" fmla="*/ 3269182 w 5050673"/>
                <a:gd name="connsiteY113" fmla="*/ 1710007 h 1911786"/>
                <a:gd name="connsiteX114" fmla="*/ 3228722 w 5050673"/>
                <a:gd name="connsiteY114" fmla="*/ 1685731 h 1911786"/>
                <a:gd name="connsiteX115" fmla="*/ 3204446 w 5050673"/>
                <a:gd name="connsiteY115" fmla="*/ 1677639 h 1911786"/>
                <a:gd name="connsiteX116" fmla="*/ 3155894 w 5050673"/>
                <a:gd name="connsiteY116" fmla="*/ 1657409 h 1911786"/>
                <a:gd name="connsiteX117" fmla="*/ 3135664 w 5050673"/>
                <a:gd name="connsiteY117" fmla="*/ 1649317 h 1911786"/>
                <a:gd name="connsiteX118" fmla="*/ 3115434 w 5050673"/>
                <a:gd name="connsiteY118" fmla="*/ 1645271 h 1911786"/>
                <a:gd name="connsiteX119" fmla="*/ 3034513 w 5050673"/>
                <a:gd name="connsiteY119" fmla="*/ 1633133 h 1911786"/>
                <a:gd name="connsiteX120" fmla="*/ 2985961 w 5050673"/>
                <a:gd name="connsiteY120" fmla="*/ 1629087 h 1911786"/>
                <a:gd name="connsiteX121" fmla="*/ 2945501 w 5050673"/>
                <a:gd name="connsiteY121" fmla="*/ 1604811 h 1911786"/>
                <a:gd name="connsiteX122" fmla="*/ 2913133 w 5050673"/>
                <a:gd name="connsiteY122" fmla="*/ 1584581 h 1911786"/>
                <a:gd name="connsiteX123" fmla="*/ 2892903 w 5050673"/>
                <a:gd name="connsiteY123" fmla="*/ 1556259 h 1911786"/>
                <a:gd name="connsiteX124" fmla="*/ 2876719 w 5050673"/>
                <a:gd name="connsiteY124" fmla="*/ 1552213 h 1911786"/>
                <a:gd name="connsiteX125" fmla="*/ 2864581 w 5050673"/>
                <a:gd name="connsiteY125" fmla="*/ 1548167 h 1911786"/>
                <a:gd name="connsiteX126" fmla="*/ 2844351 w 5050673"/>
                <a:gd name="connsiteY126" fmla="*/ 1544121 h 1911786"/>
                <a:gd name="connsiteX127" fmla="*/ 2807936 w 5050673"/>
                <a:gd name="connsiteY127" fmla="*/ 1531983 h 1911786"/>
                <a:gd name="connsiteX128" fmla="*/ 2767476 w 5050673"/>
                <a:gd name="connsiteY128" fmla="*/ 1523891 h 1911786"/>
                <a:gd name="connsiteX129" fmla="*/ 2710832 w 5050673"/>
                <a:gd name="connsiteY129" fmla="*/ 1507707 h 1911786"/>
                <a:gd name="connsiteX130" fmla="*/ 2674418 w 5050673"/>
                <a:gd name="connsiteY130" fmla="*/ 1495568 h 1911786"/>
                <a:gd name="connsiteX131" fmla="*/ 2605635 w 5050673"/>
                <a:gd name="connsiteY131" fmla="*/ 1483430 h 1911786"/>
                <a:gd name="connsiteX132" fmla="*/ 2459979 w 5050673"/>
                <a:gd name="connsiteY132" fmla="*/ 1467246 h 1911786"/>
                <a:gd name="connsiteX133" fmla="*/ 2431657 w 5050673"/>
                <a:gd name="connsiteY133" fmla="*/ 1463200 h 1911786"/>
                <a:gd name="connsiteX134" fmla="*/ 2326460 w 5050673"/>
                <a:gd name="connsiteY134" fmla="*/ 1434878 h 1911786"/>
                <a:gd name="connsiteX135" fmla="*/ 2257678 w 5050673"/>
                <a:gd name="connsiteY135" fmla="*/ 1422740 h 1911786"/>
                <a:gd name="connsiteX136" fmla="*/ 2079653 w 5050673"/>
                <a:gd name="connsiteY136" fmla="*/ 1370142 h 1911786"/>
                <a:gd name="connsiteX137" fmla="*/ 1885444 w 5050673"/>
                <a:gd name="connsiteY137" fmla="*/ 1297314 h 1911786"/>
                <a:gd name="connsiteX138" fmla="*/ 1755972 w 5050673"/>
                <a:gd name="connsiteY138" fmla="*/ 1273038 h 1911786"/>
                <a:gd name="connsiteX139" fmla="*/ 1650775 w 5050673"/>
                <a:gd name="connsiteY139" fmla="*/ 1248761 h 1911786"/>
                <a:gd name="connsiteX140" fmla="*/ 1460612 w 5050673"/>
                <a:gd name="connsiteY140" fmla="*/ 1232577 h 1911786"/>
                <a:gd name="connsiteX141" fmla="*/ 1416106 w 5050673"/>
                <a:gd name="connsiteY141" fmla="*/ 1224485 h 1911786"/>
                <a:gd name="connsiteX142" fmla="*/ 1355416 w 5050673"/>
                <a:gd name="connsiteY142" fmla="*/ 1208301 h 1911786"/>
                <a:gd name="connsiteX143" fmla="*/ 1234035 w 5050673"/>
                <a:gd name="connsiteY143" fmla="*/ 1204255 h 1911786"/>
                <a:gd name="connsiteX144" fmla="*/ 1177391 w 5050673"/>
                <a:gd name="connsiteY144" fmla="*/ 1192117 h 1911786"/>
                <a:gd name="connsiteX145" fmla="*/ 1100517 w 5050673"/>
                <a:gd name="connsiteY145" fmla="*/ 1171887 h 1911786"/>
                <a:gd name="connsiteX146" fmla="*/ 1080287 w 5050673"/>
                <a:gd name="connsiteY146" fmla="*/ 1167841 h 1911786"/>
                <a:gd name="connsiteX147" fmla="*/ 1035781 w 5050673"/>
                <a:gd name="connsiteY147" fmla="*/ 1155703 h 1911786"/>
                <a:gd name="connsiteX148" fmla="*/ 1015551 w 5050673"/>
                <a:gd name="connsiteY148" fmla="*/ 1143565 h 1911786"/>
                <a:gd name="connsiteX149" fmla="*/ 995320 w 5050673"/>
                <a:gd name="connsiteY149" fmla="*/ 1139519 h 1911786"/>
                <a:gd name="connsiteX150" fmla="*/ 983182 w 5050673"/>
                <a:gd name="connsiteY150" fmla="*/ 1135473 h 1911786"/>
                <a:gd name="connsiteX151" fmla="*/ 934630 w 5050673"/>
                <a:gd name="connsiteY151" fmla="*/ 1111197 h 1911786"/>
                <a:gd name="connsiteX152" fmla="*/ 918446 w 5050673"/>
                <a:gd name="connsiteY152" fmla="*/ 1103105 h 1911786"/>
                <a:gd name="connsiteX153" fmla="*/ 890124 w 5050673"/>
                <a:gd name="connsiteY153" fmla="*/ 1090967 h 1911786"/>
                <a:gd name="connsiteX154" fmla="*/ 877986 w 5050673"/>
                <a:gd name="connsiteY154" fmla="*/ 1082875 h 1911786"/>
                <a:gd name="connsiteX155" fmla="*/ 845618 w 5050673"/>
                <a:gd name="connsiteY155" fmla="*/ 1070737 h 1911786"/>
                <a:gd name="connsiteX156" fmla="*/ 833480 w 5050673"/>
                <a:gd name="connsiteY156" fmla="*/ 1058599 h 1911786"/>
                <a:gd name="connsiteX157" fmla="*/ 788974 w 5050673"/>
                <a:gd name="connsiteY157" fmla="*/ 1038368 h 1911786"/>
                <a:gd name="connsiteX158" fmla="*/ 760651 w 5050673"/>
                <a:gd name="connsiteY158" fmla="*/ 1030276 h 1911786"/>
                <a:gd name="connsiteX159" fmla="*/ 744467 w 5050673"/>
                <a:gd name="connsiteY159" fmla="*/ 1018138 h 1911786"/>
                <a:gd name="connsiteX160" fmla="*/ 695915 w 5050673"/>
                <a:gd name="connsiteY160" fmla="*/ 1006000 h 1911786"/>
                <a:gd name="connsiteX161" fmla="*/ 683777 w 5050673"/>
                <a:gd name="connsiteY161" fmla="*/ 997908 h 1911786"/>
                <a:gd name="connsiteX162" fmla="*/ 655455 w 5050673"/>
                <a:gd name="connsiteY162" fmla="*/ 989816 h 1911786"/>
                <a:gd name="connsiteX163" fmla="*/ 619041 w 5050673"/>
                <a:gd name="connsiteY163" fmla="*/ 969586 h 1911786"/>
                <a:gd name="connsiteX164" fmla="*/ 586673 w 5050673"/>
                <a:gd name="connsiteY164" fmla="*/ 937218 h 1911786"/>
                <a:gd name="connsiteX165" fmla="*/ 570489 w 5050673"/>
                <a:gd name="connsiteY165" fmla="*/ 921034 h 1911786"/>
                <a:gd name="connsiteX166" fmla="*/ 550258 w 5050673"/>
                <a:gd name="connsiteY166" fmla="*/ 900804 h 1911786"/>
                <a:gd name="connsiteX167" fmla="*/ 530028 w 5050673"/>
                <a:gd name="connsiteY167" fmla="*/ 880574 h 1911786"/>
                <a:gd name="connsiteX168" fmla="*/ 517890 w 5050673"/>
                <a:gd name="connsiteY168" fmla="*/ 864390 h 1911786"/>
                <a:gd name="connsiteX169" fmla="*/ 485522 w 5050673"/>
                <a:gd name="connsiteY169" fmla="*/ 844160 h 1911786"/>
                <a:gd name="connsiteX170" fmla="*/ 461246 w 5050673"/>
                <a:gd name="connsiteY170" fmla="*/ 819884 h 1911786"/>
                <a:gd name="connsiteX171" fmla="*/ 453154 w 5050673"/>
                <a:gd name="connsiteY171" fmla="*/ 811791 h 1911786"/>
                <a:gd name="connsiteX172" fmla="*/ 428878 w 5050673"/>
                <a:gd name="connsiteY172" fmla="*/ 795607 h 1911786"/>
                <a:gd name="connsiteX173" fmla="*/ 384372 w 5050673"/>
                <a:gd name="connsiteY173" fmla="*/ 759193 h 1911786"/>
                <a:gd name="connsiteX174" fmla="*/ 360096 w 5050673"/>
                <a:gd name="connsiteY174" fmla="*/ 747055 h 1911786"/>
                <a:gd name="connsiteX175" fmla="*/ 198255 w 5050673"/>
                <a:gd name="connsiteY175" fmla="*/ 743009 h 1911786"/>
                <a:gd name="connsiteX176" fmla="*/ 153749 w 5050673"/>
                <a:gd name="connsiteY176" fmla="*/ 734917 h 1911786"/>
                <a:gd name="connsiteX177" fmla="*/ 137565 w 5050673"/>
                <a:gd name="connsiteY177" fmla="*/ 726825 h 1911786"/>
                <a:gd name="connsiteX178" fmla="*/ 105197 w 5050673"/>
                <a:gd name="connsiteY178" fmla="*/ 722779 h 1911786"/>
                <a:gd name="connsiteX179" fmla="*/ 93058 w 5050673"/>
                <a:gd name="connsiteY179" fmla="*/ 718733 h 1911786"/>
                <a:gd name="connsiteX180" fmla="*/ 80920 w 5050673"/>
                <a:gd name="connsiteY180" fmla="*/ 710641 h 1911786"/>
                <a:gd name="connsiteX181" fmla="*/ 64736 w 5050673"/>
                <a:gd name="connsiteY181" fmla="*/ 706595 h 1911786"/>
                <a:gd name="connsiteX182" fmla="*/ 52598 w 5050673"/>
                <a:gd name="connsiteY182" fmla="*/ 694457 h 1911786"/>
                <a:gd name="connsiteX183" fmla="*/ 36414 w 5050673"/>
                <a:gd name="connsiteY183" fmla="*/ 682319 h 1911786"/>
                <a:gd name="connsiteX184" fmla="*/ 28322 w 5050673"/>
                <a:gd name="connsiteY184" fmla="*/ 670181 h 1911786"/>
                <a:gd name="connsiteX185" fmla="*/ 64736 w 5050673"/>
                <a:gd name="connsiteY185" fmla="*/ 710641 h 1911786"/>
                <a:gd name="connsiteX186" fmla="*/ 68782 w 5050673"/>
                <a:gd name="connsiteY186"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102385 w 5072138"/>
                <a:gd name="connsiteY3" fmla="*/ 662089 h 1911786"/>
                <a:gd name="connsiteX4" fmla="*/ 114523 w 5072138"/>
                <a:gd name="connsiteY4" fmla="*/ 658043 h 1911786"/>
                <a:gd name="connsiteX5" fmla="*/ 126662 w 5072138"/>
                <a:gd name="connsiteY5" fmla="*/ 649951 h 1911786"/>
                <a:gd name="connsiteX6" fmla="*/ 146892 w 5072138"/>
                <a:gd name="connsiteY6" fmla="*/ 641859 h 1911786"/>
                <a:gd name="connsiteX7" fmla="*/ 159030 w 5072138"/>
                <a:gd name="connsiteY7" fmla="*/ 633767 h 1911786"/>
                <a:gd name="connsiteX8" fmla="*/ 179260 w 5072138"/>
                <a:gd name="connsiteY8" fmla="*/ 629721 h 1911786"/>
                <a:gd name="connsiteX9" fmla="*/ 191398 w 5072138"/>
                <a:gd name="connsiteY9" fmla="*/ 621629 h 1911786"/>
                <a:gd name="connsiteX10" fmla="*/ 215674 w 5072138"/>
                <a:gd name="connsiteY10" fmla="*/ 613537 h 1911786"/>
                <a:gd name="connsiteX11" fmla="*/ 252088 w 5072138"/>
                <a:gd name="connsiteY11" fmla="*/ 597353 h 1911786"/>
                <a:gd name="connsiteX12" fmla="*/ 264226 w 5072138"/>
                <a:gd name="connsiteY12" fmla="*/ 585214 h 1911786"/>
                <a:gd name="connsiteX13" fmla="*/ 284456 w 5072138"/>
                <a:gd name="connsiteY13" fmla="*/ 581168 h 1911786"/>
                <a:gd name="connsiteX14" fmla="*/ 316824 w 5072138"/>
                <a:gd name="connsiteY14" fmla="*/ 569030 h 1911786"/>
                <a:gd name="connsiteX15" fmla="*/ 328962 w 5072138"/>
                <a:gd name="connsiteY15" fmla="*/ 564984 h 1911786"/>
                <a:gd name="connsiteX16" fmla="*/ 349192 w 5072138"/>
                <a:gd name="connsiteY16" fmla="*/ 552846 h 1911786"/>
                <a:gd name="connsiteX17" fmla="*/ 381561 w 5072138"/>
                <a:gd name="connsiteY17" fmla="*/ 544754 h 1911786"/>
                <a:gd name="connsiteX18" fmla="*/ 422021 w 5072138"/>
                <a:gd name="connsiteY18" fmla="*/ 524524 h 1911786"/>
                <a:gd name="connsiteX19" fmla="*/ 458435 w 5072138"/>
                <a:gd name="connsiteY19" fmla="*/ 516432 h 1911786"/>
                <a:gd name="connsiteX20" fmla="*/ 470573 w 5072138"/>
                <a:gd name="connsiteY20" fmla="*/ 508340 h 1911786"/>
                <a:gd name="connsiteX21" fmla="*/ 486757 w 5072138"/>
                <a:gd name="connsiteY21" fmla="*/ 504294 h 1911786"/>
                <a:gd name="connsiteX22" fmla="*/ 539355 w 5072138"/>
                <a:gd name="connsiteY22" fmla="*/ 496202 h 1911786"/>
                <a:gd name="connsiteX23" fmla="*/ 579816 w 5072138"/>
                <a:gd name="connsiteY23" fmla="*/ 480018 h 1911786"/>
                <a:gd name="connsiteX24" fmla="*/ 624322 w 5072138"/>
                <a:gd name="connsiteY24" fmla="*/ 471926 h 1911786"/>
                <a:gd name="connsiteX25" fmla="*/ 644552 w 5072138"/>
                <a:gd name="connsiteY25" fmla="*/ 467880 h 1911786"/>
                <a:gd name="connsiteX26" fmla="*/ 685012 w 5072138"/>
                <a:gd name="connsiteY26" fmla="*/ 463834 h 1911786"/>
                <a:gd name="connsiteX27" fmla="*/ 733564 w 5072138"/>
                <a:gd name="connsiteY27" fmla="*/ 451696 h 1911786"/>
                <a:gd name="connsiteX28" fmla="*/ 753794 w 5072138"/>
                <a:gd name="connsiteY28" fmla="*/ 443604 h 1911786"/>
                <a:gd name="connsiteX29" fmla="*/ 769978 w 5072138"/>
                <a:gd name="connsiteY29" fmla="*/ 439558 h 1911786"/>
                <a:gd name="connsiteX30" fmla="*/ 782116 w 5072138"/>
                <a:gd name="connsiteY30" fmla="*/ 435512 h 1911786"/>
                <a:gd name="connsiteX31" fmla="*/ 814485 w 5072138"/>
                <a:gd name="connsiteY31" fmla="*/ 427420 h 1911786"/>
                <a:gd name="connsiteX32" fmla="*/ 838761 w 5072138"/>
                <a:gd name="connsiteY32" fmla="*/ 419328 h 1911786"/>
                <a:gd name="connsiteX33" fmla="*/ 850899 w 5072138"/>
                <a:gd name="connsiteY33" fmla="*/ 411236 h 1911786"/>
                <a:gd name="connsiteX34" fmla="*/ 891359 w 5072138"/>
                <a:gd name="connsiteY34" fmla="*/ 403144 h 1911786"/>
                <a:gd name="connsiteX35" fmla="*/ 923727 w 5072138"/>
                <a:gd name="connsiteY35" fmla="*/ 391006 h 1911786"/>
                <a:gd name="connsiteX36" fmla="*/ 939911 w 5072138"/>
                <a:gd name="connsiteY36" fmla="*/ 386960 h 1911786"/>
                <a:gd name="connsiteX37" fmla="*/ 952049 w 5072138"/>
                <a:gd name="connsiteY37" fmla="*/ 382914 h 1911786"/>
                <a:gd name="connsiteX38" fmla="*/ 1000601 w 5072138"/>
                <a:gd name="connsiteY38" fmla="*/ 378868 h 1911786"/>
                <a:gd name="connsiteX39" fmla="*/ 1020831 w 5072138"/>
                <a:gd name="connsiteY39" fmla="*/ 370776 h 1911786"/>
                <a:gd name="connsiteX40" fmla="*/ 1041062 w 5072138"/>
                <a:gd name="connsiteY40" fmla="*/ 366730 h 1911786"/>
                <a:gd name="connsiteX41" fmla="*/ 1053200 w 5072138"/>
                <a:gd name="connsiteY41" fmla="*/ 358638 h 1911786"/>
                <a:gd name="connsiteX42" fmla="*/ 1097706 w 5072138"/>
                <a:gd name="connsiteY42" fmla="*/ 354591 h 1911786"/>
                <a:gd name="connsiteX43" fmla="*/ 1109844 w 5072138"/>
                <a:gd name="connsiteY43" fmla="*/ 350545 h 1911786"/>
                <a:gd name="connsiteX44" fmla="*/ 1142212 w 5072138"/>
                <a:gd name="connsiteY44" fmla="*/ 346499 h 1911786"/>
                <a:gd name="connsiteX45" fmla="*/ 1154350 w 5072138"/>
                <a:gd name="connsiteY45" fmla="*/ 338407 h 1911786"/>
                <a:gd name="connsiteX46" fmla="*/ 1186718 w 5072138"/>
                <a:gd name="connsiteY46" fmla="*/ 334361 h 1911786"/>
                <a:gd name="connsiteX47" fmla="*/ 1198856 w 5072138"/>
                <a:gd name="connsiteY47" fmla="*/ 330315 h 1911786"/>
                <a:gd name="connsiteX48" fmla="*/ 1235270 w 5072138"/>
                <a:gd name="connsiteY48" fmla="*/ 322223 h 1911786"/>
                <a:gd name="connsiteX49" fmla="*/ 1263592 w 5072138"/>
                <a:gd name="connsiteY49" fmla="*/ 310085 h 1911786"/>
                <a:gd name="connsiteX50" fmla="*/ 1279777 w 5072138"/>
                <a:gd name="connsiteY50" fmla="*/ 306039 h 1911786"/>
                <a:gd name="connsiteX51" fmla="*/ 1291915 w 5072138"/>
                <a:gd name="connsiteY51" fmla="*/ 297947 h 1911786"/>
                <a:gd name="connsiteX52" fmla="*/ 1336421 w 5072138"/>
                <a:gd name="connsiteY52" fmla="*/ 289855 h 1911786"/>
                <a:gd name="connsiteX53" fmla="*/ 1368789 w 5072138"/>
                <a:gd name="connsiteY53" fmla="*/ 277717 h 1911786"/>
                <a:gd name="connsiteX54" fmla="*/ 1401157 w 5072138"/>
                <a:gd name="connsiteY54" fmla="*/ 265579 h 1911786"/>
                <a:gd name="connsiteX55" fmla="*/ 1417341 w 5072138"/>
                <a:gd name="connsiteY55" fmla="*/ 261533 h 1911786"/>
                <a:gd name="connsiteX56" fmla="*/ 1778152 w 5072138"/>
                <a:gd name="connsiteY56" fmla="*/ 162894 h 1911786"/>
                <a:gd name="connsiteX57" fmla="*/ 2592425 w 5072138"/>
                <a:gd name="connsiteY57" fmla="*/ 7815 h 1911786"/>
                <a:gd name="connsiteX58" fmla="*/ 3343853 w 5072138"/>
                <a:gd name="connsiteY58" fmla="*/ 36875 h 1911786"/>
                <a:gd name="connsiteX59" fmla="*/ 3609447 w 5072138"/>
                <a:gd name="connsiteY59" fmla="*/ 83357 h 1911786"/>
                <a:gd name="connsiteX60" fmla="*/ 4399256 w 5072138"/>
                <a:gd name="connsiteY60" fmla="*/ 95646 h 1911786"/>
                <a:gd name="connsiteX61" fmla="*/ 5031424 w 5072138"/>
                <a:gd name="connsiteY61" fmla="*/ 91314 h 1911786"/>
                <a:gd name="connsiteX62" fmla="*/ 5006159 w 5072138"/>
                <a:gd name="connsiteY62" fmla="*/ 391006 h 1911786"/>
                <a:gd name="connsiteX63" fmla="*/ 4981883 w 5072138"/>
                <a:gd name="connsiteY63" fmla="*/ 459788 h 1911786"/>
                <a:gd name="connsiteX64" fmla="*/ 4973791 w 5072138"/>
                <a:gd name="connsiteY64" fmla="*/ 496202 h 1911786"/>
                <a:gd name="connsiteX65" fmla="*/ 4961653 w 5072138"/>
                <a:gd name="connsiteY65" fmla="*/ 564984 h 1911786"/>
                <a:gd name="connsiteX66" fmla="*/ 4965699 w 5072138"/>
                <a:gd name="connsiteY66" fmla="*/ 1014092 h 1911786"/>
                <a:gd name="connsiteX67" fmla="*/ 4969745 w 5072138"/>
                <a:gd name="connsiteY67" fmla="*/ 1030276 h 1911786"/>
                <a:gd name="connsiteX68" fmla="*/ 4973791 w 5072138"/>
                <a:gd name="connsiteY68" fmla="*/ 1151657 h 1911786"/>
                <a:gd name="connsiteX69" fmla="*/ 4989975 w 5072138"/>
                <a:gd name="connsiteY69" fmla="*/ 1196163 h 1911786"/>
                <a:gd name="connsiteX70" fmla="*/ 4998067 w 5072138"/>
                <a:gd name="connsiteY70" fmla="*/ 1224485 h 1911786"/>
                <a:gd name="connsiteX71" fmla="*/ 5006159 w 5072138"/>
                <a:gd name="connsiteY71" fmla="*/ 1244715 h 1911786"/>
                <a:gd name="connsiteX72" fmla="*/ 5010205 w 5072138"/>
                <a:gd name="connsiteY72" fmla="*/ 1264945 h 1911786"/>
                <a:gd name="connsiteX73" fmla="*/ 5022343 w 5072138"/>
                <a:gd name="connsiteY73" fmla="*/ 1281130 h 1911786"/>
                <a:gd name="connsiteX74" fmla="*/ 5026389 w 5072138"/>
                <a:gd name="connsiteY74" fmla="*/ 1301360 h 1911786"/>
                <a:gd name="connsiteX75" fmla="*/ 5034481 w 5072138"/>
                <a:gd name="connsiteY75" fmla="*/ 1317544 h 1911786"/>
                <a:gd name="connsiteX76" fmla="*/ 5038527 w 5072138"/>
                <a:gd name="connsiteY76" fmla="*/ 1333728 h 1911786"/>
                <a:gd name="connsiteX77" fmla="*/ 5022343 w 5072138"/>
                <a:gd name="connsiteY77" fmla="*/ 1390372 h 1911786"/>
                <a:gd name="connsiteX78" fmla="*/ 4994021 w 5072138"/>
                <a:gd name="connsiteY78" fmla="*/ 1463200 h 1911786"/>
                <a:gd name="connsiteX79" fmla="*/ 4973791 w 5072138"/>
                <a:gd name="connsiteY79" fmla="*/ 1523891 h 1911786"/>
                <a:gd name="connsiteX80" fmla="*/ 4949515 w 5072138"/>
                <a:gd name="connsiteY80" fmla="*/ 1596719 h 1911786"/>
                <a:gd name="connsiteX81" fmla="*/ 4945469 w 5072138"/>
                <a:gd name="connsiteY81" fmla="*/ 1616949 h 1911786"/>
                <a:gd name="connsiteX82" fmla="*/ 4929285 w 5072138"/>
                <a:gd name="connsiteY82" fmla="*/ 1665501 h 1911786"/>
                <a:gd name="connsiteX83" fmla="*/ 4921192 w 5072138"/>
                <a:gd name="connsiteY83" fmla="*/ 1685731 h 1911786"/>
                <a:gd name="connsiteX84" fmla="*/ 4909054 w 5072138"/>
                <a:gd name="connsiteY84" fmla="*/ 1693823 h 1911786"/>
                <a:gd name="connsiteX85" fmla="*/ 4905008 w 5072138"/>
                <a:gd name="connsiteY85" fmla="*/ 1705961 h 1911786"/>
                <a:gd name="connsiteX86" fmla="*/ 4880732 w 5072138"/>
                <a:gd name="connsiteY86" fmla="*/ 1758560 h 1911786"/>
                <a:gd name="connsiteX87" fmla="*/ 4876686 w 5072138"/>
                <a:gd name="connsiteY87" fmla="*/ 1778790 h 1911786"/>
                <a:gd name="connsiteX88" fmla="*/ 4864548 w 5072138"/>
                <a:gd name="connsiteY88" fmla="*/ 1807112 h 1911786"/>
                <a:gd name="connsiteX89" fmla="*/ 4860502 w 5072138"/>
                <a:gd name="connsiteY89" fmla="*/ 1819250 h 1911786"/>
                <a:gd name="connsiteX90" fmla="*/ 4856456 w 5072138"/>
                <a:gd name="connsiteY90" fmla="*/ 1835434 h 1911786"/>
                <a:gd name="connsiteX91" fmla="*/ 4799812 w 5072138"/>
                <a:gd name="connsiteY91" fmla="*/ 1847572 h 1911786"/>
                <a:gd name="connsiteX92" fmla="*/ 4694616 w 5072138"/>
                <a:gd name="connsiteY92" fmla="*/ 1867802 h 1911786"/>
                <a:gd name="connsiteX93" fmla="*/ 4532775 w 5072138"/>
                <a:gd name="connsiteY93" fmla="*/ 1871848 h 1911786"/>
                <a:gd name="connsiteX94" fmla="*/ 4411394 w 5072138"/>
                <a:gd name="connsiteY94" fmla="*/ 1883986 h 1911786"/>
                <a:gd name="connsiteX95" fmla="*/ 4209093 w 5072138"/>
                <a:gd name="connsiteY95" fmla="*/ 1892078 h 1911786"/>
                <a:gd name="connsiteX96" fmla="*/ 3990608 w 5072138"/>
                <a:gd name="connsiteY96" fmla="*/ 1896124 h 1911786"/>
                <a:gd name="connsiteX97" fmla="*/ 3933964 w 5072138"/>
                <a:gd name="connsiteY97" fmla="*/ 1892078 h 1911786"/>
                <a:gd name="connsiteX98" fmla="*/ 3881366 w 5072138"/>
                <a:gd name="connsiteY98" fmla="*/ 1883986 h 1911786"/>
                <a:gd name="connsiteX99" fmla="*/ 3848998 w 5072138"/>
                <a:gd name="connsiteY99" fmla="*/ 1875894 h 1911786"/>
                <a:gd name="connsiteX100" fmla="*/ 3812584 w 5072138"/>
                <a:gd name="connsiteY100" fmla="*/ 1867802 h 1911786"/>
                <a:gd name="connsiteX101" fmla="*/ 3784262 w 5072138"/>
                <a:gd name="connsiteY101" fmla="*/ 1863756 h 1911786"/>
                <a:gd name="connsiteX102" fmla="*/ 3747847 w 5072138"/>
                <a:gd name="connsiteY102" fmla="*/ 1855664 h 1911786"/>
                <a:gd name="connsiteX103" fmla="*/ 3723571 w 5072138"/>
                <a:gd name="connsiteY103" fmla="*/ 1851618 h 1911786"/>
                <a:gd name="connsiteX104" fmla="*/ 3703341 w 5072138"/>
                <a:gd name="connsiteY104" fmla="*/ 1847572 h 1911786"/>
                <a:gd name="connsiteX105" fmla="*/ 3618375 w 5072138"/>
                <a:gd name="connsiteY105" fmla="*/ 1835434 h 1911786"/>
                <a:gd name="connsiteX106" fmla="*/ 3533408 w 5072138"/>
                <a:gd name="connsiteY106" fmla="*/ 1827342 h 1911786"/>
                <a:gd name="connsiteX107" fmla="*/ 3472718 w 5072138"/>
                <a:gd name="connsiteY107" fmla="*/ 1819250 h 1911786"/>
                <a:gd name="connsiteX108" fmla="*/ 3452488 w 5072138"/>
                <a:gd name="connsiteY108" fmla="*/ 1811158 h 1911786"/>
                <a:gd name="connsiteX109" fmla="*/ 3416074 w 5072138"/>
                <a:gd name="connsiteY109" fmla="*/ 1786882 h 1911786"/>
                <a:gd name="connsiteX110" fmla="*/ 3403936 w 5072138"/>
                <a:gd name="connsiteY110" fmla="*/ 1770698 h 1911786"/>
                <a:gd name="connsiteX111" fmla="*/ 3359430 w 5072138"/>
                <a:gd name="connsiteY111" fmla="*/ 1746422 h 1911786"/>
                <a:gd name="connsiteX112" fmla="*/ 3318969 w 5072138"/>
                <a:gd name="connsiteY112" fmla="*/ 1722145 h 1911786"/>
                <a:gd name="connsiteX113" fmla="*/ 3290647 w 5072138"/>
                <a:gd name="connsiteY113" fmla="*/ 1710007 h 1911786"/>
                <a:gd name="connsiteX114" fmla="*/ 3250187 w 5072138"/>
                <a:gd name="connsiteY114" fmla="*/ 1685731 h 1911786"/>
                <a:gd name="connsiteX115" fmla="*/ 3225911 w 5072138"/>
                <a:gd name="connsiteY115" fmla="*/ 1677639 h 1911786"/>
                <a:gd name="connsiteX116" fmla="*/ 3177359 w 5072138"/>
                <a:gd name="connsiteY116" fmla="*/ 1657409 h 1911786"/>
                <a:gd name="connsiteX117" fmla="*/ 3157129 w 5072138"/>
                <a:gd name="connsiteY117" fmla="*/ 1649317 h 1911786"/>
                <a:gd name="connsiteX118" fmla="*/ 3136899 w 5072138"/>
                <a:gd name="connsiteY118" fmla="*/ 1645271 h 1911786"/>
                <a:gd name="connsiteX119" fmla="*/ 3055978 w 5072138"/>
                <a:gd name="connsiteY119" fmla="*/ 1633133 h 1911786"/>
                <a:gd name="connsiteX120" fmla="*/ 3007426 w 5072138"/>
                <a:gd name="connsiteY120" fmla="*/ 1629087 h 1911786"/>
                <a:gd name="connsiteX121" fmla="*/ 2966966 w 5072138"/>
                <a:gd name="connsiteY121" fmla="*/ 1604811 h 1911786"/>
                <a:gd name="connsiteX122" fmla="*/ 2934598 w 5072138"/>
                <a:gd name="connsiteY122" fmla="*/ 1584581 h 1911786"/>
                <a:gd name="connsiteX123" fmla="*/ 2914368 w 5072138"/>
                <a:gd name="connsiteY123" fmla="*/ 1556259 h 1911786"/>
                <a:gd name="connsiteX124" fmla="*/ 2898184 w 5072138"/>
                <a:gd name="connsiteY124" fmla="*/ 1552213 h 1911786"/>
                <a:gd name="connsiteX125" fmla="*/ 2886046 w 5072138"/>
                <a:gd name="connsiteY125" fmla="*/ 1548167 h 1911786"/>
                <a:gd name="connsiteX126" fmla="*/ 2865816 w 5072138"/>
                <a:gd name="connsiteY126" fmla="*/ 1544121 h 1911786"/>
                <a:gd name="connsiteX127" fmla="*/ 2829401 w 5072138"/>
                <a:gd name="connsiteY127" fmla="*/ 1531983 h 1911786"/>
                <a:gd name="connsiteX128" fmla="*/ 2788941 w 5072138"/>
                <a:gd name="connsiteY128" fmla="*/ 1523891 h 1911786"/>
                <a:gd name="connsiteX129" fmla="*/ 2732297 w 5072138"/>
                <a:gd name="connsiteY129" fmla="*/ 1507707 h 1911786"/>
                <a:gd name="connsiteX130" fmla="*/ 2695883 w 5072138"/>
                <a:gd name="connsiteY130" fmla="*/ 1495568 h 1911786"/>
                <a:gd name="connsiteX131" fmla="*/ 2627100 w 5072138"/>
                <a:gd name="connsiteY131" fmla="*/ 1483430 h 1911786"/>
                <a:gd name="connsiteX132" fmla="*/ 2481444 w 5072138"/>
                <a:gd name="connsiteY132" fmla="*/ 1467246 h 1911786"/>
                <a:gd name="connsiteX133" fmla="*/ 2453122 w 5072138"/>
                <a:gd name="connsiteY133" fmla="*/ 1463200 h 1911786"/>
                <a:gd name="connsiteX134" fmla="*/ 2347925 w 5072138"/>
                <a:gd name="connsiteY134" fmla="*/ 1434878 h 1911786"/>
                <a:gd name="connsiteX135" fmla="*/ 2279143 w 5072138"/>
                <a:gd name="connsiteY135" fmla="*/ 1422740 h 1911786"/>
                <a:gd name="connsiteX136" fmla="*/ 2101118 w 5072138"/>
                <a:gd name="connsiteY136" fmla="*/ 1370142 h 1911786"/>
                <a:gd name="connsiteX137" fmla="*/ 1906909 w 5072138"/>
                <a:gd name="connsiteY137" fmla="*/ 1297314 h 1911786"/>
                <a:gd name="connsiteX138" fmla="*/ 1777437 w 5072138"/>
                <a:gd name="connsiteY138" fmla="*/ 1273038 h 1911786"/>
                <a:gd name="connsiteX139" fmla="*/ 1672240 w 5072138"/>
                <a:gd name="connsiteY139" fmla="*/ 1248761 h 1911786"/>
                <a:gd name="connsiteX140" fmla="*/ 1482077 w 5072138"/>
                <a:gd name="connsiteY140" fmla="*/ 1232577 h 1911786"/>
                <a:gd name="connsiteX141" fmla="*/ 1437571 w 5072138"/>
                <a:gd name="connsiteY141" fmla="*/ 1224485 h 1911786"/>
                <a:gd name="connsiteX142" fmla="*/ 1376881 w 5072138"/>
                <a:gd name="connsiteY142" fmla="*/ 1208301 h 1911786"/>
                <a:gd name="connsiteX143" fmla="*/ 1255500 w 5072138"/>
                <a:gd name="connsiteY143" fmla="*/ 1204255 h 1911786"/>
                <a:gd name="connsiteX144" fmla="*/ 1198856 w 5072138"/>
                <a:gd name="connsiteY144" fmla="*/ 1192117 h 1911786"/>
                <a:gd name="connsiteX145" fmla="*/ 1121982 w 5072138"/>
                <a:gd name="connsiteY145" fmla="*/ 1171887 h 1911786"/>
                <a:gd name="connsiteX146" fmla="*/ 1101752 w 5072138"/>
                <a:gd name="connsiteY146" fmla="*/ 1167841 h 1911786"/>
                <a:gd name="connsiteX147" fmla="*/ 1057246 w 5072138"/>
                <a:gd name="connsiteY147" fmla="*/ 1155703 h 1911786"/>
                <a:gd name="connsiteX148" fmla="*/ 1037016 w 5072138"/>
                <a:gd name="connsiteY148" fmla="*/ 1143565 h 1911786"/>
                <a:gd name="connsiteX149" fmla="*/ 1016785 w 5072138"/>
                <a:gd name="connsiteY149" fmla="*/ 1139519 h 1911786"/>
                <a:gd name="connsiteX150" fmla="*/ 1004647 w 5072138"/>
                <a:gd name="connsiteY150" fmla="*/ 1135473 h 1911786"/>
                <a:gd name="connsiteX151" fmla="*/ 956095 w 5072138"/>
                <a:gd name="connsiteY151" fmla="*/ 1111197 h 1911786"/>
                <a:gd name="connsiteX152" fmla="*/ 939911 w 5072138"/>
                <a:gd name="connsiteY152" fmla="*/ 1103105 h 1911786"/>
                <a:gd name="connsiteX153" fmla="*/ 911589 w 5072138"/>
                <a:gd name="connsiteY153" fmla="*/ 1090967 h 1911786"/>
                <a:gd name="connsiteX154" fmla="*/ 899451 w 5072138"/>
                <a:gd name="connsiteY154" fmla="*/ 1082875 h 1911786"/>
                <a:gd name="connsiteX155" fmla="*/ 867083 w 5072138"/>
                <a:gd name="connsiteY155" fmla="*/ 1070737 h 1911786"/>
                <a:gd name="connsiteX156" fmla="*/ 854945 w 5072138"/>
                <a:gd name="connsiteY156" fmla="*/ 1058599 h 1911786"/>
                <a:gd name="connsiteX157" fmla="*/ 810439 w 5072138"/>
                <a:gd name="connsiteY157" fmla="*/ 1038368 h 1911786"/>
                <a:gd name="connsiteX158" fmla="*/ 782116 w 5072138"/>
                <a:gd name="connsiteY158" fmla="*/ 1030276 h 1911786"/>
                <a:gd name="connsiteX159" fmla="*/ 765932 w 5072138"/>
                <a:gd name="connsiteY159" fmla="*/ 1018138 h 1911786"/>
                <a:gd name="connsiteX160" fmla="*/ 717380 w 5072138"/>
                <a:gd name="connsiteY160" fmla="*/ 1006000 h 1911786"/>
                <a:gd name="connsiteX161" fmla="*/ 705242 w 5072138"/>
                <a:gd name="connsiteY161" fmla="*/ 997908 h 1911786"/>
                <a:gd name="connsiteX162" fmla="*/ 676920 w 5072138"/>
                <a:gd name="connsiteY162" fmla="*/ 989816 h 1911786"/>
                <a:gd name="connsiteX163" fmla="*/ 640506 w 5072138"/>
                <a:gd name="connsiteY163" fmla="*/ 969586 h 1911786"/>
                <a:gd name="connsiteX164" fmla="*/ 608138 w 5072138"/>
                <a:gd name="connsiteY164" fmla="*/ 937218 h 1911786"/>
                <a:gd name="connsiteX165" fmla="*/ 591954 w 5072138"/>
                <a:gd name="connsiteY165" fmla="*/ 921034 h 1911786"/>
                <a:gd name="connsiteX166" fmla="*/ 571723 w 5072138"/>
                <a:gd name="connsiteY166" fmla="*/ 900804 h 1911786"/>
                <a:gd name="connsiteX167" fmla="*/ 551493 w 5072138"/>
                <a:gd name="connsiteY167" fmla="*/ 880574 h 1911786"/>
                <a:gd name="connsiteX168" fmla="*/ 539355 w 5072138"/>
                <a:gd name="connsiteY168" fmla="*/ 864390 h 1911786"/>
                <a:gd name="connsiteX169" fmla="*/ 506987 w 5072138"/>
                <a:gd name="connsiteY169" fmla="*/ 844160 h 1911786"/>
                <a:gd name="connsiteX170" fmla="*/ 482711 w 5072138"/>
                <a:gd name="connsiteY170" fmla="*/ 819884 h 1911786"/>
                <a:gd name="connsiteX171" fmla="*/ 474619 w 5072138"/>
                <a:gd name="connsiteY171" fmla="*/ 811791 h 1911786"/>
                <a:gd name="connsiteX172" fmla="*/ 450343 w 5072138"/>
                <a:gd name="connsiteY172" fmla="*/ 795607 h 1911786"/>
                <a:gd name="connsiteX173" fmla="*/ 405837 w 5072138"/>
                <a:gd name="connsiteY173" fmla="*/ 759193 h 1911786"/>
                <a:gd name="connsiteX174" fmla="*/ 381561 w 5072138"/>
                <a:gd name="connsiteY174" fmla="*/ 747055 h 1911786"/>
                <a:gd name="connsiteX175" fmla="*/ 219720 w 5072138"/>
                <a:gd name="connsiteY175" fmla="*/ 743009 h 1911786"/>
                <a:gd name="connsiteX176" fmla="*/ 175214 w 5072138"/>
                <a:gd name="connsiteY176" fmla="*/ 734917 h 1911786"/>
                <a:gd name="connsiteX177" fmla="*/ 159030 w 5072138"/>
                <a:gd name="connsiteY177" fmla="*/ 726825 h 1911786"/>
                <a:gd name="connsiteX178" fmla="*/ 126662 w 5072138"/>
                <a:gd name="connsiteY178" fmla="*/ 722779 h 1911786"/>
                <a:gd name="connsiteX179" fmla="*/ 114523 w 5072138"/>
                <a:gd name="connsiteY179" fmla="*/ 718733 h 1911786"/>
                <a:gd name="connsiteX180" fmla="*/ 102385 w 5072138"/>
                <a:gd name="connsiteY180" fmla="*/ 710641 h 1911786"/>
                <a:gd name="connsiteX181" fmla="*/ 86201 w 5072138"/>
                <a:gd name="connsiteY181" fmla="*/ 706595 h 1911786"/>
                <a:gd name="connsiteX182" fmla="*/ 74063 w 5072138"/>
                <a:gd name="connsiteY182" fmla="*/ 694457 h 1911786"/>
                <a:gd name="connsiteX183" fmla="*/ 57879 w 5072138"/>
                <a:gd name="connsiteY183" fmla="*/ 682319 h 1911786"/>
                <a:gd name="connsiteX184" fmla="*/ 49787 w 5072138"/>
                <a:gd name="connsiteY184" fmla="*/ 670181 h 1911786"/>
                <a:gd name="connsiteX185" fmla="*/ 86201 w 5072138"/>
                <a:gd name="connsiteY185" fmla="*/ 710641 h 1911786"/>
                <a:gd name="connsiteX186" fmla="*/ 90247 w 5072138"/>
                <a:gd name="connsiteY186"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102385 w 5072138"/>
                <a:gd name="connsiteY3" fmla="*/ 662089 h 1911786"/>
                <a:gd name="connsiteX4" fmla="*/ 114523 w 5072138"/>
                <a:gd name="connsiteY4" fmla="*/ 658043 h 1911786"/>
                <a:gd name="connsiteX5" fmla="*/ 126662 w 5072138"/>
                <a:gd name="connsiteY5" fmla="*/ 649951 h 1911786"/>
                <a:gd name="connsiteX6" fmla="*/ 146892 w 5072138"/>
                <a:gd name="connsiteY6" fmla="*/ 641859 h 1911786"/>
                <a:gd name="connsiteX7" fmla="*/ 179260 w 5072138"/>
                <a:gd name="connsiteY7" fmla="*/ 629721 h 1911786"/>
                <a:gd name="connsiteX8" fmla="*/ 191398 w 5072138"/>
                <a:gd name="connsiteY8" fmla="*/ 621629 h 1911786"/>
                <a:gd name="connsiteX9" fmla="*/ 215674 w 5072138"/>
                <a:gd name="connsiteY9" fmla="*/ 613537 h 1911786"/>
                <a:gd name="connsiteX10" fmla="*/ 252088 w 5072138"/>
                <a:gd name="connsiteY10" fmla="*/ 597353 h 1911786"/>
                <a:gd name="connsiteX11" fmla="*/ 264226 w 5072138"/>
                <a:gd name="connsiteY11" fmla="*/ 585214 h 1911786"/>
                <a:gd name="connsiteX12" fmla="*/ 284456 w 5072138"/>
                <a:gd name="connsiteY12" fmla="*/ 581168 h 1911786"/>
                <a:gd name="connsiteX13" fmla="*/ 316824 w 5072138"/>
                <a:gd name="connsiteY13" fmla="*/ 569030 h 1911786"/>
                <a:gd name="connsiteX14" fmla="*/ 328962 w 5072138"/>
                <a:gd name="connsiteY14" fmla="*/ 564984 h 1911786"/>
                <a:gd name="connsiteX15" fmla="*/ 349192 w 5072138"/>
                <a:gd name="connsiteY15" fmla="*/ 552846 h 1911786"/>
                <a:gd name="connsiteX16" fmla="*/ 381561 w 5072138"/>
                <a:gd name="connsiteY16" fmla="*/ 544754 h 1911786"/>
                <a:gd name="connsiteX17" fmla="*/ 422021 w 5072138"/>
                <a:gd name="connsiteY17" fmla="*/ 524524 h 1911786"/>
                <a:gd name="connsiteX18" fmla="*/ 458435 w 5072138"/>
                <a:gd name="connsiteY18" fmla="*/ 516432 h 1911786"/>
                <a:gd name="connsiteX19" fmla="*/ 470573 w 5072138"/>
                <a:gd name="connsiteY19" fmla="*/ 508340 h 1911786"/>
                <a:gd name="connsiteX20" fmla="*/ 486757 w 5072138"/>
                <a:gd name="connsiteY20" fmla="*/ 504294 h 1911786"/>
                <a:gd name="connsiteX21" fmla="*/ 539355 w 5072138"/>
                <a:gd name="connsiteY21" fmla="*/ 496202 h 1911786"/>
                <a:gd name="connsiteX22" fmla="*/ 579816 w 5072138"/>
                <a:gd name="connsiteY22" fmla="*/ 480018 h 1911786"/>
                <a:gd name="connsiteX23" fmla="*/ 624322 w 5072138"/>
                <a:gd name="connsiteY23" fmla="*/ 471926 h 1911786"/>
                <a:gd name="connsiteX24" fmla="*/ 644552 w 5072138"/>
                <a:gd name="connsiteY24" fmla="*/ 467880 h 1911786"/>
                <a:gd name="connsiteX25" fmla="*/ 685012 w 5072138"/>
                <a:gd name="connsiteY25" fmla="*/ 463834 h 1911786"/>
                <a:gd name="connsiteX26" fmla="*/ 733564 w 5072138"/>
                <a:gd name="connsiteY26" fmla="*/ 451696 h 1911786"/>
                <a:gd name="connsiteX27" fmla="*/ 753794 w 5072138"/>
                <a:gd name="connsiteY27" fmla="*/ 443604 h 1911786"/>
                <a:gd name="connsiteX28" fmla="*/ 769978 w 5072138"/>
                <a:gd name="connsiteY28" fmla="*/ 439558 h 1911786"/>
                <a:gd name="connsiteX29" fmla="*/ 782116 w 5072138"/>
                <a:gd name="connsiteY29" fmla="*/ 435512 h 1911786"/>
                <a:gd name="connsiteX30" fmla="*/ 814485 w 5072138"/>
                <a:gd name="connsiteY30" fmla="*/ 427420 h 1911786"/>
                <a:gd name="connsiteX31" fmla="*/ 838761 w 5072138"/>
                <a:gd name="connsiteY31" fmla="*/ 419328 h 1911786"/>
                <a:gd name="connsiteX32" fmla="*/ 850899 w 5072138"/>
                <a:gd name="connsiteY32" fmla="*/ 411236 h 1911786"/>
                <a:gd name="connsiteX33" fmla="*/ 891359 w 5072138"/>
                <a:gd name="connsiteY33" fmla="*/ 403144 h 1911786"/>
                <a:gd name="connsiteX34" fmla="*/ 923727 w 5072138"/>
                <a:gd name="connsiteY34" fmla="*/ 391006 h 1911786"/>
                <a:gd name="connsiteX35" fmla="*/ 939911 w 5072138"/>
                <a:gd name="connsiteY35" fmla="*/ 386960 h 1911786"/>
                <a:gd name="connsiteX36" fmla="*/ 952049 w 5072138"/>
                <a:gd name="connsiteY36" fmla="*/ 382914 h 1911786"/>
                <a:gd name="connsiteX37" fmla="*/ 1000601 w 5072138"/>
                <a:gd name="connsiteY37" fmla="*/ 378868 h 1911786"/>
                <a:gd name="connsiteX38" fmla="*/ 1020831 w 5072138"/>
                <a:gd name="connsiteY38" fmla="*/ 370776 h 1911786"/>
                <a:gd name="connsiteX39" fmla="*/ 1041062 w 5072138"/>
                <a:gd name="connsiteY39" fmla="*/ 366730 h 1911786"/>
                <a:gd name="connsiteX40" fmla="*/ 1053200 w 5072138"/>
                <a:gd name="connsiteY40" fmla="*/ 358638 h 1911786"/>
                <a:gd name="connsiteX41" fmla="*/ 1097706 w 5072138"/>
                <a:gd name="connsiteY41" fmla="*/ 354591 h 1911786"/>
                <a:gd name="connsiteX42" fmla="*/ 1109844 w 5072138"/>
                <a:gd name="connsiteY42" fmla="*/ 350545 h 1911786"/>
                <a:gd name="connsiteX43" fmla="*/ 1142212 w 5072138"/>
                <a:gd name="connsiteY43" fmla="*/ 346499 h 1911786"/>
                <a:gd name="connsiteX44" fmla="*/ 1154350 w 5072138"/>
                <a:gd name="connsiteY44" fmla="*/ 338407 h 1911786"/>
                <a:gd name="connsiteX45" fmla="*/ 1186718 w 5072138"/>
                <a:gd name="connsiteY45" fmla="*/ 334361 h 1911786"/>
                <a:gd name="connsiteX46" fmla="*/ 1198856 w 5072138"/>
                <a:gd name="connsiteY46" fmla="*/ 330315 h 1911786"/>
                <a:gd name="connsiteX47" fmla="*/ 1235270 w 5072138"/>
                <a:gd name="connsiteY47" fmla="*/ 322223 h 1911786"/>
                <a:gd name="connsiteX48" fmla="*/ 1263592 w 5072138"/>
                <a:gd name="connsiteY48" fmla="*/ 310085 h 1911786"/>
                <a:gd name="connsiteX49" fmla="*/ 1279777 w 5072138"/>
                <a:gd name="connsiteY49" fmla="*/ 306039 h 1911786"/>
                <a:gd name="connsiteX50" fmla="*/ 1291915 w 5072138"/>
                <a:gd name="connsiteY50" fmla="*/ 297947 h 1911786"/>
                <a:gd name="connsiteX51" fmla="*/ 1336421 w 5072138"/>
                <a:gd name="connsiteY51" fmla="*/ 289855 h 1911786"/>
                <a:gd name="connsiteX52" fmla="*/ 1368789 w 5072138"/>
                <a:gd name="connsiteY52" fmla="*/ 277717 h 1911786"/>
                <a:gd name="connsiteX53" fmla="*/ 1401157 w 5072138"/>
                <a:gd name="connsiteY53" fmla="*/ 265579 h 1911786"/>
                <a:gd name="connsiteX54" fmla="*/ 1417341 w 5072138"/>
                <a:gd name="connsiteY54" fmla="*/ 261533 h 1911786"/>
                <a:gd name="connsiteX55" fmla="*/ 1778152 w 5072138"/>
                <a:gd name="connsiteY55" fmla="*/ 162894 h 1911786"/>
                <a:gd name="connsiteX56" fmla="*/ 2592425 w 5072138"/>
                <a:gd name="connsiteY56" fmla="*/ 7815 h 1911786"/>
                <a:gd name="connsiteX57" fmla="*/ 3343853 w 5072138"/>
                <a:gd name="connsiteY57" fmla="*/ 36875 h 1911786"/>
                <a:gd name="connsiteX58" fmla="*/ 3609447 w 5072138"/>
                <a:gd name="connsiteY58" fmla="*/ 83357 h 1911786"/>
                <a:gd name="connsiteX59" fmla="*/ 4399256 w 5072138"/>
                <a:gd name="connsiteY59" fmla="*/ 95646 h 1911786"/>
                <a:gd name="connsiteX60" fmla="*/ 5031424 w 5072138"/>
                <a:gd name="connsiteY60" fmla="*/ 91314 h 1911786"/>
                <a:gd name="connsiteX61" fmla="*/ 5006159 w 5072138"/>
                <a:gd name="connsiteY61" fmla="*/ 391006 h 1911786"/>
                <a:gd name="connsiteX62" fmla="*/ 4981883 w 5072138"/>
                <a:gd name="connsiteY62" fmla="*/ 459788 h 1911786"/>
                <a:gd name="connsiteX63" fmla="*/ 4973791 w 5072138"/>
                <a:gd name="connsiteY63" fmla="*/ 496202 h 1911786"/>
                <a:gd name="connsiteX64" fmla="*/ 4961653 w 5072138"/>
                <a:gd name="connsiteY64" fmla="*/ 564984 h 1911786"/>
                <a:gd name="connsiteX65" fmla="*/ 4965699 w 5072138"/>
                <a:gd name="connsiteY65" fmla="*/ 1014092 h 1911786"/>
                <a:gd name="connsiteX66" fmla="*/ 4969745 w 5072138"/>
                <a:gd name="connsiteY66" fmla="*/ 1030276 h 1911786"/>
                <a:gd name="connsiteX67" fmla="*/ 4973791 w 5072138"/>
                <a:gd name="connsiteY67" fmla="*/ 1151657 h 1911786"/>
                <a:gd name="connsiteX68" fmla="*/ 4989975 w 5072138"/>
                <a:gd name="connsiteY68" fmla="*/ 1196163 h 1911786"/>
                <a:gd name="connsiteX69" fmla="*/ 4998067 w 5072138"/>
                <a:gd name="connsiteY69" fmla="*/ 1224485 h 1911786"/>
                <a:gd name="connsiteX70" fmla="*/ 5006159 w 5072138"/>
                <a:gd name="connsiteY70" fmla="*/ 1244715 h 1911786"/>
                <a:gd name="connsiteX71" fmla="*/ 5010205 w 5072138"/>
                <a:gd name="connsiteY71" fmla="*/ 1264945 h 1911786"/>
                <a:gd name="connsiteX72" fmla="*/ 5022343 w 5072138"/>
                <a:gd name="connsiteY72" fmla="*/ 1281130 h 1911786"/>
                <a:gd name="connsiteX73" fmla="*/ 5026389 w 5072138"/>
                <a:gd name="connsiteY73" fmla="*/ 1301360 h 1911786"/>
                <a:gd name="connsiteX74" fmla="*/ 5034481 w 5072138"/>
                <a:gd name="connsiteY74" fmla="*/ 1317544 h 1911786"/>
                <a:gd name="connsiteX75" fmla="*/ 5038527 w 5072138"/>
                <a:gd name="connsiteY75" fmla="*/ 1333728 h 1911786"/>
                <a:gd name="connsiteX76" fmla="*/ 5022343 w 5072138"/>
                <a:gd name="connsiteY76" fmla="*/ 1390372 h 1911786"/>
                <a:gd name="connsiteX77" fmla="*/ 4994021 w 5072138"/>
                <a:gd name="connsiteY77" fmla="*/ 1463200 h 1911786"/>
                <a:gd name="connsiteX78" fmla="*/ 4973791 w 5072138"/>
                <a:gd name="connsiteY78" fmla="*/ 1523891 h 1911786"/>
                <a:gd name="connsiteX79" fmla="*/ 4949515 w 5072138"/>
                <a:gd name="connsiteY79" fmla="*/ 1596719 h 1911786"/>
                <a:gd name="connsiteX80" fmla="*/ 4945469 w 5072138"/>
                <a:gd name="connsiteY80" fmla="*/ 1616949 h 1911786"/>
                <a:gd name="connsiteX81" fmla="*/ 4929285 w 5072138"/>
                <a:gd name="connsiteY81" fmla="*/ 1665501 h 1911786"/>
                <a:gd name="connsiteX82" fmla="*/ 4921192 w 5072138"/>
                <a:gd name="connsiteY82" fmla="*/ 1685731 h 1911786"/>
                <a:gd name="connsiteX83" fmla="*/ 4909054 w 5072138"/>
                <a:gd name="connsiteY83" fmla="*/ 1693823 h 1911786"/>
                <a:gd name="connsiteX84" fmla="*/ 4905008 w 5072138"/>
                <a:gd name="connsiteY84" fmla="*/ 1705961 h 1911786"/>
                <a:gd name="connsiteX85" fmla="*/ 4880732 w 5072138"/>
                <a:gd name="connsiteY85" fmla="*/ 1758560 h 1911786"/>
                <a:gd name="connsiteX86" fmla="*/ 4876686 w 5072138"/>
                <a:gd name="connsiteY86" fmla="*/ 1778790 h 1911786"/>
                <a:gd name="connsiteX87" fmla="*/ 4864548 w 5072138"/>
                <a:gd name="connsiteY87" fmla="*/ 1807112 h 1911786"/>
                <a:gd name="connsiteX88" fmla="*/ 4860502 w 5072138"/>
                <a:gd name="connsiteY88" fmla="*/ 1819250 h 1911786"/>
                <a:gd name="connsiteX89" fmla="*/ 4856456 w 5072138"/>
                <a:gd name="connsiteY89" fmla="*/ 1835434 h 1911786"/>
                <a:gd name="connsiteX90" fmla="*/ 4799812 w 5072138"/>
                <a:gd name="connsiteY90" fmla="*/ 1847572 h 1911786"/>
                <a:gd name="connsiteX91" fmla="*/ 4694616 w 5072138"/>
                <a:gd name="connsiteY91" fmla="*/ 1867802 h 1911786"/>
                <a:gd name="connsiteX92" fmla="*/ 4532775 w 5072138"/>
                <a:gd name="connsiteY92" fmla="*/ 1871848 h 1911786"/>
                <a:gd name="connsiteX93" fmla="*/ 4411394 w 5072138"/>
                <a:gd name="connsiteY93" fmla="*/ 1883986 h 1911786"/>
                <a:gd name="connsiteX94" fmla="*/ 4209093 w 5072138"/>
                <a:gd name="connsiteY94" fmla="*/ 1892078 h 1911786"/>
                <a:gd name="connsiteX95" fmla="*/ 3990608 w 5072138"/>
                <a:gd name="connsiteY95" fmla="*/ 1896124 h 1911786"/>
                <a:gd name="connsiteX96" fmla="*/ 3933964 w 5072138"/>
                <a:gd name="connsiteY96" fmla="*/ 1892078 h 1911786"/>
                <a:gd name="connsiteX97" fmla="*/ 3881366 w 5072138"/>
                <a:gd name="connsiteY97" fmla="*/ 1883986 h 1911786"/>
                <a:gd name="connsiteX98" fmla="*/ 3848998 w 5072138"/>
                <a:gd name="connsiteY98" fmla="*/ 1875894 h 1911786"/>
                <a:gd name="connsiteX99" fmla="*/ 3812584 w 5072138"/>
                <a:gd name="connsiteY99" fmla="*/ 1867802 h 1911786"/>
                <a:gd name="connsiteX100" fmla="*/ 3784262 w 5072138"/>
                <a:gd name="connsiteY100" fmla="*/ 1863756 h 1911786"/>
                <a:gd name="connsiteX101" fmla="*/ 3747847 w 5072138"/>
                <a:gd name="connsiteY101" fmla="*/ 1855664 h 1911786"/>
                <a:gd name="connsiteX102" fmla="*/ 3723571 w 5072138"/>
                <a:gd name="connsiteY102" fmla="*/ 1851618 h 1911786"/>
                <a:gd name="connsiteX103" fmla="*/ 3703341 w 5072138"/>
                <a:gd name="connsiteY103" fmla="*/ 1847572 h 1911786"/>
                <a:gd name="connsiteX104" fmla="*/ 3618375 w 5072138"/>
                <a:gd name="connsiteY104" fmla="*/ 1835434 h 1911786"/>
                <a:gd name="connsiteX105" fmla="*/ 3533408 w 5072138"/>
                <a:gd name="connsiteY105" fmla="*/ 1827342 h 1911786"/>
                <a:gd name="connsiteX106" fmla="*/ 3472718 w 5072138"/>
                <a:gd name="connsiteY106" fmla="*/ 1819250 h 1911786"/>
                <a:gd name="connsiteX107" fmla="*/ 3452488 w 5072138"/>
                <a:gd name="connsiteY107" fmla="*/ 1811158 h 1911786"/>
                <a:gd name="connsiteX108" fmla="*/ 3416074 w 5072138"/>
                <a:gd name="connsiteY108" fmla="*/ 1786882 h 1911786"/>
                <a:gd name="connsiteX109" fmla="*/ 3403936 w 5072138"/>
                <a:gd name="connsiteY109" fmla="*/ 1770698 h 1911786"/>
                <a:gd name="connsiteX110" fmla="*/ 3359430 w 5072138"/>
                <a:gd name="connsiteY110" fmla="*/ 1746422 h 1911786"/>
                <a:gd name="connsiteX111" fmla="*/ 3318969 w 5072138"/>
                <a:gd name="connsiteY111" fmla="*/ 1722145 h 1911786"/>
                <a:gd name="connsiteX112" fmla="*/ 3290647 w 5072138"/>
                <a:gd name="connsiteY112" fmla="*/ 1710007 h 1911786"/>
                <a:gd name="connsiteX113" fmla="*/ 3250187 w 5072138"/>
                <a:gd name="connsiteY113" fmla="*/ 1685731 h 1911786"/>
                <a:gd name="connsiteX114" fmla="*/ 3225911 w 5072138"/>
                <a:gd name="connsiteY114" fmla="*/ 1677639 h 1911786"/>
                <a:gd name="connsiteX115" fmla="*/ 3177359 w 5072138"/>
                <a:gd name="connsiteY115" fmla="*/ 1657409 h 1911786"/>
                <a:gd name="connsiteX116" fmla="*/ 3157129 w 5072138"/>
                <a:gd name="connsiteY116" fmla="*/ 1649317 h 1911786"/>
                <a:gd name="connsiteX117" fmla="*/ 3136899 w 5072138"/>
                <a:gd name="connsiteY117" fmla="*/ 1645271 h 1911786"/>
                <a:gd name="connsiteX118" fmla="*/ 3055978 w 5072138"/>
                <a:gd name="connsiteY118" fmla="*/ 1633133 h 1911786"/>
                <a:gd name="connsiteX119" fmla="*/ 3007426 w 5072138"/>
                <a:gd name="connsiteY119" fmla="*/ 1629087 h 1911786"/>
                <a:gd name="connsiteX120" fmla="*/ 2966966 w 5072138"/>
                <a:gd name="connsiteY120" fmla="*/ 1604811 h 1911786"/>
                <a:gd name="connsiteX121" fmla="*/ 2934598 w 5072138"/>
                <a:gd name="connsiteY121" fmla="*/ 1584581 h 1911786"/>
                <a:gd name="connsiteX122" fmla="*/ 2914368 w 5072138"/>
                <a:gd name="connsiteY122" fmla="*/ 1556259 h 1911786"/>
                <a:gd name="connsiteX123" fmla="*/ 2898184 w 5072138"/>
                <a:gd name="connsiteY123" fmla="*/ 1552213 h 1911786"/>
                <a:gd name="connsiteX124" fmla="*/ 2886046 w 5072138"/>
                <a:gd name="connsiteY124" fmla="*/ 1548167 h 1911786"/>
                <a:gd name="connsiteX125" fmla="*/ 2865816 w 5072138"/>
                <a:gd name="connsiteY125" fmla="*/ 1544121 h 1911786"/>
                <a:gd name="connsiteX126" fmla="*/ 2829401 w 5072138"/>
                <a:gd name="connsiteY126" fmla="*/ 1531983 h 1911786"/>
                <a:gd name="connsiteX127" fmla="*/ 2788941 w 5072138"/>
                <a:gd name="connsiteY127" fmla="*/ 1523891 h 1911786"/>
                <a:gd name="connsiteX128" fmla="*/ 2732297 w 5072138"/>
                <a:gd name="connsiteY128" fmla="*/ 1507707 h 1911786"/>
                <a:gd name="connsiteX129" fmla="*/ 2695883 w 5072138"/>
                <a:gd name="connsiteY129" fmla="*/ 1495568 h 1911786"/>
                <a:gd name="connsiteX130" fmla="*/ 2627100 w 5072138"/>
                <a:gd name="connsiteY130" fmla="*/ 1483430 h 1911786"/>
                <a:gd name="connsiteX131" fmla="*/ 2481444 w 5072138"/>
                <a:gd name="connsiteY131" fmla="*/ 1467246 h 1911786"/>
                <a:gd name="connsiteX132" fmla="*/ 2453122 w 5072138"/>
                <a:gd name="connsiteY132" fmla="*/ 1463200 h 1911786"/>
                <a:gd name="connsiteX133" fmla="*/ 2347925 w 5072138"/>
                <a:gd name="connsiteY133" fmla="*/ 1434878 h 1911786"/>
                <a:gd name="connsiteX134" fmla="*/ 2279143 w 5072138"/>
                <a:gd name="connsiteY134" fmla="*/ 1422740 h 1911786"/>
                <a:gd name="connsiteX135" fmla="*/ 2101118 w 5072138"/>
                <a:gd name="connsiteY135" fmla="*/ 1370142 h 1911786"/>
                <a:gd name="connsiteX136" fmla="*/ 1906909 w 5072138"/>
                <a:gd name="connsiteY136" fmla="*/ 1297314 h 1911786"/>
                <a:gd name="connsiteX137" fmla="*/ 1777437 w 5072138"/>
                <a:gd name="connsiteY137" fmla="*/ 1273038 h 1911786"/>
                <a:gd name="connsiteX138" fmla="*/ 1672240 w 5072138"/>
                <a:gd name="connsiteY138" fmla="*/ 1248761 h 1911786"/>
                <a:gd name="connsiteX139" fmla="*/ 1482077 w 5072138"/>
                <a:gd name="connsiteY139" fmla="*/ 1232577 h 1911786"/>
                <a:gd name="connsiteX140" fmla="*/ 1437571 w 5072138"/>
                <a:gd name="connsiteY140" fmla="*/ 1224485 h 1911786"/>
                <a:gd name="connsiteX141" fmla="*/ 1376881 w 5072138"/>
                <a:gd name="connsiteY141" fmla="*/ 1208301 h 1911786"/>
                <a:gd name="connsiteX142" fmla="*/ 1255500 w 5072138"/>
                <a:gd name="connsiteY142" fmla="*/ 1204255 h 1911786"/>
                <a:gd name="connsiteX143" fmla="*/ 1198856 w 5072138"/>
                <a:gd name="connsiteY143" fmla="*/ 1192117 h 1911786"/>
                <a:gd name="connsiteX144" fmla="*/ 1121982 w 5072138"/>
                <a:gd name="connsiteY144" fmla="*/ 1171887 h 1911786"/>
                <a:gd name="connsiteX145" fmla="*/ 1101752 w 5072138"/>
                <a:gd name="connsiteY145" fmla="*/ 1167841 h 1911786"/>
                <a:gd name="connsiteX146" fmla="*/ 1057246 w 5072138"/>
                <a:gd name="connsiteY146" fmla="*/ 1155703 h 1911786"/>
                <a:gd name="connsiteX147" fmla="*/ 1037016 w 5072138"/>
                <a:gd name="connsiteY147" fmla="*/ 1143565 h 1911786"/>
                <a:gd name="connsiteX148" fmla="*/ 1016785 w 5072138"/>
                <a:gd name="connsiteY148" fmla="*/ 1139519 h 1911786"/>
                <a:gd name="connsiteX149" fmla="*/ 1004647 w 5072138"/>
                <a:gd name="connsiteY149" fmla="*/ 1135473 h 1911786"/>
                <a:gd name="connsiteX150" fmla="*/ 956095 w 5072138"/>
                <a:gd name="connsiteY150" fmla="*/ 1111197 h 1911786"/>
                <a:gd name="connsiteX151" fmla="*/ 939911 w 5072138"/>
                <a:gd name="connsiteY151" fmla="*/ 1103105 h 1911786"/>
                <a:gd name="connsiteX152" fmla="*/ 911589 w 5072138"/>
                <a:gd name="connsiteY152" fmla="*/ 1090967 h 1911786"/>
                <a:gd name="connsiteX153" fmla="*/ 899451 w 5072138"/>
                <a:gd name="connsiteY153" fmla="*/ 1082875 h 1911786"/>
                <a:gd name="connsiteX154" fmla="*/ 867083 w 5072138"/>
                <a:gd name="connsiteY154" fmla="*/ 1070737 h 1911786"/>
                <a:gd name="connsiteX155" fmla="*/ 854945 w 5072138"/>
                <a:gd name="connsiteY155" fmla="*/ 1058599 h 1911786"/>
                <a:gd name="connsiteX156" fmla="*/ 810439 w 5072138"/>
                <a:gd name="connsiteY156" fmla="*/ 1038368 h 1911786"/>
                <a:gd name="connsiteX157" fmla="*/ 782116 w 5072138"/>
                <a:gd name="connsiteY157" fmla="*/ 1030276 h 1911786"/>
                <a:gd name="connsiteX158" fmla="*/ 765932 w 5072138"/>
                <a:gd name="connsiteY158" fmla="*/ 1018138 h 1911786"/>
                <a:gd name="connsiteX159" fmla="*/ 717380 w 5072138"/>
                <a:gd name="connsiteY159" fmla="*/ 1006000 h 1911786"/>
                <a:gd name="connsiteX160" fmla="*/ 705242 w 5072138"/>
                <a:gd name="connsiteY160" fmla="*/ 997908 h 1911786"/>
                <a:gd name="connsiteX161" fmla="*/ 676920 w 5072138"/>
                <a:gd name="connsiteY161" fmla="*/ 989816 h 1911786"/>
                <a:gd name="connsiteX162" fmla="*/ 640506 w 5072138"/>
                <a:gd name="connsiteY162" fmla="*/ 969586 h 1911786"/>
                <a:gd name="connsiteX163" fmla="*/ 608138 w 5072138"/>
                <a:gd name="connsiteY163" fmla="*/ 937218 h 1911786"/>
                <a:gd name="connsiteX164" fmla="*/ 591954 w 5072138"/>
                <a:gd name="connsiteY164" fmla="*/ 921034 h 1911786"/>
                <a:gd name="connsiteX165" fmla="*/ 571723 w 5072138"/>
                <a:gd name="connsiteY165" fmla="*/ 900804 h 1911786"/>
                <a:gd name="connsiteX166" fmla="*/ 551493 w 5072138"/>
                <a:gd name="connsiteY166" fmla="*/ 880574 h 1911786"/>
                <a:gd name="connsiteX167" fmla="*/ 539355 w 5072138"/>
                <a:gd name="connsiteY167" fmla="*/ 864390 h 1911786"/>
                <a:gd name="connsiteX168" fmla="*/ 506987 w 5072138"/>
                <a:gd name="connsiteY168" fmla="*/ 844160 h 1911786"/>
                <a:gd name="connsiteX169" fmla="*/ 482711 w 5072138"/>
                <a:gd name="connsiteY169" fmla="*/ 819884 h 1911786"/>
                <a:gd name="connsiteX170" fmla="*/ 474619 w 5072138"/>
                <a:gd name="connsiteY170" fmla="*/ 811791 h 1911786"/>
                <a:gd name="connsiteX171" fmla="*/ 450343 w 5072138"/>
                <a:gd name="connsiteY171" fmla="*/ 795607 h 1911786"/>
                <a:gd name="connsiteX172" fmla="*/ 405837 w 5072138"/>
                <a:gd name="connsiteY172" fmla="*/ 759193 h 1911786"/>
                <a:gd name="connsiteX173" fmla="*/ 381561 w 5072138"/>
                <a:gd name="connsiteY173" fmla="*/ 747055 h 1911786"/>
                <a:gd name="connsiteX174" fmla="*/ 219720 w 5072138"/>
                <a:gd name="connsiteY174" fmla="*/ 743009 h 1911786"/>
                <a:gd name="connsiteX175" fmla="*/ 175214 w 5072138"/>
                <a:gd name="connsiteY175" fmla="*/ 734917 h 1911786"/>
                <a:gd name="connsiteX176" fmla="*/ 159030 w 5072138"/>
                <a:gd name="connsiteY176" fmla="*/ 726825 h 1911786"/>
                <a:gd name="connsiteX177" fmla="*/ 126662 w 5072138"/>
                <a:gd name="connsiteY177" fmla="*/ 722779 h 1911786"/>
                <a:gd name="connsiteX178" fmla="*/ 114523 w 5072138"/>
                <a:gd name="connsiteY178" fmla="*/ 718733 h 1911786"/>
                <a:gd name="connsiteX179" fmla="*/ 102385 w 5072138"/>
                <a:gd name="connsiteY179" fmla="*/ 710641 h 1911786"/>
                <a:gd name="connsiteX180" fmla="*/ 86201 w 5072138"/>
                <a:gd name="connsiteY180" fmla="*/ 706595 h 1911786"/>
                <a:gd name="connsiteX181" fmla="*/ 74063 w 5072138"/>
                <a:gd name="connsiteY181" fmla="*/ 694457 h 1911786"/>
                <a:gd name="connsiteX182" fmla="*/ 57879 w 5072138"/>
                <a:gd name="connsiteY182" fmla="*/ 682319 h 1911786"/>
                <a:gd name="connsiteX183" fmla="*/ 49787 w 5072138"/>
                <a:gd name="connsiteY183" fmla="*/ 670181 h 1911786"/>
                <a:gd name="connsiteX184" fmla="*/ 86201 w 5072138"/>
                <a:gd name="connsiteY184" fmla="*/ 710641 h 1911786"/>
                <a:gd name="connsiteX185" fmla="*/ 90247 w 5072138"/>
                <a:gd name="connsiteY185"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102385 w 5072138"/>
                <a:gd name="connsiteY3" fmla="*/ 662089 h 1911786"/>
                <a:gd name="connsiteX4" fmla="*/ 114523 w 5072138"/>
                <a:gd name="connsiteY4" fmla="*/ 658043 h 1911786"/>
                <a:gd name="connsiteX5" fmla="*/ 126662 w 5072138"/>
                <a:gd name="connsiteY5" fmla="*/ 649951 h 1911786"/>
                <a:gd name="connsiteX6" fmla="*/ 179260 w 5072138"/>
                <a:gd name="connsiteY6" fmla="*/ 629721 h 1911786"/>
                <a:gd name="connsiteX7" fmla="*/ 191398 w 5072138"/>
                <a:gd name="connsiteY7" fmla="*/ 621629 h 1911786"/>
                <a:gd name="connsiteX8" fmla="*/ 215674 w 5072138"/>
                <a:gd name="connsiteY8" fmla="*/ 613537 h 1911786"/>
                <a:gd name="connsiteX9" fmla="*/ 252088 w 5072138"/>
                <a:gd name="connsiteY9" fmla="*/ 597353 h 1911786"/>
                <a:gd name="connsiteX10" fmla="*/ 264226 w 5072138"/>
                <a:gd name="connsiteY10" fmla="*/ 585214 h 1911786"/>
                <a:gd name="connsiteX11" fmla="*/ 284456 w 5072138"/>
                <a:gd name="connsiteY11" fmla="*/ 581168 h 1911786"/>
                <a:gd name="connsiteX12" fmla="*/ 316824 w 5072138"/>
                <a:gd name="connsiteY12" fmla="*/ 569030 h 1911786"/>
                <a:gd name="connsiteX13" fmla="*/ 328962 w 5072138"/>
                <a:gd name="connsiteY13" fmla="*/ 564984 h 1911786"/>
                <a:gd name="connsiteX14" fmla="*/ 349192 w 5072138"/>
                <a:gd name="connsiteY14" fmla="*/ 552846 h 1911786"/>
                <a:gd name="connsiteX15" fmla="*/ 381561 w 5072138"/>
                <a:gd name="connsiteY15" fmla="*/ 544754 h 1911786"/>
                <a:gd name="connsiteX16" fmla="*/ 422021 w 5072138"/>
                <a:gd name="connsiteY16" fmla="*/ 524524 h 1911786"/>
                <a:gd name="connsiteX17" fmla="*/ 458435 w 5072138"/>
                <a:gd name="connsiteY17" fmla="*/ 516432 h 1911786"/>
                <a:gd name="connsiteX18" fmla="*/ 470573 w 5072138"/>
                <a:gd name="connsiteY18" fmla="*/ 508340 h 1911786"/>
                <a:gd name="connsiteX19" fmla="*/ 486757 w 5072138"/>
                <a:gd name="connsiteY19" fmla="*/ 504294 h 1911786"/>
                <a:gd name="connsiteX20" fmla="*/ 539355 w 5072138"/>
                <a:gd name="connsiteY20" fmla="*/ 496202 h 1911786"/>
                <a:gd name="connsiteX21" fmla="*/ 579816 w 5072138"/>
                <a:gd name="connsiteY21" fmla="*/ 480018 h 1911786"/>
                <a:gd name="connsiteX22" fmla="*/ 624322 w 5072138"/>
                <a:gd name="connsiteY22" fmla="*/ 471926 h 1911786"/>
                <a:gd name="connsiteX23" fmla="*/ 644552 w 5072138"/>
                <a:gd name="connsiteY23" fmla="*/ 467880 h 1911786"/>
                <a:gd name="connsiteX24" fmla="*/ 685012 w 5072138"/>
                <a:gd name="connsiteY24" fmla="*/ 463834 h 1911786"/>
                <a:gd name="connsiteX25" fmla="*/ 733564 w 5072138"/>
                <a:gd name="connsiteY25" fmla="*/ 451696 h 1911786"/>
                <a:gd name="connsiteX26" fmla="*/ 753794 w 5072138"/>
                <a:gd name="connsiteY26" fmla="*/ 443604 h 1911786"/>
                <a:gd name="connsiteX27" fmla="*/ 769978 w 5072138"/>
                <a:gd name="connsiteY27" fmla="*/ 439558 h 1911786"/>
                <a:gd name="connsiteX28" fmla="*/ 782116 w 5072138"/>
                <a:gd name="connsiteY28" fmla="*/ 435512 h 1911786"/>
                <a:gd name="connsiteX29" fmla="*/ 814485 w 5072138"/>
                <a:gd name="connsiteY29" fmla="*/ 427420 h 1911786"/>
                <a:gd name="connsiteX30" fmla="*/ 838761 w 5072138"/>
                <a:gd name="connsiteY30" fmla="*/ 419328 h 1911786"/>
                <a:gd name="connsiteX31" fmla="*/ 850899 w 5072138"/>
                <a:gd name="connsiteY31" fmla="*/ 411236 h 1911786"/>
                <a:gd name="connsiteX32" fmla="*/ 891359 w 5072138"/>
                <a:gd name="connsiteY32" fmla="*/ 403144 h 1911786"/>
                <a:gd name="connsiteX33" fmla="*/ 923727 w 5072138"/>
                <a:gd name="connsiteY33" fmla="*/ 391006 h 1911786"/>
                <a:gd name="connsiteX34" fmla="*/ 939911 w 5072138"/>
                <a:gd name="connsiteY34" fmla="*/ 386960 h 1911786"/>
                <a:gd name="connsiteX35" fmla="*/ 952049 w 5072138"/>
                <a:gd name="connsiteY35" fmla="*/ 382914 h 1911786"/>
                <a:gd name="connsiteX36" fmla="*/ 1000601 w 5072138"/>
                <a:gd name="connsiteY36" fmla="*/ 378868 h 1911786"/>
                <a:gd name="connsiteX37" fmla="*/ 1020831 w 5072138"/>
                <a:gd name="connsiteY37" fmla="*/ 370776 h 1911786"/>
                <a:gd name="connsiteX38" fmla="*/ 1041062 w 5072138"/>
                <a:gd name="connsiteY38" fmla="*/ 366730 h 1911786"/>
                <a:gd name="connsiteX39" fmla="*/ 1053200 w 5072138"/>
                <a:gd name="connsiteY39" fmla="*/ 358638 h 1911786"/>
                <a:gd name="connsiteX40" fmla="*/ 1097706 w 5072138"/>
                <a:gd name="connsiteY40" fmla="*/ 354591 h 1911786"/>
                <a:gd name="connsiteX41" fmla="*/ 1109844 w 5072138"/>
                <a:gd name="connsiteY41" fmla="*/ 350545 h 1911786"/>
                <a:gd name="connsiteX42" fmla="*/ 1142212 w 5072138"/>
                <a:gd name="connsiteY42" fmla="*/ 346499 h 1911786"/>
                <a:gd name="connsiteX43" fmla="*/ 1154350 w 5072138"/>
                <a:gd name="connsiteY43" fmla="*/ 338407 h 1911786"/>
                <a:gd name="connsiteX44" fmla="*/ 1186718 w 5072138"/>
                <a:gd name="connsiteY44" fmla="*/ 334361 h 1911786"/>
                <a:gd name="connsiteX45" fmla="*/ 1198856 w 5072138"/>
                <a:gd name="connsiteY45" fmla="*/ 330315 h 1911786"/>
                <a:gd name="connsiteX46" fmla="*/ 1235270 w 5072138"/>
                <a:gd name="connsiteY46" fmla="*/ 322223 h 1911786"/>
                <a:gd name="connsiteX47" fmla="*/ 1263592 w 5072138"/>
                <a:gd name="connsiteY47" fmla="*/ 310085 h 1911786"/>
                <a:gd name="connsiteX48" fmla="*/ 1279777 w 5072138"/>
                <a:gd name="connsiteY48" fmla="*/ 306039 h 1911786"/>
                <a:gd name="connsiteX49" fmla="*/ 1291915 w 5072138"/>
                <a:gd name="connsiteY49" fmla="*/ 297947 h 1911786"/>
                <a:gd name="connsiteX50" fmla="*/ 1336421 w 5072138"/>
                <a:gd name="connsiteY50" fmla="*/ 289855 h 1911786"/>
                <a:gd name="connsiteX51" fmla="*/ 1368789 w 5072138"/>
                <a:gd name="connsiteY51" fmla="*/ 277717 h 1911786"/>
                <a:gd name="connsiteX52" fmla="*/ 1401157 w 5072138"/>
                <a:gd name="connsiteY52" fmla="*/ 265579 h 1911786"/>
                <a:gd name="connsiteX53" fmla="*/ 1417341 w 5072138"/>
                <a:gd name="connsiteY53" fmla="*/ 261533 h 1911786"/>
                <a:gd name="connsiteX54" fmla="*/ 1778152 w 5072138"/>
                <a:gd name="connsiteY54" fmla="*/ 162894 h 1911786"/>
                <a:gd name="connsiteX55" fmla="*/ 2592425 w 5072138"/>
                <a:gd name="connsiteY55" fmla="*/ 7815 h 1911786"/>
                <a:gd name="connsiteX56" fmla="*/ 3343853 w 5072138"/>
                <a:gd name="connsiteY56" fmla="*/ 36875 h 1911786"/>
                <a:gd name="connsiteX57" fmla="*/ 3609447 w 5072138"/>
                <a:gd name="connsiteY57" fmla="*/ 83357 h 1911786"/>
                <a:gd name="connsiteX58" fmla="*/ 4399256 w 5072138"/>
                <a:gd name="connsiteY58" fmla="*/ 95646 h 1911786"/>
                <a:gd name="connsiteX59" fmla="*/ 5031424 w 5072138"/>
                <a:gd name="connsiteY59" fmla="*/ 91314 h 1911786"/>
                <a:gd name="connsiteX60" fmla="*/ 5006159 w 5072138"/>
                <a:gd name="connsiteY60" fmla="*/ 391006 h 1911786"/>
                <a:gd name="connsiteX61" fmla="*/ 4981883 w 5072138"/>
                <a:gd name="connsiteY61" fmla="*/ 459788 h 1911786"/>
                <a:gd name="connsiteX62" fmla="*/ 4973791 w 5072138"/>
                <a:gd name="connsiteY62" fmla="*/ 496202 h 1911786"/>
                <a:gd name="connsiteX63" fmla="*/ 4961653 w 5072138"/>
                <a:gd name="connsiteY63" fmla="*/ 564984 h 1911786"/>
                <a:gd name="connsiteX64" fmla="*/ 4965699 w 5072138"/>
                <a:gd name="connsiteY64" fmla="*/ 1014092 h 1911786"/>
                <a:gd name="connsiteX65" fmla="*/ 4969745 w 5072138"/>
                <a:gd name="connsiteY65" fmla="*/ 1030276 h 1911786"/>
                <a:gd name="connsiteX66" fmla="*/ 4973791 w 5072138"/>
                <a:gd name="connsiteY66" fmla="*/ 1151657 h 1911786"/>
                <a:gd name="connsiteX67" fmla="*/ 4989975 w 5072138"/>
                <a:gd name="connsiteY67" fmla="*/ 1196163 h 1911786"/>
                <a:gd name="connsiteX68" fmla="*/ 4998067 w 5072138"/>
                <a:gd name="connsiteY68" fmla="*/ 1224485 h 1911786"/>
                <a:gd name="connsiteX69" fmla="*/ 5006159 w 5072138"/>
                <a:gd name="connsiteY69" fmla="*/ 1244715 h 1911786"/>
                <a:gd name="connsiteX70" fmla="*/ 5010205 w 5072138"/>
                <a:gd name="connsiteY70" fmla="*/ 1264945 h 1911786"/>
                <a:gd name="connsiteX71" fmla="*/ 5022343 w 5072138"/>
                <a:gd name="connsiteY71" fmla="*/ 1281130 h 1911786"/>
                <a:gd name="connsiteX72" fmla="*/ 5026389 w 5072138"/>
                <a:gd name="connsiteY72" fmla="*/ 1301360 h 1911786"/>
                <a:gd name="connsiteX73" fmla="*/ 5034481 w 5072138"/>
                <a:gd name="connsiteY73" fmla="*/ 1317544 h 1911786"/>
                <a:gd name="connsiteX74" fmla="*/ 5038527 w 5072138"/>
                <a:gd name="connsiteY74" fmla="*/ 1333728 h 1911786"/>
                <a:gd name="connsiteX75" fmla="*/ 5022343 w 5072138"/>
                <a:gd name="connsiteY75" fmla="*/ 1390372 h 1911786"/>
                <a:gd name="connsiteX76" fmla="*/ 4994021 w 5072138"/>
                <a:gd name="connsiteY76" fmla="*/ 1463200 h 1911786"/>
                <a:gd name="connsiteX77" fmla="*/ 4973791 w 5072138"/>
                <a:gd name="connsiteY77" fmla="*/ 1523891 h 1911786"/>
                <a:gd name="connsiteX78" fmla="*/ 4949515 w 5072138"/>
                <a:gd name="connsiteY78" fmla="*/ 1596719 h 1911786"/>
                <a:gd name="connsiteX79" fmla="*/ 4945469 w 5072138"/>
                <a:gd name="connsiteY79" fmla="*/ 1616949 h 1911786"/>
                <a:gd name="connsiteX80" fmla="*/ 4929285 w 5072138"/>
                <a:gd name="connsiteY80" fmla="*/ 1665501 h 1911786"/>
                <a:gd name="connsiteX81" fmla="*/ 4921192 w 5072138"/>
                <a:gd name="connsiteY81" fmla="*/ 1685731 h 1911786"/>
                <a:gd name="connsiteX82" fmla="*/ 4909054 w 5072138"/>
                <a:gd name="connsiteY82" fmla="*/ 1693823 h 1911786"/>
                <a:gd name="connsiteX83" fmla="*/ 4905008 w 5072138"/>
                <a:gd name="connsiteY83" fmla="*/ 1705961 h 1911786"/>
                <a:gd name="connsiteX84" fmla="*/ 4880732 w 5072138"/>
                <a:gd name="connsiteY84" fmla="*/ 1758560 h 1911786"/>
                <a:gd name="connsiteX85" fmla="*/ 4876686 w 5072138"/>
                <a:gd name="connsiteY85" fmla="*/ 1778790 h 1911786"/>
                <a:gd name="connsiteX86" fmla="*/ 4864548 w 5072138"/>
                <a:gd name="connsiteY86" fmla="*/ 1807112 h 1911786"/>
                <a:gd name="connsiteX87" fmla="*/ 4860502 w 5072138"/>
                <a:gd name="connsiteY87" fmla="*/ 1819250 h 1911786"/>
                <a:gd name="connsiteX88" fmla="*/ 4856456 w 5072138"/>
                <a:gd name="connsiteY88" fmla="*/ 1835434 h 1911786"/>
                <a:gd name="connsiteX89" fmla="*/ 4799812 w 5072138"/>
                <a:gd name="connsiteY89" fmla="*/ 1847572 h 1911786"/>
                <a:gd name="connsiteX90" fmla="*/ 4694616 w 5072138"/>
                <a:gd name="connsiteY90" fmla="*/ 1867802 h 1911786"/>
                <a:gd name="connsiteX91" fmla="*/ 4532775 w 5072138"/>
                <a:gd name="connsiteY91" fmla="*/ 1871848 h 1911786"/>
                <a:gd name="connsiteX92" fmla="*/ 4411394 w 5072138"/>
                <a:gd name="connsiteY92" fmla="*/ 1883986 h 1911786"/>
                <a:gd name="connsiteX93" fmla="*/ 4209093 w 5072138"/>
                <a:gd name="connsiteY93" fmla="*/ 1892078 h 1911786"/>
                <a:gd name="connsiteX94" fmla="*/ 3990608 w 5072138"/>
                <a:gd name="connsiteY94" fmla="*/ 1896124 h 1911786"/>
                <a:gd name="connsiteX95" fmla="*/ 3933964 w 5072138"/>
                <a:gd name="connsiteY95" fmla="*/ 1892078 h 1911786"/>
                <a:gd name="connsiteX96" fmla="*/ 3881366 w 5072138"/>
                <a:gd name="connsiteY96" fmla="*/ 1883986 h 1911786"/>
                <a:gd name="connsiteX97" fmla="*/ 3848998 w 5072138"/>
                <a:gd name="connsiteY97" fmla="*/ 1875894 h 1911786"/>
                <a:gd name="connsiteX98" fmla="*/ 3812584 w 5072138"/>
                <a:gd name="connsiteY98" fmla="*/ 1867802 h 1911786"/>
                <a:gd name="connsiteX99" fmla="*/ 3784262 w 5072138"/>
                <a:gd name="connsiteY99" fmla="*/ 1863756 h 1911786"/>
                <a:gd name="connsiteX100" fmla="*/ 3747847 w 5072138"/>
                <a:gd name="connsiteY100" fmla="*/ 1855664 h 1911786"/>
                <a:gd name="connsiteX101" fmla="*/ 3723571 w 5072138"/>
                <a:gd name="connsiteY101" fmla="*/ 1851618 h 1911786"/>
                <a:gd name="connsiteX102" fmla="*/ 3703341 w 5072138"/>
                <a:gd name="connsiteY102" fmla="*/ 1847572 h 1911786"/>
                <a:gd name="connsiteX103" fmla="*/ 3618375 w 5072138"/>
                <a:gd name="connsiteY103" fmla="*/ 1835434 h 1911786"/>
                <a:gd name="connsiteX104" fmla="*/ 3533408 w 5072138"/>
                <a:gd name="connsiteY104" fmla="*/ 1827342 h 1911786"/>
                <a:gd name="connsiteX105" fmla="*/ 3472718 w 5072138"/>
                <a:gd name="connsiteY105" fmla="*/ 1819250 h 1911786"/>
                <a:gd name="connsiteX106" fmla="*/ 3452488 w 5072138"/>
                <a:gd name="connsiteY106" fmla="*/ 1811158 h 1911786"/>
                <a:gd name="connsiteX107" fmla="*/ 3416074 w 5072138"/>
                <a:gd name="connsiteY107" fmla="*/ 1786882 h 1911786"/>
                <a:gd name="connsiteX108" fmla="*/ 3403936 w 5072138"/>
                <a:gd name="connsiteY108" fmla="*/ 1770698 h 1911786"/>
                <a:gd name="connsiteX109" fmla="*/ 3359430 w 5072138"/>
                <a:gd name="connsiteY109" fmla="*/ 1746422 h 1911786"/>
                <a:gd name="connsiteX110" fmla="*/ 3318969 w 5072138"/>
                <a:gd name="connsiteY110" fmla="*/ 1722145 h 1911786"/>
                <a:gd name="connsiteX111" fmla="*/ 3290647 w 5072138"/>
                <a:gd name="connsiteY111" fmla="*/ 1710007 h 1911786"/>
                <a:gd name="connsiteX112" fmla="*/ 3250187 w 5072138"/>
                <a:gd name="connsiteY112" fmla="*/ 1685731 h 1911786"/>
                <a:gd name="connsiteX113" fmla="*/ 3225911 w 5072138"/>
                <a:gd name="connsiteY113" fmla="*/ 1677639 h 1911786"/>
                <a:gd name="connsiteX114" fmla="*/ 3177359 w 5072138"/>
                <a:gd name="connsiteY114" fmla="*/ 1657409 h 1911786"/>
                <a:gd name="connsiteX115" fmla="*/ 3157129 w 5072138"/>
                <a:gd name="connsiteY115" fmla="*/ 1649317 h 1911786"/>
                <a:gd name="connsiteX116" fmla="*/ 3136899 w 5072138"/>
                <a:gd name="connsiteY116" fmla="*/ 1645271 h 1911786"/>
                <a:gd name="connsiteX117" fmla="*/ 3055978 w 5072138"/>
                <a:gd name="connsiteY117" fmla="*/ 1633133 h 1911786"/>
                <a:gd name="connsiteX118" fmla="*/ 3007426 w 5072138"/>
                <a:gd name="connsiteY118" fmla="*/ 1629087 h 1911786"/>
                <a:gd name="connsiteX119" fmla="*/ 2966966 w 5072138"/>
                <a:gd name="connsiteY119" fmla="*/ 1604811 h 1911786"/>
                <a:gd name="connsiteX120" fmla="*/ 2934598 w 5072138"/>
                <a:gd name="connsiteY120" fmla="*/ 1584581 h 1911786"/>
                <a:gd name="connsiteX121" fmla="*/ 2914368 w 5072138"/>
                <a:gd name="connsiteY121" fmla="*/ 1556259 h 1911786"/>
                <a:gd name="connsiteX122" fmla="*/ 2898184 w 5072138"/>
                <a:gd name="connsiteY122" fmla="*/ 1552213 h 1911786"/>
                <a:gd name="connsiteX123" fmla="*/ 2886046 w 5072138"/>
                <a:gd name="connsiteY123" fmla="*/ 1548167 h 1911786"/>
                <a:gd name="connsiteX124" fmla="*/ 2865816 w 5072138"/>
                <a:gd name="connsiteY124" fmla="*/ 1544121 h 1911786"/>
                <a:gd name="connsiteX125" fmla="*/ 2829401 w 5072138"/>
                <a:gd name="connsiteY125" fmla="*/ 1531983 h 1911786"/>
                <a:gd name="connsiteX126" fmla="*/ 2788941 w 5072138"/>
                <a:gd name="connsiteY126" fmla="*/ 1523891 h 1911786"/>
                <a:gd name="connsiteX127" fmla="*/ 2732297 w 5072138"/>
                <a:gd name="connsiteY127" fmla="*/ 1507707 h 1911786"/>
                <a:gd name="connsiteX128" fmla="*/ 2695883 w 5072138"/>
                <a:gd name="connsiteY128" fmla="*/ 1495568 h 1911786"/>
                <a:gd name="connsiteX129" fmla="*/ 2627100 w 5072138"/>
                <a:gd name="connsiteY129" fmla="*/ 1483430 h 1911786"/>
                <a:gd name="connsiteX130" fmla="*/ 2481444 w 5072138"/>
                <a:gd name="connsiteY130" fmla="*/ 1467246 h 1911786"/>
                <a:gd name="connsiteX131" fmla="*/ 2453122 w 5072138"/>
                <a:gd name="connsiteY131" fmla="*/ 1463200 h 1911786"/>
                <a:gd name="connsiteX132" fmla="*/ 2347925 w 5072138"/>
                <a:gd name="connsiteY132" fmla="*/ 1434878 h 1911786"/>
                <a:gd name="connsiteX133" fmla="*/ 2279143 w 5072138"/>
                <a:gd name="connsiteY133" fmla="*/ 1422740 h 1911786"/>
                <a:gd name="connsiteX134" fmla="*/ 2101118 w 5072138"/>
                <a:gd name="connsiteY134" fmla="*/ 1370142 h 1911786"/>
                <a:gd name="connsiteX135" fmla="*/ 1906909 w 5072138"/>
                <a:gd name="connsiteY135" fmla="*/ 1297314 h 1911786"/>
                <a:gd name="connsiteX136" fmla="*/ 1777437 w 5072138"/>
                <a:gd name="connsiteY136" fmla="*/ 1273038 h 1911786"/>
                <a:gd name="connsiteX137" fmla="*/ 1672240 w 5072138"/>
                <a:gd name="connsiteY137" fmla="*/ 1248761 h 1911786"/>
                <a:gd name="connsiteX138" fmla="*/ 1482077 w 5072138"/>
                <a:gd name="connsiteY138" fmla="*/ 1232577 h 1911786"/>
                <a:gd name="connsiteX139" fmla="*/ 1437571 w 5072138"/>
                <a:gd name="connsiteY139" fmla="*/ 1224485 h 1911786"/>
                <a:gd name="connsiteX140" fmla="*/ 1376881 w 5072138"/>
                <a:gd name="connsiteY140" fmla="*/ 1208301 h 1911786"/>
                <a:gd name="connsiteX141" fmla="*/ 1255500 w 5072138"/>
                <a:gd name="connsiteY141" fmla="*/ 1204255 h 1911786"/>
                <a:gd name="connsiteX142" fmla="*/ 1198856 w 5072138"/>
                <a:gd name="connsiteY142" fmla="*/ 1192117 h 1911786"/>
                <a:gd name="connsiteX143" fmla="*/ 1121982 w 5072138"/>
                <a:gd name="connsiteY143" fmla="*/ 1171887 h 1911786"/>
                <a:gd name="connsiteX144" fmla="*/ 1101752 w 5072138"/>
                <a:gd name="connsiteY144" fmla="*/ 1167841 h 1911786"/>
                <a:gd name="connsiteX145" fmla="*/ 1057246 w 5072138"/>
                <a:gd name="connsiteY145" fmla="*/ 1155703 h 1911786"/>
                <a:gd name="connsiteX146" fmla="*/ 1037016 w 5072138"/>
                <a:gd name="connsiteY146" fmla="*/ 1143565 h 1911786"/>
                <a:gd name="connsiteX147" fmla="*/ 1016785 w 5072138"/>
                <a:gd name="connsiteY147" fmla="*/ 1139519 h 1911786"/>
                <a:gd name="connsiteX148" fmla="*/ 1004647 w 5072138"/>
                <a:gd name="connsiteY148" fmla="*/ 1135473 h 1911786"/>
                <a:gd name="connsiteX149" fmla="*/ 956095 w 5072138"/>
                <a:gd name="connsiteY149" fmla="*/ 1111197 h 1911786"/>
                <a:gd name="connsiteX150" fmla="*/ 939911 w 5072138"/>
                <a:gd name="connsiteY150" fmla="*/ 1103105 h 1911786"/>
                <a:gd name="connsiteX151" fmla="*/ 911589 w 5072138"/>
                <a:gd name="connsiteY151" fmla="*/ 1090967 h 1911786"/>
                <a:gd name="connsiteX152" fmla="*/ 899451 w 5072138"/>
                <a:gd name="connsiteY152" fmla="*/ 1082875 h 1911786"/>
                <a:gd name="connsiteX153" fmla="*/ 867083 w 5072138"/>
                <a:gd name="connsiteY153" fmla="*/ 1070737 h 1911786"/>
                <a:gd name="connsiteX154" fmla="*/ 854945 w 5072138"/>
                <a:gd name="connsiteY154" fmla="*/ 1058599 h 1911786"/>
                <a:gd name="connsiteX155" fmla="*/ 810439 w 5072138"/>
                <a:gd name="connsiteY155" fmla="*/ 1038368 h 1911786"/>
                <a:gd name="connsiteX156" fmla="*/ 782116 w 5072138"/>
                <a:gd name="connsiteY156" fmla="*/ 1030276 h 1911786"/>
                <a:gd name="connsiteX157" fmla="*/ 765932 w 5072138"/>
                <a:gd name="connsiteY157" fmla="*/ 1018138 h 1911786"/>
                <a:gd name="connsiteX158" fmla="*/ 717380 w 5072138"/>
                <a:gd name="connsiteY158" fmla="*/ 1006000 h 1911786"/>
                <a:gd name="connsiteX159" fmla="*/ 705242 w 5072138"/>
                <a:gd name="connsiteY159" fmla="*/ 997908 h 1911786"/>
                <a:gd name="connsiteX160" fmla="*/ 676920 w 5072138"/>
                <a:gd name="connsiteY160" fmla="*/ 989816 h 1911786"/>
                <a:gd name="connsiteX161" fmla="*/ 640506 w 5072138"/>
                <a:gd name="connsiteY161" fmla="*/ 969586 h 1911786"/>
                <a:gd name="connsiteX162" fmla="*/ 608138 w 5072138"/>
                <a:gd name="connsiteY162" fmla="*/ 937218 h 1911786"/>
                <a:gd name="connsiteX163" fmla="*/ 591954 w 5072138"/>
                <a:gd name="connsiteY163" fmla="*/ 921034 h 1911786"/>
                <a:gd name="connsiteX164" fmla="*/ 571723 w 5072138"/>
                <a:gd name="connsiteY164" fmla="*/ 900804 h 1911786"/>
                <a:gd name="connsiteX165" fmla="*/ 551493 w 5072138"/>
                <a:gd name="connsiteY165" fmla="*/ 880574 h 1911786"/>
                <a:gd name="connsiteX166" fmla="*/ 539355 w 5072138"/>
                <a:gd name="connsiteY166" fmla="*/ 864390 h 1911786"/>
                <a:gd name="connsiteX167" fmla="*/ 506987 w 5072138"/>
                <a:gd name="connsiteY167" fmla="*/ 844160 h 1911786"/>
                <a:gd name="connsiteX168" fmla="*/ 482711 w 5072138"/>
                <a:gd name="connsiteY168" fmla="*/ 819884 h 1911786"/>
                <a:gd name="connsiteX169" fmla="*/ 474619 w 5072138"/>
                <a:gd name="connsiteY169" fmla="*/ 811791 h 1911786"/>
                <a:gd name="connsiteX170" fmla="*/ 450343 w 5072138"/>
                <a:gd name="connsiteY170" fmla="*/ 795607 h 1911786"/>
                <a:gd name="connsiteX171" fmla="*/ 405837 w 5072138"/>
                <a:gd name="connsiteY171" fmla="*/ 759193 h 1911786"/>
                <a:gd name="connsiteX172" fmla="*/ 381561 w 5072138"/>
                <a:gd name="connsiteY172" fmla="*/ 747055 h 1911786"/>
                <a:gd name="connsiteX173" fmla="*/ 219720 w 5072138"/>
                <a:gd name="connsiteY173" fmla="*/ 743009 h 1911786"/>
                <a:gd name="connsiteX174" fmla="*/ 175214 w 5072138"/>
                <a:gd name="connsiteY174" fmla="*/ 734917 h 1911786"/>
                <a:gd name="connsiteX175" fmla="*/ 159030 w 5072138"/>
                <a:gd name="connsiteY175" fmla="*/ 726825 h 1911786"/>
                <a:gd name="connsiteX176" fmla="*/ 126662 w 5072138"/>
                <a:gd name="connsiteY176" fmla="*/ 722779 h 1911786"/>
                <a:gd name="connsiteX177" fmla="*/ 114523 w 5072138"/>
                <a:gd name="connsiteY177" fmla="*/ 718733 h 1911786"/>
                <a:gd name="connsiteX178" fmla="*/ 102385 w 5072138"/>
                <a:gd name="connsiteY178" fmla="*/ 710641 h 1911786"/>
                <a:gd name="connsiteX179" fmla="*/ 86201 w 5072138"/>
                <a:gd name="connsiteY179" fmla="*/ 706595 h 1911786"/>
                <a:gd name="connsiteX180" fmla="*/ 74063 w 5072138"/>
                <a:gd name="connsiteY180" fmla="*/ 694457 h 1911786"/>
                <a:gd name="connsiteX181" fmla="*/ 57879 w 5072138"/>
                <a:gd name="connsiteY181" fmla="*/ 682319 h 1911786"/>
                <a:gd name="connsiteX182" fmla="*/ 49787 w 5072138"/>
                <a:gd name="connsiteY182" fmla="*/ 670181 h 1911786"/>
                <a:gd name="connsiteX183" fmla="*/ 86201 w 5072138"/>
                <a:gd name="connsiteY183" fmla="*/ 710641 h 1911786"/>
                <a:gd name="connsiteX184" fmla="*/ 90247 w 5072138"/>
                <a:gd name="connsiteY184"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102385 w 5072138"/>
                <a:gd name="connsiteY3" fmla="*/ 662089 h 1911786"/>
                <a:gd name="connsiteX4" fmla="*/ 114523 w 5072138"/>
                <a:gd name="connsiteY4" fmla="*/ 658043 h 1911786"/>
                <a:gd name="connsiteX5" fmla="*/ 179260 w 5072138"/>
                <a:gd name="connsiteY5" fmla="*/ 629721 h 1911786"/>
                <a:gd name="connsiteX6" fmla="*/ 191398 w 5072138"/>
                <a:gd name="connsiteY6" fmla="*/ 621629 h 1911786"/>
                <a:gd name="connsiteX7" fmla="*/ 215674 w 5072138"/>
                <a:gd name="connsiteY7" fmla="*/ 613537 h 1911786"/>
                <a:gd name="connsiteX8" fmla="*/ 252088 w 5072138"/>
                <a:gd name="connsiteY8" fmla="*/ 597353 h 1911786"/>
                <a:gd name="connsiteX9" fmla="*/ 264226 w 5072138"/>
                <a:gd name="connsiteY9" fmla="*/ 585214 h 1911786"/>
                <a:gd name="connsiteX10" fmla="*/ 284456 w 5072138"/>
                <a:gd name="connsiteY10" fmla="*/ 581168 h 1911786"/>
                <a:gd name="connsiteX11" fmla="*/ 316824 w 5072138"/>
                <a:gd name="connsiteY11" fmla="*/ 569030 h 1911786"/>
                <a:gd name="connsiteX12" fmla="*/ 328962 w 5072138"/>
                <a:gd name="connsiteY12" fmla="*/ 564984 h 1911786"/>
                <a:gd name="connsiteX13" fmla="*/ 349192 w 5072138"/>
                <a:gd name="connsiteY13" fmla="*/ 552846 h 1911786"/>
                <a:gd name="connsiteX14" fmla="*/ 381561 w 5072138"/>
                <a:gd name="connsiteY14" fmla="*/ 544754 h 1911786"/>
                <a:gd name="connsiteX15" fmla="*/ 422021 w 5072138"/>
                <a:gd name="connsiteY15" fmla="*/ 524524 h 1911786"/>
                <a:gd name="connsiteX16" fmla="*/ 458435 w 5072138"/>
                <a:gd name="connsiteY16" fmla="*/ 516432 h 1911786"/>
                <a:gd name="connsiteX17" fmla="*/ 470573 w 5072138"/>
                <a:gd name="connsiteY17" fmla="*/ 508340 h 1911786"/>
                <a:gd name="connsiteX18" fmla="*/ 486757 w 5072138"/>
                <a:gd name="connsiteY18" fmla="*/ 504294 h 1911786"/>
                <a:gd name="connsiteX19" fmla="*/ 539355 w 5072138"/>
                <a:gd name="connsiteY19" fmla="*/ 496202 h 1911786"/>
                <a:gd name="connsiteX20" fmla="*/ 579816 w 5072138"/>
                <a:gd name="connsiteY20" fmla="*/ 480018 h 1911786"/>
                <a:gd name="connsiteX21" fmla="*/ 624322 w 5072138"/>
                <a:gd name="connsiteY21" fmla="*/ 471926 h 1911786"/>
                <a:gd name="connsiteX22" fmla="*/ 644552 w 5072138"/>
                <a:gd name="connsiteY22" fmla="*/ 467880 h 1911786"/>
                <a:gd name="connsiteX23" fmla="*/ 685012 w 5072138"/>
                <a:gd name="connsiteY23" fmla="*/ 463834 h 1911786"/>
                <a:gd name="connsiteX24" fmla="*/ 733564 w 5072138"/>
                <a:gd name="connsiteY24" fmla="*/ 451696 h 1911786"/>
                <a:gd name="connsiteX25" fmla="*/ 753794 w 5072138"/>
                <a:gd name="connsiteY25" fmla="*/ 443604 h 1911786"/>
                <a:gd name="connsiteX26" fmla="*/ 769978 w 5072138"/>
                <a:gd name="connsiteY26" fmla="*/ 439558 h 1911786"/>
                <a:gd name="connsiteX27" fmla="*/ 782116 w 5072138"/>
                <a:gd name="connsiteY27" fmla="*/ 435512 h 1911786"/>
                <a:gd name="connsiteX28" fmla="*/ 814485 w 5072138"/>
                <a:gd name="connsiteY28" fmla="*/ 427420 h 1911786"/>
                <a:gd name="connsiteX29" fmla="*/ 838761 w 5072138"/>
                <a:gd name="connsiteY29" fmla="*/ 419328 h 1911786"/>
                <a:gd name="connsiteX30" fmla="*/ 850899 w 5072138"/>
                <a:gd name="connsiteY30" fmla="*/ 411236 h 1911786"/>
                <a:gd name="connsiteX31" fmla="*/ 891359 w 5072138"/>
                <a:gd name="connsiteY31" fmla="*/ 403144 h 1911786"/>
                <a:gd name="connsiteX32" fmla="*/ 923727 w 5072138"/>
                <a:gd name="connsiteY32" fmla="*/ 391006 h 1911786"/>
                <a:gd name="connsiteX33" fmla="*/ 939911 w 5072138"/>
                <a:gd name="connsiteY33" fmla="*/ 386960 h 1911786"/>
                <a:gd name="connsiteX34" fmla="*/ 952049 w 5072138"/>
                <a:gd name="connsiteY34" fmla="*/ 382914 h 1911786"/>
                <a:gd name="connsiteX35" fmla="*/ 1000601 w 5072138"/>
                <a:gd name="connsiteY35" fmla="*/ 378868 h 1911786"/>
                <a:gd name="connsiteX36" fmla="*/ 1020831 w 5072138"/>
                <a:gd name="connsiteY36" fmla="*/ 370776 h 1911786"/>
                <a:gd name="connsiteX37" fmla="*/ 1041062 w 5072138"/>
                <a:gd name="connsiteY37" fmla="*/ 366730 h 1911786"/>
                <a:gd name="connsiteX38" fmla="*/ 1053200 w 5072138"/>
                <a:gd name="connsiteY38" fmla="*/ 358638 h 1911786"/>
                <a:gd name="connsiteX39" fmla="*/ 1097706 w 5072138"/>
                <a:gd name="connsiteY39" fmla="*/ 354591 h 1911786"/>
                <a:gd name="connsiteX40" fmla="*/ 1109844 w 5072138"/>
                <a:gd name="connsiteY40" fmla="*/ 350545 h 1911786"/>
                <a:gd name="connsiteX41" fmla="*/ 1142212 w 5072138"/>
                <a:gd name="connsiteY41" fmla="*/ 346499 h 1911786"/>
                <a:gd name="connsiteX42" fmla="*/ 1154350 w 5072138"/>
                <a:gd name="connsiteY42" fmla="*/ 338407 h 1911786"/>
                <a:gd name="connsiteX43" fmla="*/ 1186718 w 5072138"/>
                <a:gd name="connsiteY43" fmla="*/ 334361 h 1911786"/>
                <a:gd name="connsiteX44" fmla="*/ 1198856 w 5072138"/>
                <a:gd name="connsiteY44" fmla="*/ 330315 h 1911786"/>
                <a:gd name="connsiteX45" fmla="*/ 1235270 w 5072138"/>
                <a:gd name="connsiteY45" fmla="*/ 322223 h 1911786"/>
                <a:gd name="connsiteX46" fmla="*/ 1263592 w 5072138"/>
                <a:gd name="connsiteY46" fmla="*/ 310085 h 1911786"/>
                <a:gd name="connsiteX47" fmla="*/ 1279777 w 5072138"/>
                <a:gd name="connsiteY47" fmla="*/ 306039 h 1911786"/>
                <a:gd name="connsiteX48" fmla="*/ 1291915 w 5072138"/>
                <a:gd name="connsiteY48" fmla="*/ 297947 h 1911786"/>
                <a:gd name="connsiteX49" fmla="*/ 1336421 w 5072138"/>
                <a:gd name="connsiteY49" fmla="*/ 289855 h 1911786"/>
                <a:gd name="connsiteX50" fmla="*/ 1368789 w 5072138"/>
                <a:gd name="connsiteY50" fmla="*/ 277717 h 1911786"/>
                <a:gd name="connsiteX51" fmla="*/ 1401157 w 5072138"/>
                <a:gd name="connsiteY51" fmla="*/ 265579 h 1911786"/>
                <a:gd name="connsiteX52" fmla="*/ 1417341 w 5072138"/>
                <a:gd name="connsiteY52" fmla="*/ 261533 h 1911786"/>
                <a:gd name="connsiteX53" fmla="*/ 1778152 w 5072138"/>
                <a:gd name="connsiteY53" fmla="*/ 162894 h 1911786"/>
                <a:gd name="connsiteX54" fmla="*/ 2592425 w 5072138"/>
                <a:gd name="connsiteY54" fmla="*/ 7815 h 1911786"/>
                <a:gd name="connsiteX55" fmla="*/ 3343853 w 5072138"/>
                <a:gd name="connsiteY55" fmla="*/ 36875 h 1911786"/>
                <a:gd name="connsiteX56" fmla="*/ 3609447 w 5072138"/>
                <a:gd name="connsiteY56" fmla="*/ 83357 h 1911786"/>
                <a:gd name="connsiteX57" fmla="*/ 4399256 w 5072138"/>
                <a:gd name="connsiteY57" fmla="*/ 95646 h 1911786"/>
                <a:gd name="connsiteX58" fmla="*/ 5031424 w 5072138"/>
                <a:gd name="connsiteY58" fmla="*/ 91314 h 1911786"/>
                <a:gd name="connsiteX59" fmla="*/ 5006159 w 5072138"/>
                <a:gd name="connsiteY59" fmla="*/ 391006 h 1911786"/>
                <a:gd name="connsiteX60" fmla="*/ 4981883 w 5072138"/>
                <a:gd name="connsiteY60" fmla="*/ 459788 h 1911786"/>
                <a:gd name="connsiteX61" fmla="*/ 4973791 w 5072138"/>
                <a:gd name="connsiteY61" fmla="*/ 496202 h 1911786"/>
                <a:gd name="connsiteX62" fmla="*/ 4961653 w 5072138"/>
                <a:gd name="connsiteY62" fmla="*/ 564984 h 1911786"/>
                <a:gd name="connsiteX63" fmla="*/ 4965699 w 5072138"/>
                <a:gd name="connsiteY63" fmla="*/ 1014092 h 1911786"/>
                <a:gd name="connsiteX64" fmla="*/ 4969745 w 5072138"/>
                <a:gd name="connsiteY64" fmla="*/ 1030276 h 1911786"/>
                <a:gd name="connsiteX65" fmla="*/ 4973791 w 5072138"/>
                <a:gd name="connsiteY65" fmla="*/ 1151657 h 1911786"/>
                <a:gd name="connsiteX66" fmla="*/ 4989975 w 5072138"/>
                <a:gd name="connsiteY66" fmla="*/ 1196163 h 1911786"/>
                <a:gd name="connsiteX67" fmla="*/ 4998067 w 5072138"/>
                <a:gd name="connsiteY67" fmla="*/ 1224485 h 1911786"/>
                <a:gd name="connsiteX68" fmla="*/ 5006159 w 5072138"/>
                <a:gd name="connsiteY68" fmla="*/ 1244715 h 1911786"/>
                <a:gd name="connsiteX69" fmla="*/ 5010205 w 5072138"/>
                <a:gd name="connsiteY69" fmla="*/ 1264945 h 1911786"/>
                <a:gd name="connsiteX70" fmla="*/ 5022343 w 5072138"/>
                <a:gd name="connsiteY70" fmla="*/ 1281130 h 1911786"/>
                <a:gd name="connsiteX71" fmla="*/ 5026389 w 5072138"/>
                <a:gd name="connsiteY71" fmla="*/ 1301360 h 1911786"/>
                <a:gd name="connsiteX72" fmla="*/ 5034481 w 5072138"/>
                <a:gd name="connsiteY72" fmla="*/ 1317544 h 1911786"/>
                <a:gd name="connsiteX73" fmla="*/ 5038527 w 5072138"/>
                <a:gd name="connsiteY73" fmla="*/ 1333728 h 1911786"/>
                <a:gd name="connsiteX74" fmla="*/ 5022343 w 5072138"/>
                <a:gd name="connsiteY74" fmla="*/ 1390372 h 1911786"/>
                <a:gd name="connsiteX75" fmla="*/ 4994021 w 5072138"/>
                <a:gd name="connsiteY75" fmla="*/ 1463200 h 1911786"/>
                <a:gd name="connsiteX76" fmla="*/ 4973791 w 5072138"/>
                <a:gd name="connsiteY76" fmla="*/ 1523891 h 1911786"/>
                <a:gd name="connsiteX77" fmla="*/ 4949515 w 5072138"/>
                <a:gd name="connsiteY77" fmla="*/ 1596719 h 1911786"/>
                <a:gd name="connsiteX78" fmla="*/ 4945469 w 5072138"/>
                <a:gd name="connsiteY78" fmla="*/ 1616949 h 1911786"/>
                <a:gd name="connsiteX79" fmla="*/ 4929285 w 5072138"/>
                <a:gd name="connsiteY79" fmla="*/ 1665501 h 1911786"/>
                <a:gd name="connsiteX80" fmla="*/ 4921192 w 5072138"/>
                <a:gd name="connsiteY80" fmla="*/ 1685731 h 1911786"/>
                <a:gd name="connsiteX81" fmla="*/ 4909054 w 5072138"/>
                <a:gd name="connsiteY81" fmla="*/ 1693823 h 1911786"/>
                <a:gd name="connsiteX82" fmla="*/ 4905008 w 5072138"/>
                <a:gd name="connsiteY82" fmla="*/ 1705961 h 1911786"/>
                <a:gd name="connsiteX83" fmla="*/ 4880732 w 5072138"/>
                <a:gd name="connsiteY83" fmla="*/ 1758560 h 1911786"/>
                <a:gd name="connsiteX84" fmla="*/ 4876686 w 5072138"/>
                <a:gd name="connsiteY84" fmla="*/ 1778790 h 1911786"/>
                <a:gd name="connsiteX85" fmla="*/ 4864548 w 5072138"/>
                <a:gd name="connsiteY85" fmla="*/ 1807112 h 1911786"/>
                <a:gd name="connsiteX86" fmla="*/ 4860502 w 5072138"/>
                <a:gd name="connsiteY86" fmla="*/ 1819250 h 1911786"/>
                <a:gd name="connsiteX87" fmla="*/ 4856456 w 5072138"/>
                <a:gd name="connsiteY87" fmla="*/ 1835434 h 1911786"/>
                <a:gd name="connsiteX88" fmla="*/ 4799812 w 5072138"/>
                <a:gd name="connsiteY88" fmla="*/ 1847572 h 1911786"/>
                <a:gd name="connsiteX89" fmla="*/ 4694616 w 5072138"/>
                <a:gd name="connsiteY89" fmla="*/ 1867802 h 1911786"/>
                <a:gd name="connsiteX90" fmla="*/ 4532775 w 5072138"/>
                <a:gd name="connsiteY90" fmla="*/ 1871848 h 1911786"/>
                <a:gd name="connsiteX91" fmla="*/ 4411394 w 5072138"/>
                <a:gd name="connsiteY91" fmla="*/ 1883986 h 1911786"/>
                <a:gd name="connsiteX92" fmla="*/ 4209093 w 5072138"/>
                <a:gd name="connsiteY92" fmla="*/ 1892078 h 1911786"/>
                <a:gd name="connsiteX93" fmla="*/ 3990608 w 5072138"/>
                <a:gd name="connsiteY93" fmla="*/ 1896124 h 1911786"/>
                <a:gd name="connsiteX94" fmla="*/ 3933964 w 5072138"/>
                <a:gd name="connsiteY94" fmla="*/ 1892078 h 1911786"/>
                <a:gd name="connsiteX95" fmla="*/ 3881366 w 5072138"/>
                <a:gd name="connsiteY95" fmla="*/ 1883986 h 1911786"/>
                <a:gd name="connsiteX96" fmla="*/ 3848998 w 5072138"/>
                <a:gd name="connsiteY96" fmla="*/ 1875894 h 1911786"/>
                <a:gd name="connsiteX97" fmla="*/ 3812584 w 5072138"/>
                <a:gd name="connsiteY97" fmla="*/ 1867802 h 1911786"/>
                <a:gd name="connsiteX98" fmla="*/ 3784262 w 5072138"/>
                <a:gd name="connsiteY98" fmla="*/ 1863756 h 1911786"/>
                <a:gd name="connsiteX99" fmla="*/ 3747847 w 5072138"/>
                <a:gd name="connsiteY99" fmla="*/ 1855664 h 1911786"/>
                <a:gd name="connsiteX100" fmla="*/ 3723571 w 5072138"/>
                <a:gd name="connsiteY100" fmla="*/ 1851618 h 1911786"/>
                <a:gd name="connsiteX101" fmla="*/ 3703341 w 5072138"/>
                <a:gd name="connsiteY101" fmla="*/ 1847572 h 1911786"/>
                <a:gd name="connsiteX102" fmla="*/ 3618375 w 5072138"/>
                <a:gd name="connsiteY102" fmla="*/ 1835434 h 1911786"/>
                <a:gd name="connsiteX103" fmla="*/ 3533408 w 5072138"/>
                <a:gd name="connsiteY103" fmla="*/ 1827342 h 1911786"/>
                <a:gd name="connsiteX104" fmla="*/ 3472718 w 5072138"/>
                <a:gd name="connsiteY104" fmla="*/ 1819250 h 1911786"/>
                <a:gd name="connsiteX105" fmla="*/ 3452488 w 5072138"/>
                <a:gd name="connsiteY105" fmla="*/ 1811158 h 1911786"/>
                <a:gd name="connsiteX106" fmla="*/ 3416074 w 5072138"/>
                <a:gd name="connsiteY106" fmla="*/ 1786882 h 1911786"/>
                <a:gd name="connsiteX107" fmla="*/ 3403936 w 5072138"/>
                <a:gd name="connsiteY107" fmla="*/ 1770698 h 1911786"/>
                <a:gd name="connsiteX108" fmla="*/ 3359430 w 5072138"/>
                <a:gd name="connsiteY108" fmla="*/ 1746422 h 1911786"/>
                <a:gd name="connsiteX109" fmla="*/ 3318969 w 5072138"/>
                <a:gd name="connsiteY109" fmla="*/ 1722145 h 1911786"/>
                <a:gd name="connsiteX110" fmla="*/ 3290647 w 5072138"/>
                <a:gd name="connsiteY110" fmla="*/ 1710007 h 1911786"/>
                <a:gd name="connsiteX111" fmla="*/ 3250187 w 5072138"/>
                <a:gd name="connsiteY111" fmla="*/ 1685731 h 1911786"/>
                <a:gd name="connsiteX112" fmla="*/ 3225911 w 5072138"/>
                <a:gd name="connsiteY112" fmla="*/ 1677639 h 1911786"/>
                <a:gd name="connsiteX113" fmla="*/ 3177359 w 5072138"/>
                <a:gd name="connsiteY113" fmla="*/ 1657409 h 1911786"/>
                <a:gd name="connsiteX114" fmla="*/ 3157129 w 5072138"/>
                <a:gd name="connsiteY114" fmla="*/ 1649317 h 1911786"/>
                <a:gd name="connsiteX115" fmla="*/ 3136899 w 5072138"/>
                <a:gd name="connsiteY115" fmla="*/ 1645271 h 1911786"/>
                <a:gd name="connsiteX116" fmla="*/ 3055978 w 5072138"/>
                <a:gd name="connsiteY116" fmla="*/ 1633133 h 1911786"/>
                <a:gd name="connsiteX117" fmla="*/ 3007426 w 5072138"/>
                <a:gd name="connsiteY117" fmla="*/ 1629087 h 1911786"/>
                <a:gd name="connsiteX118" fmla="*/ 2966966 w 5072138"/>
                <a:gd name="connsiteY118" fmla="*/ 1604811 h 1911786"/>
                <a:gd name="connsiteX119" fmla="*/ 2934598 w 5072138"/>
                <a:gd name="connsiteY119" fmla="*/ 1584581 h 1911786"/>
                <a:gd name="connsiteX120" fmla="*/ 2914368 w 5072138"/>
                <a:gd name="connsiteY120" fmla="*/ 1556259 h 1911786"/>
                <a:gd name="connsiteX121" fmla="*/ 2898184 w 5072138"/>
                <a:gd name="connsiteY121" fmla="*/ 1552213 h 1911786"/>
                <a:gd name="connsiteX122" fmla="*/ 2886046 w 5072138"/>
                <a:gd name="connsiteY122" fmla="*/ 1548167 h 1911786"/>
                <a:gd name="connsiteX123" fmla="*/ 2865816 w 5072138"/>
                <a:gd name="connsiteY123" fmla="*/ 1544121 h 1911786"/>
                <a:gd name="connsiteX124" fmla="*/ 2829401 w 5072138"/>
                <a:gd name="connsiteY124" fmla="*/ 1531983 h 1911786"/>
                <a:gd name="connsiteX125" fmla="*/ 2788941 w 5072138"/>
                <a:gd name="connsiteY125" fmla="*/ 1523891 h 1911786"/>
                <a:gd name="connsiteX126" fmla="*/ 2732297 w 5072138"/>
                <a:gd name="connsiteY126" fmla="*/ 1507707 h 1911786"/>
                <a:gd name="connsiteX127" fmla="*/ 2695883 w 5072138"/>
                <a:gd name="connsiteY127" fmla="*/ 1495568 h 1911786"/>
                <a:gd name="connsiteX128" fmla="*/ 2627100 w 5072138"/>
                <a:gd name="connsiteY128" fmla="*/ 1483430 h 1911786"/>
                <a:gd name="connsiteX129" fmla="*/ 2481444 w 5072138"/>
                <a:gd name="connsiteY129" fmla="*/ 1467246 h 1911786"/>
                <a:gd name="connsiteX130" fmla="*/ 2453122 w 5072138"/>
                <a:gd name="connsiteY130" fmla="*/ 1463200 h 1911786"/>
                <a:gd name="connsiteX131" fmla="*/ 2347925 w 5072138"/>
                <a:gd name="connsiteY131" fmla="*/ 1434878 h 1911786"/>
                <a:gd name="connsiteX132" fmla="*/ 2279143 w 5072138"/>
                <a:gd name="connsiteY132" fmla="*/ 1422740 h 1911786"/>
                <a:gd name="connsiteX133" fmla="*/ 2101118 w 5072138"/>
                <a:gd name="connsiteY133" fmla="*/ 1370142 h 1911786"/>
                <a:gd name="connsiteX134" fmla="*/ 1906909 w 5072138"/>
                <a:gd name="connsiteY134" fmla="*/ 1297314 h 1911786"/>
                <a:gd name="connsiteX135" fmla="*/ 1777437 w 5072138"/>
                <a:gd name="connsiteY135" fmla="*/ 1273038 h 1911786"/>
                <a:gd name="connsiteX136" fmla="*/ 1672240 w 5072138"/>
                <a:gd name="connsiteY136" fmla="*/ 1248761 h 1911786"/>
                <a:gd name="connsiteX137" fmla="*/ 1482077 w 5072138"/>
                <a:gd name="connsiteY137" fmla="*/ 1232577 h 1911786"/>
                <a:gd name="connsiteX138" fmla="*/ 1437571 w 5072138"/>
                <a:gd name="connsiteY138" fmla="*/ 1224485 h 1911786"/>
                <a:gd name="connsiteX139" fmla="*/ 1376881 w 5072138"/>
                <a:gd name="connsiteY139" fmla="*/ 1208301 h 1911786"/>
                <a:gd name="connsiteX140" fmla="*/ 1255500 w 5072138"/>
                <a:gd name="connsiteY140" fmla="*/ 1204255 h 1911786"/>
                <a:gd name="connsiteX141" fmla="*/ 1198856 w 5072138"/>
                <a:gd name="connsiteY141" fmla="*/ 1192117 h 1911786"/>
                <a:gd name="connsiteX142" fmla="*/ 1121982 w 5072138"/>
                <a:gd name="connsiteY142" fmla="*/ 1171887 h 1911786"/>
                <a:gd name="connsiteX143" fmla="*/ 1101752 w 5072138"/>
                <a:gd name="connsiteY143" fmla="*/ 1167841 h 1911786"/>
                <a:gd name="connsiteX144" fmla="*/ 1057246 w 5072138"/>
                <a:gd name="connsiteY144" fmla="*/ 1155703 h 1911786"/>
                <a:gd name="connsiteX145" fmla="*/ 1037016 w 5072138"/>
                <a:gd name="connsiteY145" fmla="*/ 1143565 h 1911786"/>
                <a:gd name="connsiteX146" fmla="*/ 1016785 w 5072138"/>
                <a:gd name="connsiteY146" fmla="*/ 1139519 h 1911786"/>
                <a:gd name="connsiteX147" fmla="*/ 1004647 w 5072138"/>
                <a:gd name="connsiteY147" fmla="*/ 1135473 h 1911786"/>
                <a:gd name="connsiteX148" fmla="*/ 956095 w 5072138"/>
                <a:gd name="connsiteY148" fmla="*/ 1111197 h 1911786"/>
                <a:gd name="connsiteX149" fmla="*/ 939911 w 5072138"/>
                <a:gd name="connsiteY149" fmla="*/ 1103105 h 1911786"/>
                <a:gd name="connsiteX150" fmla="*/ 911589 w 5072138"/>
                <a:gd name="connsiteY150" fmla="*/ 1090967 h 1911786"/>
                <a:gd name="connsiteX151" fmla="*/ 899451 w 5072138"/>
                <a:gd name="connsiteY151" fmla="*/ 1082875 h 1911786"/>
                <a:gd name="connsiteX152" fmla="*/ 867083 w 5072138"/>
                <a:gd name="connsiteY152" fmla="*/ 1070737 h 1911786"/>
                <a:gd name="connsiteX153" fmla="*/ 854945 w 5072138"/>
                <a:gd name="connsiteY153" fmla="*/ 1058599 h 1911786"/>
                <a:gd name="connsiteX154" fmla="*/ 810439 w 5072138"/>
                <a:gd name="connsiteY154" fmla="*/ 1038368 h 1911786"/>
                <a:gd name="connsiteX155" fmla="*/ 782116 w 5072138"/>
                <a:gd name="connsiteY155" fmla="*/ 1030276 h 1911786"/>
                <a:gd name="connsiteX156" fmla="*/ 765932 w 5072138"/>
                <a:gd name="connsiteY156" fmla="*/ 1018138 h 1911786"/>
                <a:gd name="connsiteX157" fmla="*/ 717380 w 5072138"/>
                <a:gd name="connsiteY157" fmla="*/ 1006000 h 1911786"/>
                <a:gd name="connsiteX158" fmla="*/ 705242 w 5072138"/>
                <a:gd name="connsiteY158" fmla="*/ 997908 h 1911786"/>
                <a:gd name="connsiteX159" fmla="*/ 676920 w 5072138"/>
                <a:gd name="connsiteY159" fmla="*/ 989816 h 1911786"/>
                <a:gd name="connsiteX160" fmla="*/ 640506 w 5072138"/>
                <a:gd name="connsiteY160" fmla="*/ 969586 h 1911786"/>
                <a:gd name="connsiteX161" fmla="*/ 608138 w 5072138"/>
                <a:gd name="connsiteY161" fmla="*/ 937218 h 1911786"/>
                <a:gd name="connsiteX162" fmla="*/ 591954 w 5072138"/>
                <a:gd name="connsiteY162" fmla="*/ 921034 h 1911786"/>
                <a:gd name="connsiteX163" fmla="*/ 571723 w 5072138"/>
                <a:gd name="connsiteY163" fmla="*/ 900804 h 1911786"/>
                <a:gd name="connsiteX164" fmla="*/ 551493 w 5072138"/>
                <a:gd name="connsiteY164" fmla="*/ 880574 h 1911786"/>
                <a:gd name="connsiteX165" fmla="*/ 539355 w 5072138"/>
                <a:gd name="connsiteY165" fmla="*/ 864390 h 1911786"/>
                <a:gd name="connsiteX166" fmla="*/ 506987 w 5072138"/>
                <a:gd name="connsiteY166" fmla="*/ 844160 h 1911786"/>
                <a:gd name="connsiteX167" fmla="*/ 482711 w 5072138"/>
                <a:gd name="connsiteY167" fmla="*/ 819884 h 1911786"/>
                <a:gd name="connsiteX168" fmla="*/ 474619 w 5072138"/>
                <a:gd name="connsiteY168" fmla="*/ 811791 h 1911786"/>
                <a:gd name="connsiteX169" fmla="*/ 450343 w 5072138"/>
                <a:gd name="connsiteY169" fmla="*/ 795607 h 1911786"/>
                <a:gd name="connsiteX170" fmla="*/ 405837 w 5072138"/>
                <a:gd name="connsiteY170" fmla="*/ 759193 h 1911786"/>
                <a:gd name="connsiteX171" fmla="*/ 381561 w 5072138"/>
                <a:gd name="connsiteY171" fmla="*/ 747055 h 1911786"/>
                <a:gd name="connsiteX172" fmla="*/ 219720 w 5072138"/>
                <a:gd name="connsiteY172" fmla="*/ 743009 h 1911786"/>
                <a:gd name="connsiteX173" fmla="*/ 175214 w 5072138"/>
                <a:gd name="connsiteY173" fmla="*/ 734917 h 1911786"/>
                <a:gd name="connsiteX174" fmla="*/ 159030 w 5072138"/>
                <a:gd name="connsiteY174" fmla="*/ 726825 h 1911786"/>
                <a:gd name="connsiteX175" fmla="*/ 126662 w 5072138"/>
                <a:gd name="connsiteY175" fmla="*/ 722779 h 1911786"/>
                <a:gd name="connsiteX176" fmla="*/ 114523 w 5072138"/>
                <a:gd name="connsiteY176" fmla="*/ 718733 h 1911786"/>
                <a:gd name="connsiteX177" fmla="*/ 102385 w 5072138"/>
                <a:gd name="connsiteY177" fmla="*/ 710641 h 1911786"/>
                <a:gd name="connsiteX178" fmla="*/ 86201 w 5072138"/>
                <a:gd name="connsiteY178" fmla="*/ 706595 h 1911786"/>
                <a:gd name="connsiteX179" fmla="*/ 74063 w 5072138"/>
                <a:gd name="connsiteY179" fmla="*/ 694457 h 1911786"/>
                <a:gd name="connsiteX180" fmla="*/ 57879 w 5072138"/>
                <a:gd name="connsiteY180" fmla="*/ 682319 h 1911786"/>
                <a:gd name="connsiteX181" fmla="*/ 49787 w 5072138"/>
                <a:gd name="connsiteY181" fmla="*/ 670181 h 1911786"/>
                <a:gd name="connsiteX182" fmla="*/ 86201 w 5072138"/>
                <a:gd name="connsiteY182" fmla="*/ 710641 h 1911786"/>
                <a:gd name="connsiteX183" fmla="*/ 90247 w 5072138"/>
                <a:gd name="connsiteY183"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102385 w 5072138"/>
                <a:gd name="connsiteY3" fmla="*/ 662089 h 1911786"/>
                <a:gd name="connsiteX4" fmla="*/ 114523 w 5072138"/>
                <a:gd name="connsiteY4" fmla="*/ 658043 h 1911786"/>
                <a:gd name="connsiteX5" fmla="*/ 179260 w 5072138"/>
                <a:gd name="connsiteY5" fmla="*/ 629721 h 1911786"/>
                <a:gd name="connsiteX6" fmla="*/ 215674 w 5072138"/>
                <a:gd name="connsiteY6" fmla="*/ 613537 h 1911786"/>
                <a:gd name="connsiteX7" fmla="*/ 252088 w 5072138"/>
                <a:gd name="connsiteY7" fmla="*/ 597353 h 1911786"/>
                <a:gd name="connsiteX8" fmla="*/ 264226 w 5072138"/>
                <a:gd name="connsiteY8" fmla="*/ 585214 h 1911786"/>
                <a:gd name="connsiteX9" fmla="*/ 284456 w 5072138"/>
                <a:gd name="connsiteY9" fmla="*/ 581168 h 1911786"/>
                <a:gd name="connsiteX10" fmla="*/ 316824 w 5072138"/>
                <a:gd name="connsiteY10" fmla="*/ 569030 h 1911786"/>
                <a:gd name="connsiteX11" fmla="*/ 328962 w 5072138"/>
                <a:gd name="connsiteY11" fmla="*/ 564984 h 1911786"/>
                <a:gd name="connsiteX12" fmla="*/ 349192 w 5072138"/>
                <a:gd name="connsiteY12" fmla="*/ 552846 h 1911786"/>
                <a:gd name="connsiteX13" fmla="*/ 381561 w 5072138"/>
                <a:gd name="connsiteY13" fmla="*/ 544754 h 1911786"/>
                <a:gd name="connsiteX14" fmla="*/ 422021 w 5072138"/>
                <a:gd name="connsiteY14" fmla="*/ 524524 h 1911786"/>
                <a:gd name="connsiteX15" fmla="*/ 458435 w 5072138"/>
                <a:gd name="connsiteY15" fmla="*/ 516432 h 1911786"/>
                <a:gd name="connsiteX16" fmla="*/ 470573 w 5072138"/>
                <a:gd name="connsiteY16" fmla="*/ 508340 h 1911786"/>
                <a:gd name="connsiteX17" fmla="*/ 486757 w 5072138"/>
                <a:gd name="connsiteY17" fmla="*/ 504294 h 1911786"/>
                <a:gd name="connsiteX18" fmla="*/ 539355 w 5072138"/>
                <a:gd name="connsiteY18" fmla="*/ 496202 h 1911786"/>
                <a:gd name="connsiteX19" fmla="*/ 579816 w 5072138"/>
                <a:gd name="connsiteY19" fmla="*/ 480018 h 1911786"/>
                <a:gd name="connsiteX20" fmla="*/ 624322 w 5072138"/>
                <a:gd name="connsiteY20" fmla="*/ 471926 h 1911786"/>
                <a:gd name="connsiteX21" fmla="*/ 644552 w 5072138"/>
                <a:gd name="connsiteY21" fmla="*/ 467880 h 1911786"/>
                <a:gd name="connsiteX22" fmla="*/ 685012 w 5072138"/>
                <a:gd name="connsiteY22" fmla="*/ 463834 h 1911786"/>
                <a:gd name="connsiteX23" fmla="*/ 733564 w 5072138"/>
                <a:gd name="connsiteY23" fmla="*/ 451696 h 1911786"/>
                <a:gd name="connsiteX24" fmla="*/ 753794 w 5072138"/>
                <a:gd name="connsiteY24" fmla="*/ 443604 h 1911786"/>
                <a:gd name="connsiteX25" fmla="*/ 769978 w 5072138"/>
                <a:gd name="connsiteY25" fmla="*/ 439558 h 1911786"/>
                <a:gd name="connsiteX26" fmla="*/ 782116 w 5072138"/>
                <a:gd name="connsiteY26" fmla="*/ 435512 h 1911786"/>
                <a:gd name="connsiteX27" fmla="*/ 814485 w 5072138"/>
                <a:gd name="connsiteY27" fmla="*/ 427420 h 1911786"/>
                <a:gd name="connsiteX28" fmla="*/ 838761 w 5072138"/>
                <a:gd name="connsiteY28" fmla="*/ 419328 h 1911786"/>
                <a:gd name="connsiteX29" fmla="*/ 850899 w 5072138"/>
                <a:gd name="connsiteY29" fmla="*/ 411236 h 1911786"/>
                <a:gd name="connsiteX30" fmla="*/ 891359 w 5072138"/>
                <a:gd name="connsiteY30" fmla="*/ 403144 h 1911786"/>
                <a:gd name="connsiteX31" fmla="*/ 923727 w 5072138"/>
                <a:gd name="connsiteY31" fmla="*/ 391006 h 1911786"/>
                <a:gd name="connsiteX32" fmla="*/ 939911 w 5072138"/>
                <a:gd name="connsiteY32" fmla="*/ 386960 h 1911786"/>
                <a:gd name="connsiteX33" fmla="*/ 952049 w 5072138"/>
                <a:gd name="connsiteY33" fmla="*/ 382914 h 1911786"/>
                <a:gd name="connsiteX34" fmla="*/ 1000601 w 5072138"/>
                <a:gd name="connsiteY34" fmla="*/ 378868 h 1911786"/>
                <a:gd name="connsiteX35" fmla="*/ 1020831 w 5072138"/>
                <a:gd name="connsiteY35" fmla="*/ 370776 h 1911786"/>
                <a:gd name="connsiteX36" fmla="*/ 1041062 w 5072138"/>
                <a:gd name="connsiteY36" fmla="*/ 366730 h 1911786"/>
                <a:gd name="connsiteX37" fmla="*/ 1053200 w 5072138"/>
                <a:gd name="connsiteY37" fmla="*/ 358638 h 1911786"/>
                <a:gd name="connsiteX38" fmla="*/ 1097706 w 5072138"/>
                <a:gd name="connsiteY38" fmla="*/ 354591 h 1911786"/>
                <a:gd name="connsiteX39" fmla="*/ 1109844 w 5072138"/>
                <a:gd name="connsiteY39" fmla="*/ 350545 h 1911786"/>
                <a:gd name="connsiteX40" fmla="*/ 1142212 w 5072138"/>
                <a:gd name="connsiteY40" fmla="*/ 346499 h 1911786"/>
                <a:gd name="connsiteX41" fmla="*/ 1154350 w 5072138"/>
                <a:gd name="connsiteY41" fmla="*/ 338407 h 1911786"/>
                <a:gd name="connsiteX42" fmla="*/ 1186718 w 5072138"/>
                <a:gd name="connsiteY42" fmla="*/ 334361 h 1911786"/>
                <a:gd name="connsiteX43" fmla="*/ 1198856 w 5072138"/>
                <a:gd name="connsiteY43" fmla="*/ 330315 h 1911786"/>
                <a:gd name="connsiteX44" fmla="*/ 1235270 w 5072138"/>
                <a:gd name="connsiteY44" fmla="*/ 322223 h 1911786"/>
                <a:gd name="connsiteX45" fmla="*/ 1263592 w 5072138"/>
                <a:gd name="connsiteY45" fmla="*/ 310085 h 1911786"/>
                <a:gd name="connsiteX46" fmla="*/ 1279777 w 5072138"/>
                <a:gd name="connsiteY46" fmla="*/ 306039 h 1911786"/>
                <a:gd name="connsiteX47" fmla="*/ 1291915 w 5072138"/>
                <a:gd name="connsiteY47" fmla="*/ 297947 h 1911786"/>
                <a:gd name="connsiteX48" fmla="*/ 1336421 w 5072138"/>
                <a:gd name="connsiteY48" fmla="*/ 289855 h 1911786"/>
                <a:gd name="connsiteX49" fmla="*/ 1368789 w 5072138"/>
                <a:gd name="connsiteY49" fmla="*/ 277717 h 1911786"/>
                <a:gd name="connsiteX50" fmla="*/ 1401157 w 5072138"/>
                <a:gd name="connsiteY50" fmla="*/ 265579 h 1911786"/>
                <a:gd name="connsiteX51" fmla="*/ 1417341 w 5072138"/>
                <a:gd name="connsiteY51" fmla="*/ 261533 h 1911786"/>
                <a:gd name="connsiteX52" fmla="*/ 1778152 w 5072138"/>
                <a:gd name="connsiteY52" fmla="*/ 162894 h 1911786"/>
                <a:gd name="connsiteX53" fmla="*/ 2592425 w 5072138"/>
                <a:gd name="connsiteY53" fmla="*/ 7815 h 1911786"/>
                <a:gd name="connsiteX54" fmla="*/ 3343853 w 5072138"/>
                <a:gd name="connsiteY54" fmla="*/ 36875 h 1911786"/>
                <a:gd name="connsiteX55" fmla="*/ 3609447 w 5072138"/>
                <a:gd name="connsiteY55" fmla="*/ 83357 h 1911786"/>
                <a:gd name="connsiteX56" fmla="*/ 4399256 w 5072138"/>
                <a:gd name="connsiteY56" fmla="*/ 95646 h 1911786"/>
                <a:gd name="connsiteX57" fmla="*/ 5031424 w 5072138"/>
                <a:gd name="connsiteY57" fmla="*/ 91314 h 1911786"/>
                <a:gd name="connsiteX58" fmla="*/ 5006159 w 5072138"/>
                <a:gd name="connsiteY58" fmla="*/ 391006 h 1911786"/>
                <a:gd name="connsiteX59" fmla="*/ 4981883 w 5072138"/>
                <a:gd name="connsiteY59" fmla="*/ 459788 h 1911786"/>
                <a:gd name="connsiteX60" fmla="*/ 4973791 w 5072138"/>
                <a:gd name="connsiteY60" fmla="*/ 496202 h 1911786"/>
                <a:gd name="connsiteX61" fmla="*/ 4961653 w 5072138"/>
                <a:gd name="connsiteY61" fmla="*/ 564984 h 1911786"/>
                <a:gd name="connsiteX62" fmla="*/ 4965699 w 5072138"/>
                <a:gd name="connsiteY62" fmla="*/ 1014092 h 1911786"/>
                <a:gd name="connsiteX63" fmla="*/ 4969745 w 5072138"/>
                <a:gd name="connsiteY63" fmla="*/ 1030276 h 1911786"/>
                <a:gd name="connsiteX64" fmla="*/ 4973791 w 5072138"/>
                <a:gd name="connsiteY64" fmla="*/ 1151657 h 1911786"/>
                <a:gd name="connsiteX65" fmla="*/ 4989975 w 5072138"/>
                <a:gd name="connsiteY65" fmla="*/ 1196163 h 1911786"/>
                <a:gd name="connsiteX66" fmla="*/ 4998067 w 5072138"/>
                <a:gd name="connsiteY66" fmla="*/ 1224485 h 1911786"/>
                <a:gd name="connsiteX67" fmla="*/ 5006159 w 5072138"/>
                <a:gd name="connsiteY67" fmla="*/ 1244715 h 1911786"/>
                <a:gd name="connsiteX68" fmla="*/ 5010205 w 5072138"/>
                <a:gd name="connsiteY68" fmla="*/ 1264945 h 1911786"/>
                <a:gd name="connsiteX69" fmla="*/ 5022343 w 5072138"/>
                <a:gd name="connsiteY69" fmla="*/ 1281130 h 1911786"/>
                <a:gd name="connsiteX70" fmla="*/ 5026389 w 5072138"/>
                <a:gd name="connsiteY70" fmla="*/ 1301360 h 1911786"/>
                <a:gd name="connsiteX71" fmla="*/ 5034481 w 5072138"/>
                <a:gd name="connsiteY71" fmla="*/ 1317544 h 1911786"/>
                <a:gd name="connsiteX72" fmla="*/ 5038527 w 5072138"/>
                <a:gd name="connsiteY72" fmla="*/ 1333728 h 1911786"/>
                <a:gd name="connsiteX73" fmla="*/ 5022343 w 5072138"/>
                <a:gd name="connsiteY73" fmla="*/ 1390372 h 1911786"/>
                <a:gd name="connsiteX74" fmla="*/ 4994021 w 5072138"/>
                <a:gd name="connsiteY74" fmla="*/ 1463200 h 1911786"/>
                <a:gd name="connsiteX75" fmla="*/ 4973791 w 5072138"/>
                <a:gd name="connsiteY75" fmla="*/ 1523891 h 1911786"/>
                <a:gd name="connsiteX76" fmla="*/ 4949515 w 5072138"/>
                <a:gd name="connsiteY76" fmla="*/ 1596719 h 1911786"/>
                <a:gd name="connsiteX77" fmla="*/ 4945469 w 5072138"/>
                <a:gd name="connsiteY77" fmla="*/ 1616949 h 1911786"/>
                <a:gd name="connsiteX78" fmla="*/ 4929285 w 5072138"/>
                <a:gd name="connsiteY78" fmla="*/ 1665501 h 1911786"/>
                <a:gd name="connsiteX79" fmla="*/ 4921192 w 5072138"/>
                <a:gd name="connsiteY79" fmla="*/ 1685731 h 1911786"/>
                <a:gd name="connsiteX80" fmla="*/ 4909054 w 5072138"/>
                <a:gd name="connsiteY80" fmla="*/ 1693823 h 1911786"/>
                <a:gd name="connsiteX81" fmla="*/ 4905008 w 5072138"/>
                <a:gd name="connsiteY81" fmla="*/ 1705961 h 1911786"/>
                <a:gd name="connsiteX82" fmla="*/ 4880732 w 5072138"/>
                <a:gd name="connsiteY82" fmla="*/ 1758560 h 1911786"/>
                <a:gd name="connsiteX83" fmla="*/ 4876686 w 5072138"/>
                <a:gd name="connsiteY83" fmla="*/ 1778790 h 1911786"/>
                <a:gd name="connsiteX84" fmla="*/ 4864548 w 5072138"/>
                <a:gd name="connsiteY84" fmla="*/ 1807112 h 1911786"/>
                <a:gd name="connsiteX85" fmla="*/ 4860502 w 5072138"/>
                <a:gd name="connsiteY85" fmla="*/ 1819250 h 1911786"/>
                <a:gd name="connsiteX86" fmla="*/ 4856456 w 5072138"/>
                <a:gd name="connsiteY86" fmla="*/ 1835434 h 1911786"/>
                <a:gd name="connsiteX87" fmla="*/ 4799812 w 5072138"/>
                <a:gd name="connsiteY87" fmla="*/ 1847572 h 1911786"/>
                <a:gd name="connsiteX88" fmla="*/ 4694616 w 5072138"/>
                <a:gd name="connsiteY88" fmla="*/ 1867802 h 1911786"/>
                <a:gd name="connsiteX89" fmla="*/ 4532775 w 5072138"/>
                <a:gd name="connsiteY89" fmla="*/ 1871848 h 1911786"/>
                <a:gd name="connsiteX90" fmla="*/ 4411394 w 5072138"/>
                <a:gd name="connsiteY90" fmla="*/ 1883986 h 1911786"/>
                <a:gd name="connsiteX91" fmla="*/ 4209093 w 5072138"/>
                <a:gd name="connsiteY91" fmla="*/ 1892078 h 1911786"/>
                <a:gd name="connsiteX92" fmla="*/ 3990608 w 5072138"/>
                <a:gd name="connsiteY92" fmla="*/ 1896124 h 1911786"/>
                <a:gd name="connsiteX93" fmla="*/ 3933964 w 5072138"/>
                <a:gd name="connsiteY93" fmla="*/ 1892078 h 1911786"/>
                <a:gd name="connsiteX94" fmla="*/ 3881366 w 5072138"/>
                <a:gd name="connsiteY94" fmla="*/ 1883986 h 1911786"/>
                <a:gd name="connsiteX95" fmla="*/ 3848998 w 5072138"/>
                <a:gd name="connsiteY95" fmla="*/ 1875894 h 1911786"/>
                <a:gd name="connsiteX96" fmla="*/ 3812584 w 5072138"/>
                <a:gd name="connsiteY96" fmla="*/ 1867802 h 1911786"/>
                <a:gd name="connsiteX97" fmla="*/ 3784262 w 5072138"/>
                <a:gd name="connsiteY97" fmla="*/ 1863756 h 1911786"/>
                <a:gd name="connsiteX98" fmla="*/ 3747847 w 5072138"/>
                <a:gd name="connsiteY98" fmla="*/ 1855664 h 1911786"/>
                <a:gd name="connsiteX99" fmla="*/ 3723571 w 5072138"/>
                <a:gd name="connsiteY99" fmla="*/ 1851618 h 1911786"/>
                <a:gd name="connsiteX100" fmla="*/ 3703341 w 5072138"/>
                <a:gd name="connsiteY100" fmla="*/ 1847572 h 1911786"/>
                <a:gd name="connsiteX101" fmla="*/ 3618375 w 5072138"/>
                <a:gd name="connsiteY101" fmla="*/ 1835434 h 1911786"/>
                <a:gd name="connsiteX102" fmla="*/ 3533408 w 5072138"/>
                <a:gd name="connsiteY102" fmla="*/ 1827342 h 1911786"/>
                <a:gd name="connsiteX103" fmla="*/ 3472718 w 5072138"/>
                <a:gd name="connsiteY103" fmla="*/ 1819250 h 1911786"/>
                <a:gd name="connsiteX104" fmla="*/ 3452488 w 5072138"/>
                <a:gd name="connsiteY104" fmla="*/ 1811158 h 1911786"/>
                <a:gd name="connsiteX105" fmla="*/ 3416074 w 5072138"/>
                <a:gd name="connsiteY105" fmla="*/ 1786882 h 1911786"/>
                <a:gd name="connsiteX106" fmla="*/ 3403936 w 5072138"/>
                <a:gd name="connsiteY106" fmla="*/ 1770698 h 1911786"/>
                <a:gd name="connsiteX107" fmla="*/ 3359430 w 5072138"/>
                <a:gd name="connsiteY107" fmla="*/ 1746422 h 1911786"/>
                <a:gd name="connsiteX108" fmla="*/ 3318969 w 5072138"/>
                <a:gd name="connsiteY108" fmla="*/ 1722145 h 1911786"/>
                <a:gd name="connsiteX109" fmla="*/ 3290647 w 5072138"/>
                <a:gd name="connsiteY109" fmla="*/ 1710007 h 1911786"/>
                <a:gd name="connsiteX110" fmla="*/ 3250187 w 5072138"/>
                <a:gd name="connsiteY110" fmla="*/ 1685731 h 1911786"/>
                <a:gd name="connsiteX111" fmla="*/ 3225911 w 5072138"/>
                <a:gd name="connsiteY111" fmla="*/ 1677639 h 1911786"/>
                <a:gd name="connsiteX112" fmla="*/ 3177359 w 5072138"/>
                <a:gd name="connsiteY112" fmla="*/ 1657409 h 1911786"/>
                <a:gd name="connsiteX113" fmla="*/ 3157129 w 5072138"/>
                <a:gd name="connsiteY113" fmla="*/ 1649317 h 1911786"/>
                <a:gd name="connsiteX114" fmla="*/ 3136899 w 5072138"/>
                <a:gd name="connsiteY114" fmla="*/ 1645271 h 1911786"/>
                <a:gd name="connsiteX115" fmla="*/ 3055978 w 5072138"/>
                <a:gd name="connsiteY115" fmla="*/ 1633133 h 1911786"/>
                <a:gd name="connsiteX116" fmla="*/ 3007426 w 5072138"/>
                <a:gd name="connsiteY116" fmla="*/ 1629087 h 1911786"/>
                <a:gd name="connsiteX117" fmla="*/ 2966966 w 5072138"/>
                <a:gd name="connsiteY117" fmla="*/ 1604811 h 1911786"/>
                <a:gd name="connsiteX118" fmla="*/ 2934598 w 5072138"/>
                <a:gd name="connsiteY118" fmla="*/ 1584581 h 1911786"/>
                <a:gd name="connsiteX119" fmla="*/ 2914368 w 5072138"/>
                <a:gd name="connsiteY119" fmla="*/ 1556259 h 1911786"/>
                <a:gd name="connsiteX120" fmla="*/ 2898184 w 5072138"/>
                <a:gd name="connsiteY120" fmla="*/ 1552213 h 1911786"/>
                <a:gd name="connsiteX121" fmla="*/ 2886046 w 5072138"/>
                <a:gd name="connsiteY121" fmla="*/ 1548167 h 1911786"/>
                <a:gd name="connsiteX122" fmla="*/ 2865816 w 5072138"/>
                <a:gd name="connsiteY122" fmla="*/ 1544121 h 1911786"/>
                <a:gd name="connsiteX123" fmla="*/ 2829401 w 5072138"/>
                <a:gd name="connsiteY123" fmla="*/ 1531983 h 1911786"/>
                <a:gd name="connsiteX124" fmla="*/ 2788941 w 5072138"/>
                <a:gd name="connsiteY124" fmla="*/ 1523891 h 1911786"/>
                <a:gd name="connsiteX125" fmla="*/ 2732297 w 5072138"/>
                <a:gd name="connsiteY125" fmla="*/ 1507707 h 1911786"/>
                <a:gd name="connsiteX126" fmla="*/ 2695883 w 5072138"/>
                <a:gd name="connsiteY126" fmla="*/ 1495568 h 1911786"/>
                <a:gd name="connsiteX127" fmla="*/ 2627100 w 5072138"/>
                <a:gd name="connsiteY127" fmla="*/ 1483430 h 1911786"/>
                <a:gd name="connsiteX128" fmla="*/ 2481444 w 5072138"/>
                <a:gd name="connsiteY128" fmla="*/ 1467246 h 1911786"/>
                <a:gd name="connsiteX129" fmla="*/ 2453122 w 5072138"/>
                <a:gd name="connsiteY129" fmla="*/ 1463200 h 1911786"/>
                <a:gd name="connsiteX130" fmla="*/ 2347925 w 5072138"/>
                <a:gd name="connsiteY130" fmla="*/ 1434878 h 1911786"/>
                <a:gd name="connsiteX131" fmla="*/ 2279143 w 5072138"/>
                <a:gd name="connsiteY131" fmla="*/ 1422740 h 1911786"/>
                <a:gd name="connsiteX132" fmla="*/ 2101118 w 5072138"/>
                <a:gd name="connsiteY132" fmla="*/ 1370142 h 1911786"/>
                <a:gd name="connsiteX133" fmla="*/ 1906909 w 5072138"/>
                <a:gd name="connsiteY133" fmla="*/ 1297314 h 1911786"/>
                <a:gd name="connsiteX134" fmla="*/ 1777437 w 5072138"/>
                <a:gd name="connsiteY134" fmla="*/ 1273038 h 1911786"/>
                <a:gd name="connsiteX135" fmla="*/ 1672240 w 5072138"/>
                <a:gd name="connsiteY135" fmla="*/ 1248761 h 1911786"/>
                <a:gd name="connsiteX136" fmla="*/ 1482077 w 5072138"/>
                <a:gd name="connsiteY136" fmla="*/ 1232577 h 1911786"/>
                <a:gd name="connsiteX137" fmla="*/ 1437571 w 5072138"/>
                <a:gd name="connsiteY137" fmla="*/ 1224485 h 1911786"/>
                <a:gd name="connsiteX138" fmla="*/ 1376881 w 5072138"/>
                <a:gd name="connsiteY138" fmla="*/ 1208301 h 1911786"/>
                <a:gd name="connsiteX139" fmla="*/ 1255500 w 5072138"/>
                <a:gd name="connsiteY139" fmla="*/ 1204255 h 1911786"/>
                <a:gd name="connsiteX140" fmla="*/ 1198856 w 5072138"/>
                <a:gd name="connsiteY140" fmla="*/ 1192117 h 1911786"/>
                <a:gd name="connsiteX141" fmla="*/ 1121982 w 5072138"/>
                <a:gd name="connsiteY141" fmla="*/ 1171887 h 1911786"/>
                <a:gd name="connsiteX142" fmla="*/ 1101752 w 5072138"/>
                <a:gd name="connsiteY142" fmla="*/ 1167841 h 1911786"/>
                <a:gd name="connsiteX143" fmla="*/ 1057246 w 5072138"/>
                <a:gd name="connsiteY143" fmla="*/ 1155703 h 1911786"/>
                <a:gd name="connsiteX144" fmla="*/ 1037016 w 5072138"/>
                <a:gd name="connsiteY144" fmla="*/ 1143565 h 1911786"/>
                <a:gd name="connsiteX145" fmla="*/ 1016785 w 5072138"/>
                <a:gd name="connsiteY145" fmla="*/ 1139519 h 1911786"/>
                <a:gd name="connsiteX146" fmla="*/ 1004647 w 5072138"/>
                <a:gd name="connsiteY146" fmla="*/ 1135473 h 1911786"/>
                <a:gd name="connsiteX147" fmla="*/ 956095 w 5072138"/>
                <a:gd name="connsiteY147" fmla="*/ 1111197 h 1911786"/>
                <a:gd name="connsiteX148" fmla="*/ 939911 w 5072138"/>
                <a:gd name="connsiteY148" fmla="*/ 1103105 h 1911786"/>
                <a:gd name="connsiteX149" fmla="*/ 911589 w 5072138"/>
                <a:gd name="connsiteY149" fmla="*/ 1090967 h 1911786"/>
                <a:gd name="connsiteX150" fmla="*/ 899451 w 5072138"/>
                <a:gd name="connsiteY150" fmla="*/ 1082875 h 1911786"/>
                <a:gd name="connsiteX151" fmla="*/ 867083 w 5072138"/>
                <a:gd name="connsiteY151" fmla="*/ 1070737 h 1911786"/>
                <a:gd name="connsiteX152" fmla="*/ 854945 w 5072138"/>
                <a:gd name="connsiteY152" fmla="*/ 1058599 h 1911786"/>
                <a:gd name="connsiteX153" fmla="*/ 810439 w 5072138"/>
                <a:gd name="connsiteY153" fmla="*/ 1038368 h 1911786"/>
                <a:gd name="connsiteX154" fmla="*/ 782116 w 5072138"/>
                <a:gd name="connsiteY154" fmla="*/ 1030276 h 1911786"/>
                <a:gd name="connsiteX155" fmla="*/ 765932 w 5072138"/>
                <a:gd name="connsiteY155" fmla="*/ 1018138 h 1911786"/>
                <a:gd name="connsiteX156" fmla="*/ 717380 w 5072138"/>
                <a:gd name="connsiteY156" fmla="*/ 1006000 h 1911786"/>
                <a:gd name="connsiteX157" fmla="*/ 705242 w 5072138"/>
                <a:gd name="connsiteY157" fmla="*/ 997908 h 1911786"/>
                <a:gd name="connsiteX158" fmla="*/ 676920 w 5072138"/>
                <a:gd name="connsiteY158" fmla="*/ 989816 h 1911786"/>
                <a:gd name="connsiteX159" fmla="*/ 640506 w 5072138"/>
                <a:gd name="connsiteY159" fmla="*/ 969586 h 1911786"/>
                <a:gd name="connsiteX160" fmla="*/ 608138 w 5072138"/>
                <a:gd name="connsiteY160" fmla="*/ 937218 h 1911786"/>
                <a:gd name="connsiteX161" fmla="*/ 591954 w 5072138"/>
                <a:gd name="connsiteY161" fmla="*/ 921034 h 1911786"/>
                <a:gd name="connsiteX162" fmla="*/ 571723 w 5072138"/>
                <a:gd name="connsiteY162" fmla="*/ 900804 h 1911786"/>
                <a:gd name="connsiteX163" fmla="*/ 551493 w 5072138"/>
                <a:gd name="connsiteY163" fmla="*/ 880574 h 1911786"/>
                <a:gd name="connsiteX164" fmla="*/ 539355 w 5072138"/>
                <a:gd name="connsiteY164" fmla="*/ 864390 h 1911786"/>
                <a:gd name="connsiteX165" fmla="*/ 506987 w 5072138"/>
                <a:gd name="connsiteY165" fmla="*/ 844160 h 1911786"/>
                <a:gd name="connsiteX166" fmla="*/ 482711 w 5072138"/>
                <a:gd name="connsiteY166" fmla="*/ 819884 h 1911786"/>
                <a:gd name="connsiteX167" fmla="*/ 474619 w 5072138"/>
                <a:gd name="connsiteY167" fmla="*/ 811791 h 1911786"/>
                <a:gd name="connsiteX168" fmla="*/ 450343 w 5072138"/>
                <a:gd name="connsiteY168" fmla="*/ 795607 h 1911786"/>
                <a:gd name="connsiteX169" fmla="*/ 405837 w 5072138"/>
                <a:gd name="connsiteY169" fmla="*/ 759193 h 1911786"/>
                <a:gd name="connsiteX170" fmla="*/ 381561 w 5072138"/>
                <a:gd name="connsiteY170" fmla="*/ 747055 h 1911786"/>
                <a:gd name="connsiteX171" fmla="*/ 219720 w 5072138"/>
                <a:gd name="connsiteY171" fmla="*/ 743009 h 1911786"/>
                <a:gd name="connsiteX172" fmla="*/ 175214 w 5072138"/>
                <a:gd name="connsiteY172" fmla="*/ 734917 h 1911786"/>
                <a:gd name="connsiteX173" fmla="*/ 159030 w 5072138"/>
                <a:gd name="connsiteY173" fmla="*/ 726825 h 1911786"/>
                <a:gd name="connsiteX174" fmla="*/ 126662 w 5072138"/>
                <a:gd name="connsiteY174" fmla="*/ 722779 h 1911786"/>
                <a:gd name="connsiteX175" fmla="*/ 114523 w 5072138"/>
                <a:gd name="connsiteY175" fmla="*/ 718733 h 1911786"/>
                <a:gd name="connsiteX176" fmla="*/ 102385 w 5072138"/>
                <a:gd name="connsiteY176" fmla="*/ 710641 h 1911786"/>
                <a:gd name="connsiteX177" fmla="*/ 86201 w 5072138"/>
                <a:gd name="connsiteY177" fmla="*/ 706595 h 1911786"/>
                <a:gd name="connsiteX178" fmla="*/ 74063 w 5072138"/>
                <a:gd name="connsiteY178" fmla="*/ 694457 h 1911786"/>
                <a:gd name="connsiteX179" fmla="*/ 57879 w 5072138"/>
                <a:gd name="connsiteY179" fmla="*/ 682319 h 1911786"/>
                <a:gd name="connsiteX180" fmla="*/ 49787 w 5072138"/>
                <a:gd name="connsiteY180" fmla="*/ 670181 h 1911786"/>
                <a:gd name="connsiteX181" fmla="*/ 86201 w 5072138"/>
                <a:gd name="connsiteY181" fmla="*/ 710641 h 1911786"/>
                <a:gd name="connsiteX182" fmla="*/ 90247 w 5072138"/>
                <a:gd name="connsiteY182"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102385 w 5072138"/>
                <a:gd name="connsiteY3" fmla="*/ 662089 h 1911786"/>
                <a:gd name="connsiteX4" fmla="*/ 114523 w 5072138"/>
                <a:gd name="connsiteY4" fmla="*/ 658043 h 1911786"/>
                <a:gd name="connsiteX5" fmla="*/ 179260 w 5072138"/>
                <a:gd name="connsiteY5" fmla="*/ 629721 h 1911786"/>
                <a:gd name="connsiteX6" fmla="*/ 252088 w 5072138"/>
                <a:gd name="connsiteY6" fmla="*/ 597353 h 1911786"/>
                <a:gd name="connsiteX7" fmla="*/ 264226 w 5072138"/>
                <a:gd name="connsiteY7" fmla="*/ 585214 h 1911786"/>
                <a:gd name="connsiteX8" fmla="*/ 284456 w 5072138"/>
                <a:gd name="connsiteY8" fmla="*/ 581168 h 1911786"/>
                <a:gd name="connsiteX9" fmla="*/ 316824 w 5072138"/>
                <a:gd name="connsiteY9" fmla="*/ 569030 h 1911786"/>
                <a:gd name="connsiteX10" fmla="*/ 328962 w 5072138"/>
                <a:gd name="connsiteY10" fmla="*/ 564984 h 1911786"/>
                <a:gd name="connsiteX11" fmla="*/ 349192 w 5072138"/>
                <a:gd name="connsiteY11" fmla="*/ 552846 h 1911786"/>
                <a:gd name="connsiteX12" fmla="*/ 381561 w 5072138"/>
                <a:gd name="connsiteY12" fmla="*/ 544754 h 1911786"/>
                <a:gd name="connsiteX13" fmla="*/ 422021 w 5072138"/>
                <a:gd name="connsiteY13" fmla="*/ 524524 h 1911786"/>
                <a:gd name="connsiteX14" fmla="*/ 458435 w 5072138"/>
                <a:gd name="connsiteY14" fmla="*/ 516432 h 1911786"/>
                <a:gd name="connsiteX15" fmla="*/ 470573 w 5072138"/>
                <a:gd name="connsiteY15" fmla="*/ 508340 h 1911786"/>
                <a:gd name="connsiteX16" fmla="*/ 486757 w 5072138"/>
                <a:gd name="connsiteY16" fmla="*/ 504294 h 1911786"/>
                <a:gd name="connsiteX17" fmla="*/ 539355 w 5072138"/>
                <a:gd name="connsiteY17" fmla="*/ 496202 h 1911786"/>
                <a:gd name="connsiteX18" fmla="*/ 579816 w 5072138"/>
                <a:gd name="connsiteY18" fmla="*/ 480018 h 1911786"/>
                <a:gd name="connsiteX19" fmla="*/ 624322 w 5072138"/>
                <a:gd name="connsiteY19" fmla="*/ 471926 h 1911786"/>
                <a:gd name="connsiteX20" fmla="*/ 644552 w 5072138"/>
                <a:gd name="connsiteY20" fmla="*/ 467880 h 1911786"/>
                <a:gd name="connsiteX21" fmla="*/ 685012 w 5072138"/>
                <a:gd name="connsiteY21" fmla="*/ 463834 h 1911786"/>
                <a:gd name="connsiteX22" fmla="*/ 733564 w 5072138"/>
                <a:gd name="connsiteY22" fmla="*/ 451696 h 1911786"/>
                <a:gd name="connsiteX23" fmla="*/ 753794 w 5072138"/>
                <a:gd name="connsiteY23" fmla="*/ 443604 h 1911786"/>
                <a:gd name="connsiteX24" fmla="*/ 769978 w 5072138"/>
                <a:gd name="connsiteY24" fmla="*/ 439558 h 1911786"/>
                <a:gd name="connsiteX25" fmla="*/ 782116 w 5072138"/>
                <a:gd name="connsiteY25" fmla="*/ 435512 h 1911786"/>
                <a:gd name="connsiteX26" fmla="*/ 814485 w 5072138"/>
                <a:gd name="connsiteY26" fmla="*/ 427420 h 1911786"/>
                <a:gd name="connsiteX27" fmla="*/ 838761 w 5072138"/>
                <a:gd name="connsiteY27" fmla="*/ 419328 h 1911786"/>
                <a:gd name="connsiteX28" fmla="*/ 850899 w 5072138"/>
                <a:gd name="connsiteY28" fmla="*/ 411236 h 1911786"/>
                <a:gd name="connsiteX29" fmla="*/ 891359 w 5072138"/>
                <a:gd name="connsiteY29" fmla="*/ 403144 h 1911786"/>
                <a:gd name="connsiteX30" fmla="*/ 923727 w 5072138"/>
                <a:gd name="connsiteY30" fmla="*/ 391006 h 1911786"/>
                <a:gd name="connsiteX31" fmla="*/ 939911 w 5072138"/>
                <a:gd name="connsiteY31" fmla="*/ 386960 h 1911786"/>
                <a:gd name="connsiteX32" fmla="*/ 952049 w 5072138"/>
                <a:gd name="connsiteY32" fmla="*/ 382914 h 1911786"/>
                <a:gd name="connsiteX33" fmla="*/ 1000601 w 5072138"/>
                <a:gd name="connsiteY33" fmla="*/ 378868 h 1911786"/>
                <a:gd name="connsiteX34" fmla="*/ 1020831 w 5072138"/>
                <a:gd name="connsiteY34" fmla="*/ 370776 h 1911786"/>
                <a:gd name="connsiteX35" fmla="*/ 1041062 w 5072138"/>
                <a:gd name="connsiteY35" fmla="*/ 366730 h 1911786"/>
                <a:gd name="connsiteX36" fmla="*/ 1053200 w 5072138"/>
                <a:gd name="connsiteY36" fmla="*/ 358638 h 1911786"/>
                <a:gd name="connsiteX37" fmla="*/ 1097706 w 5072138"/>
                <a:gd name="connsiteY37" fmla="*/ 354591 h 1911786"/>
                <a:gd name="connsiteX38" fmla="*/ 1109844 w 5072138"/>
                <a:gd name="connsiteY38" fmla="*/ 350545 h 1911786"/>
                <a:gd name="connsiteX39" fmla="*/ 1142212 w 5072138"/>
                <a:gd name="connsiteY39" fmla="*/ 346499 h 1911786"/>
                <a:gd name="connsiteX40" fmla="*/ 1154350 w 5072138"/>
                <a:gd name="connsiteY40" fmla="*/ 338407 h 1911786"/>
                <a:gd name="connsiteX41" fmla="*/ 1186718 w 5072138"/>
                <a:gd name="connsiteY41" fmla="*/ 334361 h 1911786"/>
                <a:gd name="connsiteX42" fmla="*/ 1198856 w 5072138"/>
                <a:gd name="connsiteY42" fmla="*/ 330315 h 1911786"/>
                <a:gd name="connsiteX43" fmla="*/ 1235270 w 5072138"/>
                <a:gd name="connsiteY43" fmla="*/ 322223 h 1911786"/>
                <a:gd name="connsiteX44" fmla="*/ 1263592 w 5072138"/>
                <a:gd name="connsiteY44" fmla="*/ 310085 h 1911786"/>
                <a:gd name="connsiteX45" fmla="*/ 1279777 w 5072138"/>
                <a:gd name="connsiteY45" fmla="*/ 306039 h 1911786"/>
                <a:gd name="connsiteX46" fmla="*/ 1291915 w 5072138"/>
                <a:gd name="connsiteY46" fmla="*/ 297947 h 1911786"/>
                <a:gd name="connsiteX47" fmla="*/ 1336421 w 5072138"/>
                <a:gd name="connsiteY47" fmla="*/ 289855 h 1911786"/>
                <a:gd name="connsiteX48" fmla="*/ 1368789 w 5072138"/>
                <a:gd name="connsiteY48" fmla="*/ 277717 h 1911786"/>
                <a:gd name="connsiteX49" fmla="*/ 1401157 w 5072138"/>
                <a:gd name="connsiteY49" fmla="*/ 265579 h 1911786"/>
                <a:gd name="connsiteX50" fmla="*/ 1417341 w 5072138"/>
                <a:gd name="connsiteY50" fmla="*/ 261533 h 1911786"/>
                <a:gd name="connsiteX51" fmla="*/ 1778152 w 5072138"/>
                <a:gd name="connsiteY51" fmla="*/ 162894 h 1911786"/>
                <a:gd name="connsiteX52" fmla="*/ 2592425 w 5072138"/>
                <a:gd name="connsiteY52" fmla="*/ 7815 h 1911786"/>
                <a:gd name="connsiteX53" fmla="*/ 3343853 w 5072138"/>
                <a:gd name="connsiteY53" fmla="*/ 36875 h 1911786"/>
                <a:gd name="connsiteX54" fmla="*/ 3609447 w 5072138"/>
                <a:gd name="connsiteY54" fmla="*/ 83357 h 1911786"/>
                <a:gd name="connsiteX55" fmla="*/ 4399256 w 5072138"/>
                <a:gd name="connsiteY55" fmla="*/ 95646 h 1911786"/>
                <a:gd name="connsiteX56" fmla="*/ 5031424 w 5072138"/>
                <a:gd name="connsiteY56" fmla="*/ 91314 h 1911786"/>
                <a:gd name="connsiteX57" fmla="*/ 5006159 w 5072138"/>
                <a:gd name="connsiteY57" fmla="*/ 391006 h 1911786"/>
                <a:gd name="connsiteX58" fmla="*/ 4981883 w 5072138"/>
                <a:gd name="connsiteY58" fmla="*/ 459788 h 1911786"/>
                <a:gd name="connsiteX59" fmla="*/ 4973791 w 5072138"/>
                <a:gd name="connsiteY59" fmla="*/ 496202 h 1911786"/>
                <a:gd name="connsiteX60" fmla="*/ 4961653 w 5072138"/>
                <a:gd name="connsiteY60" fmla="*/ 564984 h 1911786"/>
                <a:gd name="connsiteX61" fmla="*/ 4965699 w 5072138"/>
                <a:gd name="connsiteY61" fmla="*/ 1014092 h 1911786"/>
                <a:gd name="connsiteX62" fmla="*/ 4969745 w 5072138"/>
                <a:gd name="connsiteY62" fmla="*/ 1030276 h 1911786"/>
                <a:gd name="connsiteX63" fmla="*/ 4973791 w 5072138"/>
                <a:gd name="connsiteY63" fmla="*/ 1151657 h 1911786"/>
                <a:gd name="connsiteX64" fmla="*/ 4989975 w 5072138"/>
                <a:gd name="connsiteY64" fmla="*/ 1196163 h 1911786"/>
                <a:gd name="connsiteX65" fmla="*/ 4998067 w 5072138"/>
                <a:gd name="connsiteY65" fmla="*/ 1224485 h 1911786"/>
                <a:gd name="connsiteX66" fmla="*/ 5006159 w 5072138"/>
                <a:gd name="connsiteY66" fmla="*/ 1244715 h 1911786"/>
                <a:gd name="connsiteX67" fmla="*/ 5010205 w 5072138"/>
                <a:gd name="connsiteY67" fmla="*/ 1264945 h 1911786"/>
                <a:gd name="connsiteX68" fmla="*/ 5022343 w 5072138"/>
                <a:gd name="connsiteY68" fmla="*/ 1281130 h 1911786"/>
                <a:gd name="connsiteX69" fmla="*/ 5026389 w 5072138"/>
                <a:gd name="connsiteY69" fmla="*/ 1301360 h 1911786"/>
                <a:gd name="connsiteX70" fmla="*/ 5034481 w 5072138"/>
                <a:gd name="connsiteY70" fmla="*/ 1317544 h 1911786"/>
                <a:gd name="connsiteX71" fmla="*/ 5038527 w 5072138"/>
                <a:gd name="connsiteY71" fmla="*/ 1333728 h 1911786"/>
                <a:gd name="connsiteX72" fmla="*/ 5022343 w 5072138"/>
                <a:gd name="connsiteY72" fmla="*/ 1390372 h 1911786"/>
                <a:gd name="connsiteX73" fmla="*/ 4994021 w 5072138"/>
                <a:gd name="connsiteY73" fmla="*/ 1463200 h 1911786"/>
                <a:gd name="connsiteX74" fmla="*/ 4973791 w 5072138"/>
                <a:gd name="connsiteY74" fmla="*/ 1523891 h 1911786"/>
                <a:gd name="connsiteX75" fmla="*/ 4949515 w 5072138"/>
                <a:gd name="connsiteY75" fmla="*/ 1596719 h 1911786"/>
                <a:gd name="connsiteX76" fmla="*/ 4945469 w 5072138"/>
                <a:gd name="connsiteY76" fmla="*/ 1616949 h 1911786"/>
                <a:gd name="connsiteX77" fmla="*/ 4929285 w 5072138"/>
                <a:gd name="connsiteY77" fmla="*/ 1665501 h 1911786"/>
                <a:gd name="connsiteX78" fmla="*/ 4921192 w 5072138"/>
                <a:gd name="connsiteY78" fmla="*/ 1685731 h 1911786"/>
                <a:gd name="connsiteX79" fmla="*/ 4909054 w 5072138"/>
                <a:gd name="connsiteY79" fmla="*/ 1693823 h 1911786"/>
                <a:gd name="connsiteX80" fmla="*/ 4905008 w 5072138"/>
                <a:gd name="connsiteY80" fmla="*/ 1705961 h 1911786"/>
                <a:gd name="connsiteX81" fmla="*/ 4880732 w 5072138"/>
                <a:gd name="connsiteY81" fmla="*/ 1758560 h 1911786"/>
                <a:gd name="connsiteX82" fmla="*/ 4876686 w 5072138"/>
                <a:gd name="connsiteY82" fmla="*/ 1778790 h 1911786"/>
                <a:gd name="connsiteX83" fmla="*/ 4864548 w 5072138"/>
                <a:gd name="connsiteY83" fmla="*/ 1807112 h 1911786"/>
                <a:gd name="connsiteX84" fmla="*/ 4860502 w 5072138"/>
                <a:gd name="connsiteY84" fmla="*/ 1819250 h 1911786"/>
                <a:gd name="connsiteX85" fmla="*/ 4856456 w 5072138"/>
                <a:gd name="connsiteY85" fmla="*/ 1835434 h 1911786"/>
                <a:gd name="connsiteX86" fmla="*/ 4799812 w 5072138"/>
                <a:gd name="connsiteY86" fmla="*/ 1847572 h 1911786"/>
                <a:gd name="connsiteX87" fmla="*/ 4694616 w 5072138"/>
                <a:gd name="connsiteY87" fmla="*/ 1867802 h 1911786"/>
                <a:gd name="connsiteX88" fmla="*/ 4532775 w 5072138"/>
                <a:gd name="connsiteY88" fmla="*/ 1871848 h 1911786"/>
                <a:gd name="connsiteX89" fmla="*/ 4411394 w 5072138"/>
                <a:gd name="connsiteY89" fmla="*/ 1883986 h 1911786"/>
                <a:gd name="connsiteX90" fmla="*/ 4209093 w 5072138"/>
                <a:gd name="connsiteY90" fmla="*/ 1892078 h 1911786"/>
                <a:gd name="connsiteX91" fmla="*/ 3990608 w 5072138"/>
                <a:gd name="connsiteY91" fmla="*/ 1896124 h 1911786"/>
                <a:gd name="connsiteX92" fmla="*/ 3933964 w 5072138"/>
                <a:gd name="connsiteY92" fmla="*/ 1892078 h 1911786"/>
                <a:gd name="connsiteX93" fmla="*/ 3881366 w 5072138"/>
                <a:gd name="connsiteY93" fmla="*/ 1883986 h 1911786"/>
                <a:gd name="connsiteX94" fmla="*/ 3848998 w 5072138"/>
                <a:gd name="connsiteY94" fmla="*/ 1875894 h 1911786"/>
                <a:gd name="connsiteX95" fmla="*/ 3812584 w 5072138"/>
                <a:gd name="connsiteY95" fmla="*/ 1867802 h 1911786"/>
                <a:gd name="connsiteX96" fmla="*/ 3784262 w 5072138"/>
                <a:gd name="connsiteY96" fmla="*/ 1863756 h 1911786"/>
                <a:gd name="connsiteX97" fmla="*/ 3747847 w 5072138"/>
                <a:gd name="connsiteY97" fmla="*/ 1855664 h 1911786"/>
                <a:gd name="connsiteX98" fmla="*/ 3723571 w 5072138"/>
                <a:gd name="connsiteY98" fmla="*/ 1851618 h 1911786"/>
                <a:gd name="connsiteX99" fmla="*/ 3703341 w 5072138"/>
                <a:gd name="connsiteY99" fmla="*/ 1847572 h 1911786"/>
                <a:gd name="connsiteX100" fmla="*/ 3618375 w 5072138"/>
                <a:gd name="connsiteY100" fmla="*/ 1835434 h 1911786"/>
                <a:gd name="connsiteX101" fmla="*/ 3533408 w 5072138"/>
                <a:gd name="connsiteY101" fmla="*/ 1827342 h 1911786"/>
                <a:gd name="connsiteX102" fmla="*/ 3472718 w 5072138"/>
                <a:gd name="connsiteY102" fmla="*/ 1819250 h 1911786"/>
                <a:gd name="connsiteX103" fmla="*/ 3452488 w 5072138"/>
                <a:gd name="connsiteY103" fmla="*/ 1811158 h 1911786"/>
                <a:gd name="connsiteX104" fmla="*/ 3416074 w 5072138"/>
                <a:gd name="connsiteY104" fmla="*/ 1786882 h 1911786"/>
                <a:gd name="connsiteX105" fmla="*/ 3403936 w 5072138"/>
                <a:gd name="connsiteY105" fmla="*/ 1770698 h 1911786"/>
                <a:gd name="connsiteX106" fmla="*/ 3359430 w 5072138"/>
                <a:gd name="connsiteY106" fmla="*/ 1746422 h 1911786"/>
                <a:gd name="connsiteX107" fmla="*/ 3318969 w 5072138"/>
                <a:gd name="connsiteY107" fmla="*/ 1722145 h 1911786"/>
                <a:gd name="connsiteX108" fmla="*/ 3290647 w 5072138"/>
                <a:gd name="connsiteY108" fmla="*/ 1710007 h 1911786"/>
                <a:gd name="connsiteX109" fmla="*/ 3250187 w 5072138"/>
                <a:gd name="connsiteY109" fmla="*/ 1685731 h 1911786"/>
                <a:gd name="connsiteX110" fmla="*/ 3225911 w 5072138"/>
                <a:gd name="connsiteY110" fmla="*/ 1677639 h 1911786"/>
                <a:gd name="connsiteX111" fmla="*/ 3177359 w 5072138"/>
                <a:gd name="connsiteY111" fmla="*/ 1657409 h 1911786"/>
                <a:gd name="connsiteX112" fmla="*/ 3157129 w 5072138"/>
                <a:gd name="connsiteY112" fmla="*/ 1649317 h 1911786"/>
                <a:gd name="connsiteX113" fmla="*/ 3136899 w 5072138"/>
                <a:gd name="connsiteY113" fmla="*/ 1645271 h 1911786"/>
                <a:gd name="connsiteX114" fmla="*/ 3055978 w 5072138"/>
                <a:gd name="connsiteY114" fmla="*/ 1633133 h 1911786"/>
                <a:gd name="connsiteX115" fmla="*/ 3007426 w 5072138"/>
                <a:gd name="connsiteY115" fmla="*/ 1629087 h 1911786"/>
                <a:gd name="connsiteX116" fmla="*/ 2966966 w 5072138"/>
                <a:gd name="connsiteY116" fmla="*/ 1604811 h 1911786"/>
                <a:gd name="connsiteX117" fmla="*/ 2934598 w 5072138"/>
                <a:gd name="connsiteY117" fmla="*/ 1584581 h 1911786"/>
                <a:gd name="connsiteX118" fmla="*/ 2914368 w 5072138"/>
                <a:gd name="connsiteY118" fmla="*/ 1556259 h 1911786"/>
                <a:gd name="connsiteX119" fmla="*/ 2898184 w 5072138"/>
                <a:gd name="connsiteY119" fmla="*/ 1552213 h 1911786"/>
                <a:gd name="connsiteX120" fmla="*/ 2886046 w 5072138"/>
                <a:gd name="connsiteY120" fmla="*/ 1548167 h 1911786"/>
                <a:gd name="connsiteX121" fmla="*/ 2865816 w 5072138"/>
                <a:gd name="connsiteY121" fmla="*/ 1544121 h 1911786"/>
                <a:gd name="connsiteX122" fmla="*/ 2829401 w 5072138"/>
                <a:gd name="connsiteY122" fmla="*/ 1531983 h 1911786"/>
                <a:gd name="connsiteX123" fmla="*/ 2788941 w 5072138"/>
                <a:gd name="connsiteY123" fmla="*/ 1523891 h 1911786"/>
                <a:gd name="connsiteX124" fmla="*/ 2732297 w 5072138"/>
                <a:gd name="connsiteY124" fmla="*/ 1507707 h 1911786"/>
                <a:gd name="connsiteX125" fmla="*/ 2695883 w 5072138"/>
                <a:gd name="connsiteY125" fmla="*/ 1495568 h 1911786"/>
                <a:gd name="connsiteX126" fmla="*/ 2627100 w 5072138"/>
                <a:gd name="connsiteY126" fmla="*/ 1483430 h 1911786"/>
                <a:gd name="connsiteX127" fmla="*/ 2481444 w 5072138"/>
                <a:gd name="connsiteY127" fmla="*/ 1467246 h 1911786"/>
                <a:gd name="connsiteX128" fmla="*/ 2453122 w 5072138"/>
                <a:gd name="connsiteY128" fmla="*/ 1463200 h 1911786"/>
                <a:gd name="connsiteX129" fmla="*/ 2347925 w 5072138"/>
                <a:gd name="connsiteY129" fmla="*/ 1434878 h 1911786"/>
                <a:gd name="connsiteX130" fmla="*/ 2279143 w 5072138"/>
                <a:gd name="connsiteY130" fmla="*/ 1422740 h 1911786"/>
                <a:gd name="connsiteX131" fmla="*/ 2101118 w 5072138"/>
                <a:gd name="connsiteY131" fmla="*/ 1370142 h 1911786"/>
                <a:gd name="connsiteX132" fmla="*/ 1906909 w 5072138"/>
                <a:gd name="connsiteY132" fmla="*/ 1297314 h 1911786"/>
                <a:gd name="connsiteX133" fmla="*/ 1777437 w 5072138"/>
                <a:gd name="connsiteY133" fmla="*/ 1273038 h 1911786"/>
                <a:gd name="connsiteX134" fmla="*/ 1672240 w 5072138"/>
                <a:gd name="connsiteY134" fmla="*/ 1248761 h 1911786"/>
                <a:gd name="connsiteX135" fmla="*/ 1482077 w 5072138"/>
                <a:gd name="connsiteY135" fmla="*/ 1232577 h 1911786"/>
                <a:gd name="connsiteX136" fmla="*/ 1437571 w 5072138"/>
                <a:gd name="connsiteY136" fmla="*/ 1224485 h 1911786"/>
                <a:gd name="connsiteX137" fmla="*/ 1376881 w 5072138"/>
                <a:gd name="connsiteY137" fmla="*/ 1208301 h 1911786"/>
                <a:gd name="connsiteX138" fmla="*/ 1255500 w 5072138"/>
                <a:gd name="connsiteY138" fmla="*/ 1204255 h 1911786"/>
                <a:gd name="connsiteX139" fmla="*/ 1198856 w 5072138"/>
                <a:gd name="connsiteY139" fmla="*/ 1192117 h 1911786"/>
                <a:gd name="connsiteX140" fmla="*/ 1121982 w 5072138"/>
                <a:gd name="connsiteY140" fmla="*/ 1171887 h 1911786"/>
                <a:gd name="connsiteX141" fmla="*/ 1101752 w 5072138"/>
                <a:gd name="connsiteY141" fmla="*/ 1167841 h 1911786"/>
                <a:gd name="connsiteX142" fmla="*/ 1057246 w 5072138"/>
                <a:gd name="connsiteY142" fmla="*/ 1155703 h 1911786"/>
                <a:gd name="connsiteX143" fmla="*/ 1037016 w 5072138"/>
                <a:gd name="connsiteY143" fmla="*/ 1143565 h 1911786"/>
                <a:gd name="connsiteX144" fmla="*/ 1016785 w 5072138"/>
                <a:gd name="connsiteY144" fmla="*/ 1139519 h 1911786"/>
                <a:gd name="connsiteX145" fmla="*/ 1004647 w 5072138"/>
                <a:gd name="connsiteY145" fmla="*/ 1135473 h 1911786"/>
                <a:gd name="connsiteX146" fmla="*/ 956095 w 5072138"/>
                <a:gd name="connsiteY146" fmla="*/ 1111197 h 1911786"/>
                <a:gd name="connsiteX147" fmla="*/ 939911 w 5072138"/>
                <a:gd name="connsiteY147" fmla="*/ 1103105 h 1911786"/>
                <a:gd name="connsiteX148" fmla="*/ 911589 w 5072138"/>
                <a:gd name="connsiteY148" fmla="*/ 1090967 h 1911786"/>
                <a:gd name="connsiteX149" fmla="*/ 899451 w 5072138"/>
                <a:gd name="connsiteY149" fmla="*/ 1082875 h 1911786"/>
                <a:gd name="connsiteX150" fmla="*/ 867083 w 5072138"/>
                <a:gd name="connsiteY150" fmla="*/ 1070737 h 1911786"/>
                <a:gd name="connsiteX151" fmla="*/ 854945 w 5072138"/>
                <a:gd name="connsiteY151" fmla="*/ 1058599 h 1911786"/>
                <a:gd name="connsiteX152" fmla="*/ 810439 w 5072138"/>
                <a:gd name="connsiteY152" fmla="*/ 1038368 h 1911786"/>
                <a:gd name="connsiteX153" fmla="*/ 782116 w 5072138"/>
                <a:gd name="connsiteY153" fmla="*/ 1030276 h 1911786"/>
                <a:gd name="connsiteX154" fmla="*/ 765932 w 5072138"/>
                <a:gd name="connsiteY154" fmla="*/ 1018138 h 1911786"/>
                <a:gd name="connsiteX155" fmla="*/ 717380 w 5072138"/>
                <a:gd name="connsiteY155" fmla="*/ 1006000 h 1911786"/>
                <a:gd name="connsiteX156" fmla="*/ 705242 w 5072138"/>
                <a:gd name="connsiteY156" fmla="*/ 997908 h 1911786"/>
                <a:gd name="connsiteX157" fmla="*/ 676920 w 5072138"/>
                <a:gd name="connsiteY157" fmla="*/ 989816 h 1911786"/>
                <a:gd name="connsiteX158" fmla="*/ 640506 w 5072138"/>
                <a:gd name="connsiteY158" fmla="*/ 969586 h 1911786"/>
                <a:gd name="connsiteX159" fmla="*/ 608138 w 5072138"/>
                <a:gd name="connsiteY159" fmla="*/ 937218 h 1911786"/>
                <a:gd name="connsiteX160" fmla="*/ 591954 w 5072138"/>
                <a:gd name="connsiteY160" fmla="*/ 921034 h 1911786"/>
                <a:gd name="connsiteX161" fmla="*/ 571723 w 5072138"/>
                <a:gd name="connsiteY161" fmla="*/ 900804 h 1911786"/>
                <a:gd name="connsiteX162" fmla="*/ 551493 w 5072138"/>
                <a:gd name="connsiteY162" fmla="*/ 880574 h 1911786"/>
                <a:gd name="connsiteX163" fmla="*/ 539355 w 5072138"/>
                <a:gd name="connsiteY163" fmla="*/ 864390 h 1911786"/>
                <a:gd name="connsiteX164" fmla="*/ 506987 w 5072138"/>
                <a:gd name="connsiteY164" fmla="*/ 844160 h 1911786"/>
                <a:gd name="connsiteX165" fmla="*/ 482711 w 5072138"/>
                <a:gd name="connsiteY165" fmla="*/ 819884 h 1911786"/>
                <a:gd name="connsiteX166" fmla="*/ 474619 w 5072138"/>
                <a:gd name="connsiteY166" fmla="*/ 811791 h 1911786"/>
                <a:gd name="connsiteX167" fmla="*/ 450343 w 5072138"/>
                <a:gd name="connsiteY167" fmla="*/ 795607 h 1911786"/>
                <a:gd name="connsiteX168" fmla="*/ 405837 w 5072138"/>
                <a:gd name="connsiteY168" fmla="*/ 759193 h 1911786"/>
                <a:gd name="connsiteX169" fmla="*/ 381561 w 5072138"/>
                <a:gd name="connsiteY169" fmla="*/ 747055 h 1911786"/>
                <a:gd name="connsiteX170" fmla="*/ 219720 w 5072138"/>
                <a:gd name="connsiteY170" fmla="*/ 743009 h 1911786"/>
                <a:gd name="connsiteX171" fmla="*/ 175214 w 5072138"/>
                <a:gd name="connsiteY171" fmla="*/ 734917 h 1911786"/>
                <a:gd name="connsiteX172" fmla="*/ 159030 w 5072138"/>
                <a:gd name="connsiteY172" fmla="*/ 726825 h 1911786"/>
                <a:gd name="connsiteX173" fmla="*/ 126662 w 5072138"/>
                <a:gd name="connsiteY173" fmla="*/ 722779 h 1911786"/>
                <a:gd name="connsiteX174" fmla="*/ 114523 w 5072138"/>
                <a:gd name="connsiteY174" fmla="*/ 718733 h 1911786"/>
                <a:gd name="connsiteX175" fmla="*/ 102385 w 5072138"/>
                <a:gd name="connsiteY175" fmla="*/ 710641 h 1911786"/>
                <a:gd name="connsiteX176" fmla="*/ 86201 w 5072138"/>
                <a:gd name="connsiteY176" fmla="*/ 706595 h 1911786"/>
                <a:gd name="connsiteX177" fmla="*/ 74063 w 5072138"/>
                <a:gd name="connsiteY177" fmla="*/ 694457 h 1911786"/>
                <a:gd name="connsiteX178" fmla="*/ 57879 w 5072138"/>
                <a:gd name="connsiteY178" fmla="*/ 682319 h 1911786"/>
                <a:gd name="connsiteX179" fmla="*/ 49787 w 5072138"/>
                <a:gd name="connsiteY179" fmla="*/ 670181 h 1911786"/>
                <a:gd name="connsiteX180" fmla="*/ 86201 w 5072138"/>
                <a:gd name="connsiteY180" fmla="*/ 710641 h 1911786"/>
                <a:gd name="connsiteX181" fmla="*/ 90247 w 5072138"/>
                <a:gd name="connsiteY181"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102385 w 5072138"/>
                <a:gd name="connsiteY3" fmla="*/ 662089 h 1911786"/>
                <a:gd name="connsiteX4" fmla="*/ 114523 w 5072138"/>
                <a:gd name="connsiteY4" fmla="*/ 658043 h 1911786"/>
                <a:gd name="connsiteX5" fmla="*/ 179260 w 5072138"/>
                <a:gd name="connsiteY5" fmla="*/ 629721 h 1911786"/>
                <a:gd name="connsiteX6" fmla="*/ 252088 w 5072138"/>
                <a:gd name="connsiteY6" fmla="*/ 597353 h 1911786"/>
                <a:gd name="connsiteX7" fmla="*/ 264226 w 5072138"/>
                <a:gd name="connsiteY7" fmla="*/ 585214 h 1911786"/>
                <a:gd name="connsiteX8" fmla="*/ 284456 w 5072138"/>
                <a:gd name="connsiteY8" fmla="*/ 581168 h 1911786"/>
                <a:gd name="connsiteX9" fmla="*/ 316824 w 5072138"/>
                <a:gd name="connsiteY9" fmla="*/ 569030 h 1911786"/>
                <a:gd name="connsiteX10" fmla="*/ 328962 w 5072138"/>
                <a:gd name="connsiteY10" fmla="*/ 564984 h 1911786"/>
                <a:gd name="connsiteX11" fmla="*/ 349192 w 5072138"/>
                <a:gd name="connsiteY11" fmla="*/ 552846 h 1911786"/>
                <a:gd name="connsiteX12" fmla="*/ 381561 w 5072138"/>
                <a:gd name="connsiteY12" fmla="*/ 544754 h 1911786"/>
                <a:gd name="connsiteX13" fmla="*/ 422021 w 5072138"/>
                <a:gd name="connsiteY13" fmla="*/ 524524 h 1911786"/>
                <a:gd name="connsiteX14" fmla="*/ 458435 w 5072138"/>
                <a:gd name="connsiteY14" fmla="*/ 516432 h 1911786"/>
                <a:gd name="connsiteX15" fmla="*/ 470573 w 5072138"/>
                <a:gd name="connsiteY15" fmla="*/ 508340 h 1911786"/>
                <a:gd name="connsiteX16" fmla="*/ 486757 w 5072138"/>
                <a:gd name="connsiteY16" fmla="*/ 504294 h 1911786"/>
                <a:gd name="connsiteX17" fmla="*/ 539355 w 5072138"/>
                <a:gd name="connsiteY17" fmla="*/ 496202 h 1911786"/>
                <a:gd name="connsiteX18" fmla="*/ 579816 w 5072138"/>
                <a:gd name="connsiteY18" fmla="*/ 480018 h 1911786"/>
                <a:gd name="connsiteX19" fmla="*/ 624322 w 5072138"/>
                <a:gd name="connsiteY19" fmla="*/ 471926 h 1911786"/>
                <a:gd name="connsiteX20" fmla="*/ 644552 w 5072138"/>
                <a:gd name="connsiteY20" fmla="*/ 467880 h 1911786"/>
                <a:gd name="connsiteX21" fmla="*/ 685012 w 5072138"/>
                <a:gd name="connsiteY21" fmla="*/ 463834 h 1911786"/>
                <a:gd name="connsiteX22" fmla="*/ 733564 w 5072138"/>
                <a:gd name="connsiteY22" fmla="*/ 451696 h 1911786"/>
                <a:gd name="connsiteX23" fmla="*/ 753794 w 5072138"/>
                <a:gd name="connsiteY23" fmla="*/ 443604 h 1911786"/>
                <a:gd name="connsiteX24" fmla="*/ 769978 w 5072138"/>
                <a:gd name="connsiteY24" fmla="*/ 439558 h 1911786"/>
                <a:gd name="connsiteX25" fmla="*/ 782116 w 5072138"/>
                <a:gd name="connsiteY25" fmla="*/ 435512 h 1911786"/>
                <a:gd name="connsiteX26" fmla="*/ 814485 w 5072138"/>
                <a:gd name="connsiteY26" fmla="*/ 427420 h 1911786"/>
                <a:gd name="connsiteX27" fmla="*/ 838761 w 5072138"/>
                <a:gd name="connsiteY27" fmla="*/ 419328 h 1911786"/>
                <a:gd name="connsiteX28" fmla="*/ 850899 w 5072138"/>
                <a:gd name="connsiteY28" fmla="*/ 411236 h 1911786"/>
                <a:gd name="connsiteX29" fmla="*/ 891359 w 5072138"/>
                <a:gd name="connsiteY29" fmla="*/ 403144 h 1911786"/>
                <a:gd name="connsiteX30" fmla="*/ 923727 w 5072138"/>
                <a:gd name="connsiteY30" fmla="*/ 391006 h 1911786"/>
                <a:gd name="connsiteX31" fmla="*/ 939911 w 5072138"/>
                <a:gd name="connsiteY31" fmla="*/ 386960 h 1911786"/>
                <a:gd name="connsiteX32" fmla="*/ 952049 w 5072138"/>
                <a:gd name="connsiteY32" fmla="*/ 382914 h 1911786"/>
                <a:gd name="connsiteX33" fmla="*/ 1000601 w 5072138"/>
                <a:gd name="connsiteY33" fmla="*/ 378868 h 1911786"/>
                <a:gd name="connsiteX34" fmla="*/ 1020831 w 5072138"/>
                <a:gd name="connsiteY34" fmla="*/ 370776 h 1911786"/>
                <a:gd name="connsiteX35" fmla="*/ 1041062 w 5072138"/>
                <a:gd name="connsiteY35" fmla="*/ 366730 h 1911786"/>
                <a:gd name="connsiteX36" fmla="*/ 1053200 w 5072138"/>
                <a:gd name="connsiteY36" fmla="*/ 358638 h 1911786"/>
                <a:gd name="connsiteX37" fmla="*/ 1097706 w 5072138"/>
                <a:gd name="connsiteY37" fmla="*/ 354591 h 1911786"/>
                <a:gd name="connsiteX38" fmla="*/ 1109844 w 5072138"/>
                <a:gd name="connsiteY38" fmla="*/ 350545 h 1911786"/>
                <a:gd name="connsiteX39" fmla="*/ 1142212 w 5072138"/>
                <a:gd name="connsiteY39" fmla="*/ 346499 h 1911786"/>
                <a:gd name="connsiteX40" fmla="*/ 1154350 w 5072138"/>
                <a:gd name="connsiteY40" fmla="*/ 338407 h 1911786"/>
                <a:gd name="connsiteX41" fmla="*/ 1186718 w 5072138"/>
                <a:gd name="connsiteY41" fmla="*/ 334361 h 1911786"/>
                <a:gd name="connsiteX42" fmla="*/ 1198856 w 5072138"/>
                <a:gd name="connsiteY42" fmla="*/ 330315 h 1911786"/>
                <a:gd name="connsiteX43" fmla="*/ 1235270 w 5072138"/>
                <a:gd name="connsiteY43" fmla="*/ 322223 h 1911786"/>
                <a:gd name="connsiteX44" fmla="*/ 1263592 w 5072138"/>
                <a:gd name="connsiteY44" fmla="*/ 310085 h 1911786"/>
                <a:gd name="connsiteX45" fmla="*/ 1279777 w 5072138"/>
                <a:gd name="connsiteY45" fmla="*/ 306039 h 1911786"/>
                <a:gd name="connsiteX46" fmla="*/ 1291915 w 5072138"/>
                <a:gd name="connsiteY46" fmla="*/ 297947 h 1911786"/>
                <a:gd name="connsiteX47" fmla="*/ 1336421 w 5072138"/>
                <a:gd name="connsiteY47" fmla="*/ 289855 h 1911786"/>
                <a:gd name="connsiteX48" fmla="*/ 1368789 w 5072138"/>
                <a:gd name="connsiteY48" fmla="*/ 277717 h 1911786"/>
                <a:gd name="connsiteX49" fmla="*/ 1401157 w 5072138"/>
                <a:gd name="connsiteY49" fmla="*/ 265579 h 1911786"/>
                <a:gd name="connsiteX50" fmla="*/ 1417341 w 5072138"/>
                <a:gd name="connsiteY50" fmla="*/ 261533 h 1911786"/>
                <a:gd name="connsiteX51" fmla="*/ 1778152 w 5072138"/>
                <a:gd name="connsiteY51" fmla="*/ 162894 h 1911786"/>
                <a:gd name="connsiteX52" fmla="*/ 2592425 w 5072138"/>
                <a:gd name="connsiteY52" fmla="*/ 7815 h 1911786"/>
                <a:gd name="connsiteX53" fmla="*/ 3343853 w 5072138"/>
                <a:gd name="connsiteY53" fmla="*/ 36875 h 1911786"/>
                <a:gd name="connsiteX54" fmla="*/ 3609447 w 5072138"/>
                <a:gd name="connsiteY54" fmla="*/ 83357 h 1911786"/>
                <a:gd name="connsiteX55" fmla="*/ 4399256 w 5072138"/>
                <a:gd name="connsiteY55" fmla="*/ 95646 h 1911786"/>
                <a:gd name="connsiteX56" fmla="*/ 5031424 w 5072138"/>
                <a:gd name="connsiteY56" fmla="*/ 91314 h 1911786"/>
                <a:gd name="connsiteX57" fmla="*/ 5006159 w 5072138"/>
                <a:gd name="connsiteY57" fmla="*/ 391006 h 1911786"/>
                <a:gd name="connsiteX58" fmla="*/ 4981883 w 5072138"/>
                <a:gd name="connsiteY58" fmla="*/ 459788 h 1911786"/>
                <a:gd name="connsiteX59" fmla="*/ 4973791 w 5072138"/>
                <a:gd name="connsiteY59" fmla="*/ 496202 h 1911786"/>
                <a:gd name="connsiteX60" fmla="*/ 4961653 w 5072138"/>
                <a:gd name="connsiteY60" fmla="*/ 564984 h 1911786"/>
                <a:gd name="connsiteX61" fmla="*/ 4965699 w 5072138"/>
                <a:gd name="connsiteY61" fmla="*/ 1014092 h 1911786"/>
                <a:gd name="connsiteX62" fmla="*/ 4969745 w 5072138"/>
                <a:gd name="connsiteY62" fmla="*/ 1030276 h 1911786"/>
                <a:gd name="connsiteX63" fmla="*/ 4973791 w 5072138"/>
                <a:gd name="connsiteY63" fmla="*/ 1151657 h 1911786"/>
                <a:gd name="connsiteX64" fmla="*/ 4989975 w 5072138"/>
                <a:gd name="connsiteY64" fmla="*/ 1196163 h 1911786"/>
                <a:gd name="connsiteX65" fmla="*/ 4998067 w 5072138"/>
                <a:gd name="connsiteY65" fmla="*/ 1224485 h 1911786"/>
                <a:gd name="connsiteX66" fmla="*/ 5006159 w 5072138"/>
                <a:gd name="connsiteY66" fmla="*/ 1244715 h 1911786"/>
                <a:gd name="connsiteX67" fmla="*/ 5010205 w 5072138"/>
                <a:gd name="connsiteY67" fmla="*/ 1264945 h 1911786"/>
                <a:gd name="connsiteX68" fmla="*/ 5022343 w 5072138"/>
                <a:gd name="connsiteY68" fmla="*/ 1281130 h 1911786"/>
                <a:gd name="connsiteX69" fmla="*/ 5026389 w 5072138"/>
                <a:gd name="connsiteY69" fmla="*/ 1301360 h 1911786"/>
                <a:gd name="connsiteX70" fmla="*/ 5034481 w 5072138"/>
                <a:gd name="connsiteY70" fmla="*/ 1317544 h 1911786"/>
                <a:gd name="connsiteX71" fmla="*/ 5038527 w 5072138"/>
                <a:gd name="connsiteY71" fmla="*/ 1333728 h 1911786"/>
                <a:gd name="connsiteX72" fmla="*/ 5022343 w 5072138"/>
                <a:gd name="connsiteY72" fmla="*/ 1390372 h 1911786"/>
                <a:gd name="connsiteX73" fmla="*/ 4994021 w 5072138"/>
                <a:gd name="connsiteY73" fmla="*/ 1463200 h 1911786"/>
                <a:gd name="connsiteX74" fmla="*/ 4973791 w 5072138"/>
                <a:gd name="connsiteY74" fmla="*/ 1523891 h 1911786"/>
                <a:gd name="connsiteX75" fmla="*/ 4949515 w 5072138"/>
                <a:gd name="connsiteY75" fmla="*/ 1596719 h 1911786"/>
                <a:gd name="connsiteX76" fmla="*/ 4945469 w 5072138"/>
                <a:gd name="connsiteY76" fmla="*/ 1616949 h 1911786"/>
                <a:gd name="connsiteX77" fmla="*/ 4929285 w 5072138"/>
                <a:gd name="connsiteY77" fmla="*/ 1665501 h 1911786"/>
                <a:gd name="connsiteX78" fmla="*/ 4921192 w 5072138"/>
                <a:gd name="connsiteY78" fmla="*/ 1685731 h 1911786"/>
                <a:gd name="connsiteX79" fmla="*/ 4909054 w 5072138"/>
                <a:gd name="connsiteY79" fmla="*/ 1693823 h 1911786"/>
                <a:gd name="connsiteX80" fmla="*/ 4905008 w 5072138"/>
                <a:gd name="connsiteY80" fmla="*/ 1705961 h 1911786"/>
                <a:gd name="connsiteX81" fmla="*/ 4880732 w 5072138"/>
                <a:gd name="connsiteY81" fmla="*/ 1758560 h 1911786"/>
                <a:gd name="connsiteX82" fmla="*/ 4876686 w 5072138"/>
                <a:gd name="connsiteY82" fmla="*/ 1778790 h 1911786"/>
                <a:gd name="connsiteX83" fmla="*/ 4864548 w 5072138"/>
                <a:gd name="connsiteY83" fmla="*/ 1807112 h 1911786"/>
                <a:gd name="connsiteX84" fmla="*/ 4860502 w 5072138"/>
                <a:gd name="connsiteY84" fmla="*/ 1819250 h 1911786"/>
                <a:gd name="connsiteX85" fmla="*/ 4856456 w 5072138"/>
                <a:gd name="connsiteY85" fmla="*/ 1835434 h 1911786"/>
                <a:gd name="connsiteX86" fmla="*/ 4799812 w 5072138"/>
                <a:gd name="connsiteY86" fmla="*/ 1847572 h 1911786"/>
                <a:gd name="connsiteX87" fmla="*/ 4694616 w 5072138"/>
                <a:gd name="connsiteY87" fmla="*/ 1867802 h 1911786"/>
                <a:gd name="connsiteX88" fmla="*/ 4532775 w 5072138"/>
                <a:gd name="connsiteY88" fmla="*/ 1871848 h 1911786"/>
                <a:gd name="connsiteX89" fmla="*/ 4411394 w 5072138"/>
                <a:gd name="connsiteY89" fmla="*/ 1883986 h 1911786"/>
                <a:gd name="connsiteX90" fmla="*/ 4209093 w 5072138"/>
                <a:gd name="connsiteY90" fmla="*/ 1892078 h 1911786"/>
                <a:gd name="connsiteX91" fmla="*/ 3990608 w 5072138"/>
                <a:gd name="connsiteY91" fmla="*/ 1896124 h 1911786"/>
                <a:gd name="connsiteX92" fmla="*/ 3933964 w 5072138"/>
                <a:gd name="connsiteY92" fmla="*/ 1892078 h 1911786"/>
                <a:gd name="connsiteX93" fmla="*/ 3881366 w 5072138"/>
                <a:gd name="connsiteY93" fmla="*/ 1883986 h 1911786"/>
                <a:gd name="connsiteX94" fmla="*/ 3848998 w 5072138"/>
                <a:gd name="connsiteY94" fmla="*/ 1875894 h 1911786"/>
                <a:gd name="connsiteX95" fmla="*/ 3812584 w 5072138"/>
                <a:gd name="connsiteY95" fmla="*/ 1867802 h 1911786"/>
                <a:gd name="connsiteX96" fmla="*/ 3784262 w 5072138"/>
                <a:gd name="connsiteY96" fmla="*/ 1863756 h 1911786"/>
                <a:gd name="connsiteX97" fmla="*/ 3747847 w 5072138"/>
                <a:gd name="connsiteY97" fmla="*/ 1855664 h 1911786"/>
                <a:gd name="connsiteX98" fmla="*/ 3723571 w 5072138"/>
                <a:gd name="connsiteY98" fmla="*/ 1851618 h 1911786"/>
                <a:gd name="connsiteX99" fmla="*/ 3703341 w 5072138"/>
                <a:gd name="connsiteY99" fmla="*/ 1847572 h 1911786"/>
                <a:gd name="connsiteX100" fmla="*/ 3618375 w 5072138"/>
                <a:gd name="connsiteY100" fmla="*/ 1835434 h 1911786"/>
                <a:gd name="connsiteX101" fmla="*/ 3533408 w 5072138"/>
                <a:gd name="connsiteY101" fmla="*/ 1827342 h 1911786"/>
                <a:gd name="connsiteX102" fmla="*/ 3472718 w 5072138"/>
                <a:gd name="connsiteY102" fmla="*/ 1819250 h 1911786"/>
                <a:gd name="connsiteX103" fmla="*/ 3452488 w 5072138"/>
                <a:gd name="connsiteY103" fmla="*/ 1811158 h 1911786"/>
                <a:gd name="connsiteX104" fmla="*/ 3416074 w 5072138"/>
                <a:gd name="connsiteY104" fmla="*/ 1786882 h 1911786"/>
                <a:gd name="connsiteX105" fmla="*/ 3403936 w 5072138"/>
                <a:gd name="connsiteY105" fmla="*/ 1770698 h 1911786"/>
                <a:gd name="connsiteX106" fmla="*/ 3359430 w 5072138"/>
                <a:gd name="connsiteY106" fmla="*/ 1746422 h 1911786"/>
                <a:gd name="connsiteX107" fmla="*/ 3318969 w 5072138"/>
                <a:gd name="connsiteY107" fmla="*/ 1722145 h 1911786"/>
                <a:gd name="connsiteX108" fmla="*/ 3290647 w 5072138"/>
                <a:gd name="connsiteY108" fmla="*/ 1710007 h 1911786"/>
                <a:gd name="connsiteX109" fmla="*/ 3250187 w 5072138"/>
                <a:gd name="connsiteY109" fmla="*/ 1685731 h 1911786"/>
                <a:gd name="connsiteX110" fmla="*/ 3225911 w 5072138"/>
                <a:gd name="connsiteY110" fmla="*/ 1677639 h 1911786"/>
                <a:gd name="connsiteX111" fmla="*/ 3177359 w 5072138"/>
                <a:gd name="connsiteY111" fmla="*/ 1657409 h 1911786"/>
                <a:gd name="connsiteX112" fmla="*/ 3157129 w 5072138"/>
                <a:gd name="connsiteY112" fmla="*/ 1649317 h 1911786"/>
                <a:gd name="connsiteX113" fmla="*/ 3136899 w 5072138"/>
                <a:gd name="connsiteY113" fmla="*/ 1645271 h 1911786"/>
                <a:gd name="connsiteX114" fmla="*/ 3055978 w 5072138"/>
                <a:gd name="connsiteY114" fmla="*/ 1633133 h 1911786"/>
                <a:gd name="connsiteX115" fmla="*/ 3007426 w 5072138"/>
                <a:gd name="connsiteY115" fmla="*/ 1629087 h 1911786"/>
                <a:gd name="connsiteX116" fmla="*/ 2966966 w 5072138"/>
                <a:gd name="connsiteY116" fmla="*/ 1604811 h 1911786"/>
                <a:gd name="connsiteX117" fmla="*/ 2934598 w 5072138"/>
                <a:gd name="connsiteY117" fmla="*/ 1584581 h 1911786"/>
                <a:gd name="connsiteX118" fmla="*/ 2914368 w 5072138"/>
                <a:gd name="connsiteY118" fmla="*/ 1556259 h 1911786"/>
                <a:gd name="connsiteX119" fmla="*/ 2898184 w 5072138"/>
                <a:gd name="connsiteY119" fmla="*/ 1552213 h 1911786"/>
                <a:gd name="connsiteX120" fmla="*/ 2886046 w 5072138"/>
                <a:gd name="connsiteY120" fmla="*/ 1548167 h 1911786"/>
                <a:gd name="connsiteX121" fmla="*/ 2865816 w 5072138"/>
                <a:gd name="connsiteY121" fmla="*/ 1544121 h 1911786"/>
                <a:gd name="connsiteX122" fmla="*/ 2829401 w 5072138"/>
                <a:gd name="connsiteY122" fmla="*/ 1531983 h 1911786"/>
                <a:gd name="connsiteX123" fmla="*/ 2788941 w 5072138"/>
                <a:gd name="connsiteY123" fmla="*/ 1523891 h 1911786"/>
                <a:gd name="connsiteX124" fmla="*/ 2732297 w 5072138"/>
                <a:gd name="connsiteY124" fmla="*/ 1507707 h 1911786"/>
                <a:gd name="connsiteX125" fmla="*/ 2695883 w 5072138"/>
                <a:gd name="connsiteY125" fmla="*/ 1495568 h 1911786"/>
                <a:gd name="connsiteX126" fmla="*/ 2627100 w 5072138"/>
                <a:gd name="connsiteY126" fmla="*/ 1483430 h 1911786"/>
                <a:gd name="connsiteX127" fmla="*/ 2481444 w 5072138"/>
                <a:gd name="connsiteY127" fmla="*/ 1467246 h 1911786"/>
                <a:gd name="connsiteX128" fmla="*/ 2453122 w 5072138"/>
                <a:gd name="connsiteY128" fmla="*/ 1463200 h 1911786"/>
                <a:gd name="connsiteX129" fmla="*/ 2347925 w 5072138"/>
                <a:gd name="connsiteY129" fmla="*/ 1434878 h 1911786"/>
                <a:gd name="connsiteX130" fmla="*/ 2279143 w 5072138"/>
                <a:gd name="connsiteY130" fmla="*/ 1422740 h 1911786"/>
                <a:gd name="connsiteX131" fmla="*/ 2101118 w 5072138"/>
                <a:gd name="connsiteY131" fmla="*/ 1370142 h 1911786"/>
                <a:gd name="connsiteX132" fmla="*/ 1906909 w 5072138"/>
                <a:gd name="connsiteY132" fmla="*/ 1297314 h 1911786"/>
                <a:gd name="connsiteX133" fmla="*/ 1777437 w 5072138"/>
                <a:gd name="connsiteY133" fmla="*/ 1273038 h 1911786"/>
                <a:gd name="connsiteX134" fmla="*/ 1672240 w 5072138"/>
                <a:gd name="connsiteY134" fmla="*/ 1248761 h 1911786"/>
                <a:gd name="connsiteX135" fmla="*/ 1482077 w 5072138"/>
                <a:gd name="connsiteY135" fmla="*/ 1232577 h 1911786"/>
                <a:gd name="connsiteX136" fmla="*/ 1437571 w 5072138"/>
                <a:gd name="connsiteY136" fmla="*/ 1224485 h 1911786"/>
                <a:gd name="connsiteX137" fmla="*/ 1376881 w 5072138"/>
                <a:gd name="connsiteY137" fmla="*/ 1208301 h 1911786"/>
                <a:gd name="connsiteX138" fmla="*/ 1255500 w 5072138"/>
                <a:gd name="connsiteY138" fmla="*/ 1204255 h 1911786"/>
                <a:gd name="connsiteX139" fmla="*/ 1198856 w 5072138"/>
                <a:gd name="connsiteY139" fmla="*/ 1192117 h 1911786"/>
                <a:gd name="connsiteX140" fmla="*/ 1121982 w 5072138"/>
                <a:gd name="connsiteY140" fmla="*/ 1171887 h 1911786"/>
                <a:gd name="connsiteX141" fmla="*/ 1101752 w 5072138"/>
                <a:gd name="connsiteY141" fmla="*/ 1167841 h 1911786"/>
                <a:gd name="connsiteX142" fmla="*/ 1057246 w 5072138"/>
                <a:gd name="connsiteY142" fmla="*/ 1155703 h 1911786"/>
                <a:gd name="connsiteX143" fmla="*/ 1037016 w 5072138"/>
                <a:gd name="connsiteY143" fmla="*/ 1143565 h 1911786"/>
                <a:gd name="connsiteX144" fmla="*/ 1016785 w 5072138"/>
                <a:gd name="connsiteY144" fmla="*/ 1139519 h 1911786"/>
                <a:gd name="connsiteX145" fmla="*/ 1004647 w 5072138"/>
                <a:gd name="connsiteY145" fmla="*/ 1135473 h 1911786"/>
                <a:gd name="connsiteX146" fmla="*/ 956095 w 5072138"/>
                <a:gd name="connsiteY146" fmla="*/ 1111197 h 1911786"/>
                <a:gd name="connsiteX147" fmla="*/ 939911 w 5072138"/>
                <a:gd name="connsiteY147" fmla="*/ 1103105 h 1911786"/>
                <a:gd name="connsiteX148" fmla="*/ 911589 w 5072138"/>
                <a:gd name="connsiteY148" fmla="*/ 1090967 h 1911786"/>
                <a:gd name="connsiteX149" fmla="*/ 899451 w 5072138"/>
                <a:gd name="connsiteY149" fmla="*/ 1082875 h 1911786"/>
                <a:gd name="connsiteX150" fmla="*/ 867083 w 5072138"/>
                <a:gd name="connsiteY150" fmla="*/ 1070737 h 1911786"/>
                <a:gd name="connsiteX151" fmla="*/ 854945 w 5072138"/>
                <a:gd name="connsiteY151" fmla="*/ 1058599 h 1911786"/>
                <a:gd name="connsiteX152" fmla="*/ 810439 w 5072138"/>
                <a:gd name="connsiteY152" fmla="*/ 1038368 h 1911786"/>
                <a:gd name="connsiteX153" fmla="*/ 782116 w 5072138"/>
                <a:gd name="connsiteY153" fmla="*/ 1030276 h 1911786"/>
                <a:gd name="connsiteX154" fmla="*/ 765932 w 5072138"/>
                <a:gd name="connsiteY154" fmla="*/ 1018138 h 1911786"/>
                <a:gd name="connsiteX155" fmla="*/ 717380 w 5072138"/>
                <a:gd name="connsiteY155" fmla="*/ 1006000 h 1911786"/>
                <a:gd name="connsiteX156" fmla="*/ 705242 w 5072138"/>
                <a:gd name="connsiteY156" fmla="*/ 997908 h 1911786"/>
                <a:gd name="connsiteX157" fmla="*/ 676920 w 5072138"/>
                <a:gd name="connsiteY157" fmla="*/ 989816 h 1911786"/>
                <a:gd name="connsiteX158" fmla="*/ 640506 w 5072138"/>
                <a:gd name="connsiteY158" fmla="*/ 969586 h 1911786"/>
                <a:gd name="connsiteX159" fmla="*/ 608138 w 5072138"/>
                <a:gd name="connsiteY159" fmla="*/ 937218 h 1911786"/>
                <a:gd name="connsiteX160" fmla="*/ 591954 w 5072138"/>
                <a:gd name="connsiteY160" fmla="*/ 921034 h 1911786"/>
                <a:gd name="connsiteX161" fmla="*/ 571723 w 5072138"/>
                <a:gd name="connsiteY161" fmla="*/ 900804 h 1911786"/>
                <a:gd name="connsiteX162" fmla="*/ 551493 w 5072138"/>
                <a:gd name="connsiteY162" fmla="*/ 880574 h 1911786"/>
                <a:gd name="connsiteX163" fmla="*/ 539355 w 5072138"/>
                <a:gd name="connsiteY163" fmla="*/ 864390 h 1911786"/>
                <a:gd name="connsiteX164" fmla="*/ 506987 w 5072138"/>
                <a:gd name="connsiteY164" fmla="*/ 844160 h 1911786"/>
                <a:gd name="connsiteX165" fmla="*/ 482711 w 5072138"/>
                <a:gd name="connsiteY165" fmla="*/ 819884 h 1911786"/>
                <a:gd name="connsiteX166" fmla="*/ 474619 w 5072138"/>
                <a:gd name="connsiteY166" fmla="*/ 811791 h 1911786"/>
                <a:gd name="connsiteX167" fmla="*/ 450343 w 5072138"/>
                <a:gd name="connsiteY167" fmla="*/ 795607 h 1911786"/>
                <a:gd name="connsiteX168" fmla="*/ 405837 w 5072138"/>
                <a:gd name="connsiteY168" fmla="*/ 759193 h 1911786"/>
                <a:gd name="connsiteX169" fmla="*/ 381561 w 5072138"/>
                <a:gd name="connsiteY169" fmla="*/ 747055 h 1911786"/>
                <a:gd name="connsiteX170" fmla="*/ 219720 w 5072138"/>
                <a:gd name="connsiteY170" fmla="*/ 743009 h 1911786"/>
                <a:gd name="connsiteX171" fmla="*/ 175214 w 5072138"/>
                <a:gd name="connsiteY171" fmla="*/ 734917 h 1911786"/>
                <a:gd name="connsiteX172" fmla="*/ 159030 w 5072138"/>
                <a:gd name="connsiteY172" fmla="*/ 726825 h 1911786"/>
                <a:gd name="connsiteX173" fmla="*/ 126662 w 5072138"/>
                <a:gd name="connsiteY173" fmla="*/ 722779 h 1911786"/>
                <a:gd name="connsiteX174" fmla="*/ 114523 w 5072138"/>
                <a:gd name="connsiteY174" fmla="*/ 718733 h 1911786"/>
                <a:gd name="connsiteX175" fmla="*/ 102385 w 5072138"/>
                <a:gd name="connsiteY175" fmla="*/ 710641 h 1911786"/>
                <a:gd name="connsiteX176" fmla="*/ 86201 w 5072138"/>
                <a:gd name="connsiteY176" fmla="*/ 706595 h 1911786"/>
                <a:gd name="connsiteX177" fmla="*/ 74063 w 5072138"/>
                <a:gd name="connsiteY177" fmla="*/ 694457 h 1911786"/>
                <a:gd name="connsiteX178" fmla="*/ 57879 w 5072138"/>
                <a:gd name="connsiteY178" fmla="*/ 682319 h 1911786"/>
                <a:gd name="connsiteX179" fmla="*/ 86201 w 5072138"/>
                <a:gd name="connsiteY179" fmla="*/ 710641 h 1911786"/>
                <a:gd name="connsiteX180" fmla="*/ 90247 w 5072138"/>
                <a:gd name="connsiteY180"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102385 w 5072138"/>
                <a:gd name="connsiteY3" fmla="*/ 662089 h 1911786"/>
                <a:gd name="connsiteX4" fmla="*/ 179260 w 5072138"/>
                <a:gd name="connsiteY4" fmla="*/ 629721 h 1911786"/>
                <a:gd name="connsiteX5" fmla="*/ 252088 w 5072138"/>
                <a:gd name="connsiteY5" fmla="*/ 597353 h 1911786"/>
                <a:gd name="connsiteX6" fmla="*/ 264226 w 5072138"/>
                <a:gd name="connsiteY6" fmla="*/ 585214 h 1911786"/>
                <a:gd name="connsiteX7" fmla="*/ 284456 w 5072138"/>
                <a:gd name="connsiteY7" fmla="*/ 581168 h 1911786"/>
                <a:gd name="connsiteX8" fmla="*/ 316824 w 5072138"/>
                <a:gd name="connsiteY8" fmla="*/ 569030 h 1911786"/>
                <a:gd name="connsiteX9" fmla="*/ 328962 w 5072138"/>
                <a:gd name="connsiteY9" fmla="*/ 564984 h 1911786"/>
                <a:gd name="connsiteX10" fmla="*/ 349192 w 5072138"/>
                <a:gd name="connsiteY10" fmla="*/ 552846 h 1911786"/>
                <a:gd name="connsiteX11" fmla="*/ 381561 w 5072138"/>
                <a:gd name="connsiteY11" fmla="*/ 544754 h 1911786"/>
                <a:gd name="connsiteX12" fmla="*/ 422021 w 5072138"/>
                <a:gd name="connsiteY12" fmla="*/ 524524 h 1911786"/>
                <a:gd name="connsiteX13" fmla="*/ 458435 w 5072138"/>
                <a:gd name="connsiteY13" fmla="*/ 516432 h 1911786"/>
                <a:gd name="connsiteX14" fmla="*/ 470573 w 5072138"/>
                <a:gd name="connsiteY14" fmla="*/ 508340 h 1911786"/>
                <a:gd name="connsiteX15" fmla="*/ 486757 w 5072138"/>
                <a:gd name="connsiteY15" fmla="*/ 504294 h 1911786"/>
                <a:gd name="connsiteX16" fmla="*/ 539355 w 5072138"/>
                <a:gd name="connsiteY16" fmla="*/ 496202 h 1911786"/>
                <a:gd name="connsiteX17" fmla="*/ 579816 w 5072138"/>
                <a:gd name="connsiteY17" fmla="*/ 480018 h 1911786"/>
                <a:gd name="connsiteX18" fmla="*/ 624322 w 5072138"/>
                <a:gd name="connsiteY18" fmla="*/ 471926 h 1911786"/>
                <a:gd name="connsiteX19" fmla="*/ 644552 w 5072138"/>
                <a:gd name="connsiteY19" fmla="*/ 467880 h 1911786"/>
                <a:gd name="connsiteX20" fmla="*/ 685012 w 5072138"/>
                <a:gd name="connsiteY20" fmla="*/ 463834 h 1911786"/>
                <a:gd name="connsiteX21" fmla="*/ 733564 w 5072138"/>
                <a:gd name="connsiteY21" fmla="*/ 451696 h 1911786"/>
                <a:gd name="connsiteX22" fmla="*/ 753794 w 5072138"/>
                <a:gd name="connsiteY22" fmla="*/ 443604 h 1911786"/>
                <a:gd name="connsiteX23" fmla="*/ 769978 w 5072138"/>
                <a:gd name="connsiteY23" fmla="*/ 439558 h 1911786"/>
                <a:gd name="connsiteX24" fmla="*/ 782116 w 5072138"/>
                <a:gd name="connsiteY24" fmla="*/ 435512 h 1911786"/>
                <a:gd name="connsiteX25" fmla="*/ 814485 w 5072138"/>
                <a:gd name="connsiteY25" fmla="*/ 427420 h 1911786"/>
                <a:gd name="connsiteX26" fmla="*/ 838761 w 5072138"/>
                <a:gd name="connsiteY26" fmla="*/ 419328 h 1911786"/>
                <a:gd name="connsiteX27" fmla="*/ 850899 w 5072138"/>
                <a:gd name="connsiteY27" fmla="*/ 411236 h 1911786"/>
                <a:gd name="connsiteX28" fmla="*/ 891359 w 5072138"/>
                <a:gd name="connsiteY28" fmla="*/ 403144 h 1911786"/>
                <a:gd name="connsiteX29" fmla="*/ 923727 w 5072138"/>
                <a:gd name="connsiteY29" fmla="*/ 391006 h 1911786"/>
                <a:gd name="connsiteX30" fmla="*/ 939911 w 5072138"/>
                <a:gd name="connsiteY30" fmla="*/ 386960 h 1911786"/>
                <a:gd name="connsiteX31" fmla="*/ 952049 w 5072138"/>
                <a:gd name="connsiteY31" fmla="*/ 382914 h 1911786"/>
                <a:gd name="connsiteX32" fmla="*/ 1000601 w 5072138"/>
                <a:gd name="connsiteY32" fmla="*/ 378868 h 1911786"/>
                <a:gd name="connsiteX33" fmla="*/ 1020831 w 5072138"/>
                <a:gd name="connsiteY33" fmla="*/ 370776 h 1911786"/>
                <a:gd name="connsiteX34" fmla="*/ 1041062 w 5072138"/>
                <a:gd name="connsiteY34" fmla="*/ 366730 h 1911786"/>
                <a:gd name="connsiteX35" fmla="*/ 1053200 w 5072138"/>
                <a:gd name="connsiteY35" fmla="*/ 358638 h 1911786"/>
                <a:gd name="connsiteX36" fmla="*/ 1097706 w 5072138"/>
                <a:gd name="connsiteY36" fmla="*/ 354591 h 1911786"/>
                <a:gd name="connsiteX37" fmla="*/ 1109844 w 5072138"/>
                <a:gd name="connsiteY37" fmla="*/ 350545 h 1911786"/>
                <a:gd name="connsiteX38" fmla="*/ 1142212 w 5072138"/>
                <a:gd name="connsiteY38" fmla="*/ 346499 h 1911786"/>
                <a:gd name="connsiteX39" fmla="*/ 1154350 w 5072138"/>
                <a:gd name="connsiteY39" fmla="*/ 338407 h 1911786"/>
                <a:gd name="connsiteX40" fmla="*/ 1186718 w 5072138"/>
                <a:gd name="connsiteY40" fmla="*/ 334361 h 1911786"/>
                <a:gd name="connsiteX41" fmla="*/ 1198856 w 5072138"/>
                <a:gd name="connsiteY41" fmla="*/ 330315 h 1911786"/>
                <a:gd name="connsiteX42" fmla="*/ 1235270 w 5072138"/>
                <a:gd name="connsiteY42" fmla="*/ 322223 h 1911786"/>
                <a:gd name="connsiteX43" fmla="*/ 1263592 w 5072138"/>
                <a:gd name="connsiteY43" fmla="*/ 310085 h 1911786"/>
                <a:gd name="connsiteX44" fmla="*/ 1279777 w 5072138"/>
                <a:gd name="connsiteY44" fmla="*/ 306039 h 1911786"/>
                <a:gd name="connsiteX45" fmla="*/ 1291915 w 5072138"/>
                <a:gd name="connsiteY45" fmla="*/ 297947 h 1911786"/>
                <a:gd name="connsiteX46" fmla="*/ 1336421 w 5072138"/>
                <a:gd name="connsiteY46" fmla="*/ 289855 h 1911786"/>
                <a:gd name="connsiteX47" fmla="*/ 1368789 w 5072138"/>
                <a:gd name="connsiteY47" fmla="*/ 277717 h 1911786"/>
                <a:gd name="connsiteX48" fmla="*/ 1401157 w 5072138"/>
                <a:gd name="connsiteY48" fmla="*/ 265579 h 1911786"/>
                <a:gd name="connsiteX49" fmla="*/ 1417341 w 5072138"/>
                <a:gd name="connsiteY49" fmla="*/ 261533 h 1911786"/>
                <a:gd name="connsiteX50" fmla="*/ 1778152 w 5072138"/>
                <a:gd name="connsiteY50" fmla="*/ 162894 h 1911786"/>
                <a:gd name="connsiteX51" fmla="*/ 2592425 w 5072138"/>
                <a:gd name="connsiteY51" fmla="*/ 7815 h 1911786"/>
                <a:gd name="connsiteX52" fmla="*/ 3343853 w 5072138"/>
                <a:gd name="connsiteY52" fmla="*/ 36875 h 1911786"/>
                <a:gd name="connsiteX53" fmla="*/ 3609447 w 5072138"/>
                <a:gd name="connsiteY53" fmla="*/ 83357 h 1911786"/>
                <a:gd name="connsiteX54" fmla="*/ 4399256 w 5072138"/>
                <a:gd name="connsiteY54" fmla="*/ 95646 h 1911786"/>
                <a:gd name="connsiteX55" fmla="*/ 5031424 w 5072138"/>
                <a:gd name="connsiteY55" fmla="*/ 91314 h 1911786"/>
                <a:gd name="connsiteX56" fmla="*/ 5006159 w 5072138"/>
                <a:gd name="connsiteY56" fmla="*/ 391006 h 1911786"/>
                <a:gd name="connsiteX57" fmla="*/ 4981883 w 5072138"/>
                <a:gd name="connsiteY57" fmla="*/ 459788 h 1911786"/>
                <a:gd name="connsiteX58" fmla="*/ 4973791 w 5072138"/>
                <a:gd name="connsiteY58" fmla="*/ 496202 h 1911786"/>
                <a:gd name="connsiteX59" fmla="*/ 4961653 w 5072138"/>
                <a:gd name="connsiteY59" fmla="*/ 564984 h 1911786"/>
                <a:gd name="connsiteX60" fmla="*/ 4965699 w 5072138"/>
                <a:gd name="connsiteY60" fmla="*/ 1014092 h 1911786"/>
                <a:gd name="connsiteX61" fmla="*/ 4969745 w 5072138"/>
                <a:gd name="connsiteY61" fmla="*/ 1030276 h 1911786"/>
                <a:gd name="connsiteX62" fmla="*/ 4973791 w 5072138"/>
                <a:gd name="connsiteY62" fmla="*/ 1151657 h 1911786"/>
                <a:gd name="connsiteX63" fmla="*/ 4989975 w 5072138"/>
                <a:gd name="connsiteY63" fmla="*/ 1196163 h 1911786"/>
                <a:gd name="connsiteX64" fmla="*/ 4998067 w 5072138"/>
                <a:gd name="connsiteY64" fmla="*/ 1224485 h 1911786"/>
                <a:gd name="connsiteX65" fmla="*/ 5006159 w 5072138"/>
                <a:gd name="connsiteY65" fmla="*/ 1244715 h 1911786"/>
                <a:gd name="connsiteX66" fmla="*/ 5010205 w 5072138"/>
                <a:gd name="connsiteY66" fmla="*/ 1264945 h 1911786"/>
                <a:gd name="connsiteX67" fmla="*/ 5022343 w 5072138"/>
                <a:gd name="connsiteY67" fmla="*/ 1281130 h 1911786"/>
                <a:gd name="connsiteX68" fmla="*/ 5026389 w 5072138"/>
                <a:gd name="connsiteY68" fmla="*/ 1301360 h 1911786"/>
                <a:gd name="connsiteX69" fmla="*/ 5034481 w 5072138"/>
                <a:gd name="connsiteY69" fmla="*/ 1317544 h 1911786"/>
                <a:gd name="connsiteX70" fmla="*/ 5038527 w 5072138"/>
                <a:gd name="connsiteY70" fmla="*/ 1333728 h 1911786"/>
                <a:gd name="connsiteX71" fmla="*/ 5022343 w 5072138"/>
                <a:gd name="connsiteY71" fmla="*/ 1390372 h 1911786"/>
                <a:gd name="connsiteX72" fmla="*/ 4994021 w 5072138"/>
                <a:gd name="connsiteY72" fmla="*/ 1463200 h 1911786"/>
                <a:gd name="connsiteX73" fmla="*/ 4973791 w 5072138"/>
                <a:gd name="connsiteY73" fmla="*/ 1523891 h 1911786"/>
                <a:gd name="connsiteX74" fmla="*/ 4949515 w 5072138"/>
                <a:gd name="connsiteY74" fmla="*/ 1596719 h 1911786"/>
                <a:gd name="connsiteX75" fmla="*/ 4945469 w 5072138"/>
                <a:gd name="connsiteY75" fmla="*/ 1616949 h 1911786"/>
                <a:gd name="connsiteX76" fmla="*/ 4929285 w 5072138"/>
                <a:gd name="connsiteY76" fmla="*/ 1665501 h 1911786"/>
                <a:gd name="connsiteX77" fmla="*/ 4921192 w 5072138"/>
                <a:gd name="connsiteY77" fmla="*/ 1685731 h 1911786"/>
                <a:gd name="connsiteX78" fmla="*/ 4909054 w 5072138"/>
                <a:gd name="connsiteY78" fmla="*/ 1693823 h 1911786"/>
                <a:gd name="connsiteX79" fmla="*/ 4905008 w 5072138"/>
                <a:gd name="connsiteY79" fmla="*/ 1705961 h 1911786"/>
                <a:gd name="connsiteX80" fmla="*/ 4880732 w 5072138"/>
                <a:gd name="connsiteY80" fmla="*/ 1758560 h 1911786"/>
                <a:gd name="connsiteX81" fmla="*/ 4876686 w 5072138"/>
                <a:gd name="connsiteY81" fmla="*/ 1778790 h 1911786"/>
                <a:gd name="connsiteX82" fmla="*/ 4864548 w 5072138"/>
                <a:gd name="connsiteY82" fmla="*/ 1807112 h 1911786"/>
                <a:gd name="connsiteX83" fmla="*/ 4860502 w 5072138"/>
                <a:gd name="connsiteY83" fmla="*/ 1819250 h 1911786"/>
                <a:gd name="connsiteX84" fmla="*/ 4856456 w 5072138"/>
                <a:gd name="connsiteY84" fmla="*/ 1835434 h 1911786"/>
                <a:gd name="connsiteX85" fmla="*/ 4799812 w 5072138"/>
                <a:gd name="connsiteY85" fmla="*/ 1847572 h 1911786"/>
                <a:gd name="connsiteX86" fmla="*/ 4694616 w 5072138"/>
                <a:gd name="connsiteY86" fmla="*/ 1867802 h 1911786"/>
                <a:gd name="connsiteX87" fmla="*/ 4532775 w 5072138"/>
                <a:gd name="connsiteY87" fmla="*/ 1871848 h 1911786"/>
                <a:gd name="connsiteX88" fmla="*/ 4411394 w 5072138"/>
                <a:gd name="connsiteY88" fmla="*/ 1883986 h 1911786"/>
                <a:gd name="connsiteX89" fmla="*/ 4209093 w 5072138"/>
                <a:gd name="connsiteY89" fmla="*/ 1892078 h 1911786"/>
                <a:gd name="connsiteX90" fmla="*/ 3990608 w 5072138"/>
                <a:gd name="connsiteY90" fmla="*/ 1896124 h 1911786"/>
                <a:gd name="connsiteX91" fmla="*/ 3933964 w 5072138"/>
                <a:gd name="connsiteY91" fmla="*/ 1892078 h 1911786"/>
                <a:gd name="connsiteX92" fmla="*/ 3881366 w 5072138"/>
                <a:gd name="connsiteY92" fmla="*/ 1883986 h 1911786"/>
                <a:gd name="connsiteX93" fmla="*/ 3848998 w 5072138"/>
                <a:gd name="connsiteY93" fmla="*/ 1875894 h 1911786"/>
                <a:gd name="connsiteX94" fmla="*/ 3812584 w 5072138"/>
                <a:gd name="connsiteY94" fmla="*/ 1867802 h 1911786"/>
                <a:gd name="connsiteX95" fmla="*/ 3784262 w 5072138"/>
                <a:gd name="connsiteY95" fmla="*/ 1863756 h 1911786"/>
                <a:gd name="connsiteX96" fmla="*/ 3747847 w 5072138"/>
                <a:gd name="connsiteY96" fmla="*/ 1855664 h 1911786"/>
                <a:gd name="connsiteX97" fmla="*/ 3723571 w 5072138"/>
                <a:gd name="connsiteY97" fmla="*/ 1851618 h 1911786"/>
                <a:gd name="connsiteX98" fmla="*/ 3703341 w 5072138"/>
                <a:gd name="connsiteY98" fmla="*/ 1847572 h 1911786"/>
                <a:gd name="connsiteX99" fmla="*/ 3618375 w 5072138"/>
                <a:gd name="connsiteY99" fmla="*/ 1835434 h 1911786"/>
                <a:gd name="connsiteX100" fmla="*/ 3533408 w 5072138"/>
                <a:gd name="connsiteY100" fmla="*/ 1827342 h 1911786"/>
                <a:gd name="connsiteX101" fmla="*/ 3472718 w 5072138"/>
                <a:gd name="connsiteY101" fmla="*/ 1819250 h 1911786"/>
                <a:gd name="connsiteX102" fmla="*/ 3452488 w 5072138"/>
                <a:gd name="connsiteY102" fmla="*/ 1811158 h 1911786"/>
                <a:gd name="connsiteX103" fmla="*/ 3416074 w 5072138"/>
                <a:gd name="connsiteY103" fmla="*/ 1786882 h 1911786"/>
                <a:gd name="connsiteX104" fmla="*/ 3403936 w 5072138"/>
                <a:gd name="connsiteY104" fmla="*/ 1770698 h 1911786"/>
                <a:gd name="connsiteX105" fmla="*/ 3359430 w 5072138"/>
                <a:gd name="connsiteY105" fmla="*/ 1746422 h 1911786"/>
                <a:gd name="connsiteX106" fmla="*/ 3318969 w 5072138"/>
                <a:gd name="connsiteY106" fmla="*/ 1722145 h 1911786"/>
                <a:gd name="connsiteX107" fmla="*/ 3290647 w 5072138"/>
                <a:gd name="connsiteY107" fmla="*/ 1710007 h 1911786"/>
                <a:gd name="connsiteX108" fmla="*/ 3250187 w 5072138"/>
                <a:gd name="connsiteY108" fmla="*/ 1685731 h 1911786"/>
                <a:gd name="connsiteX109" fmla="*/ 3225911 w 5072138"/>
                <a:gd name="connsiteY109" fmla="*/ 1677639 h 1911786"/>
                <a:gd name="connsiteX110" fmla="*/ 3177359 w 5072138"/>
                <a:gd name="connsiteY110" fmla="*/ 1657409 h 1911786"/>
                <a:gd name="connsiteX111" fmla="*/ 3157129 w 5072138"/>
                <a:gd name="connsiteY111" fmla="*/ 1649317 h 1911786"/>
                <a:gd name="connsiteX112" fmla="*/ 3136899 w 5072138"/>
                <a:gd name="connsiteY112" fmla="*/ 1645271 h 1911786"/>
                <a:gd name="connsiteX113" fmla="*/ 3055978 w 5072138"/>
                <a:gd name="connsiteY113" fmla="*/ 1633133 h 1911786"/>
                <a:gd name="connsiteX114" fmla="*/ 3007426 w 5072138"/>
                <a:gd name="connsiteY114" fmla="*/ 1629087 h 1911786"/>
                <a:gd name="connsiteX115" fmla="*/ 2966966 w 5072138"/>
                <a:gd name="connsiteY115" fmla="*/ 1604811 h 1911786"/>
                <a:gd name="connsiteX116" fmla="*/ 2934598 w 5072138"/>
                <a:gd name="connsiteY116" fmla="*/ 1584581 h 1911786"/>
                <a:gd name="connsiteX117" fmla="*/ 2914368 w 5072138"/>
                <a:gd name="connsiteY117" fmla="*/ 1556259 h 1911786"/>
                <a:gd name="connsiteX118" fmla="*/ 2898184 w 5072138"/>
                <a:gd name="connsiteY118" fmla="*/ 1552213 h 1911786"/>
                <a:gd name="connsiteX119" fmla="*/ 2886046 w 5072138"/>
                <a:gd name="connsiteY119" fmla="*/ 1548167 h 1911786"/>
                <a:gd name="connsiteX120" fmla="*/ 2865816 w 5072138"/>
                <a:gd name="connsiteY120" fmla="*/ 1544121 h 1911786"/>
                <a:gd name="connsiteX121" fmla="*/ 2829401 w 5072138"/>
                <a:gd name="connsiteY121" fmla="*/ 1531983 h 1911786"/>
                <a:gd name="connsiteX122" fmla="*/ 2788941 w 5072138"/>
                <a:gd name="connsiteY122" fmla="*/ 1523891 h 1911786"/>
                <a:gd name="connsiteX123" fmla="*/ 2732297 w 5072138"/>
                <a:gd name="connsiteY123" fmla="*/ 1507707 h 1911786"/>
                <a:gd name="connsiteX124" fmla="*/ 2695883 w 5072138"/>
                <a:gd name="connsiteY124" fmla="*/ 1495568 h 1911786"/>
                <a:gd name="connsiteX125" fmla="*/ 2627100 w 5072138"/>
                <a:gd name="connsiteY125" fmla="*/ 1483430 h 1911786"/>
                <a:gd name="connsiteX126" fmla="*/ 2481444 w 5072138"/>
                <a:gd name="connsiteY126" fmla="*/ 1467246 h 1911786"/>
                <a:gd name="connsiteX127" fmla="*/ 2453122 w 5072138"/>
                <a:gd name="connsiteY127" fmla="*/ 1463200 h 1911786"/>
                <a:gd name="connsiteX128" fmla="*/ 2347925 w 5072138"/>
                <a:gd name="connsiteY128" fmla="*/ 1434878 h 1911786"/>
                <a:gd name="connsiteX129" fmla="*/ 2279143 w 5072138"/>
                <a:gd name="connsiteY129" fmla="*/ 1422740 h 1911786"/>
                <a:gd name="connsiteX130" fmla="*/ 2101118 w 5072138"/>
                <a:gd name="connsiteY130" fmla="*/ 1370142 h 1911786"/>
                <a:gd name="connsiteX131" fmla="*/ 1906909 w 5072138"/>
                <a:gd name="connsiteY131" fmla="*/ 1297314 h 1911786"/>
                <a:gd name="connsiteX132" fmla="*/ 1777437 w 5072138"/>
                <a:gd name="connsiteY132" fmla="*/ 1273038 h 1911786"/>
                <a:gd name="connsiteX133" fmla="*/ 1672240 w 5072138"/>
                <a:gd name="connsiteY133" fmla="*/ 1248761 h 1911786"/>
                <a:gd name="connsiteX134" fmla="*/ 1482077 w 5072138"/>
                <a:gd name="connsiteY134" fmla="*/ 1232577 h 1911786"/>
                <a:gd name="connsiteX135" fmla="*/ 1437571 w 5072138"/>
                <a:gd name="connsiteY135" fmla="*/ 1224485 h 1911786"/>
                <a:gd name="connsiteX136" fmla="*/ 1376881 w 5072138"/>
                <a:gd name="connsiteY136" fmla="*/ 1208301 h 1911786"/>
                <a:gd name="connsiteX137" fmla="*/ 1255500 w 5072138"/>
                <a:gd name="connsiteY137" fmla="*/ 1204255 h 1911786"/>
                <a:gd name="connsiteX138" fmla="*/ 1198856 w 5072138"/>
                <a:gd name="connsiteY138" fmla="*/ 1192117 h 1911786"/>
                <a:gd name="connsiteX139" fmla="*/ 1121982 w 5072138"/>
                <a:gd name="connsiteY139" fmla="*/ 1171887 h 1911786"/>
                <a:gd name="connsiteX140" fmla="*/ 1101752 w 5072138"/>
                <a:gd name="connsiteY140" fmla="*/ 1167841 h 1911786"/>
                <a:gd name="connsiteX141" fmla="*/ 1057246 w 5072138"/>
                <a:gd name="connsiteY141" fmla="*/ 1155703 h 1911786"/>
                <a:gd name="connsiteX142" fmla="*/ 1037016 w 5072138"/>
                <a:gd name="connsiteY142" fmla="*/ 1143565 h 1911786"/>
                <a:gd name="connsiteX143" fmla="*/ 1016785 w 5072138"/>
                <a:gd name="connsiteY143" fmla="*/ 1139519 h 1911786"/>
                <a:gd name="connsiteX144" fmla="*/ 1004647 w 5072138"/>
                <a:gd name="connsiteY144" fmla="*/ 1135473 h 1911786"/>
                <a:gd name="connsiteX145" fmla="*/ 956095 w 5072138"/>
                <a:gd name="connsiteY145" fmla="*/ 1111197 h 1911786"/>
                <a:gd name="connsiteX146" fmla="*/ 939911 w 5072138"/>
                <a:gd name="connsiteY146" fmla="*/ 1103105 h 1911786"/>
                <a:gd name="connsiteX147" fmla="*/ 911589 w 5072138"/>
                <a:gd name="connsiteY147" fmla="*/ 1090967 h 1911786"/>
                <a:gd name="connsiteX148" fmla="*/ 899451 w 5072138"/>
                <a:gd name="connsiteY148" fmla="*/ 1082875 h 1911786"/>
                <a:gd name="connsiteX149" fmla="*/ 867083 w 5072138"/>
                <a:gd name="connsiteY149" fmla="*/ 1070737 h 1911786"/>
                <a:gd name="connsiteX150" fmla="*/ 854945 w 5072138"/>
                <a:gd name="connsiteY150" fmla="*/ 1058599 h 1911786"/>
                <a:gd name="connsiteX151" fmla="*/ 810439 w 5072138"/>
                <a:gd name="connsiteY151" fmla="*/ 1038368 h 1911786"/>
                <a:gd name="connsiteX152" fmla="*/ 782116 w 5072138"/>
                <a:gd name="connsiteY152" fmla="*/ 1030276 h 1911786"/>
                <a:gd name="connsiteX153" fmla="*/ 765932 w 5072138"/>
                <a:gd name="connsiteY153" fmla="*/ 1018138 h 1911786"/>
                <a:gd name="connsiteX154" fmla="*/ 717380 w 5072138"/>
                <a:gd name="connsiteY154" fmla="*/ 1006000 h 1911786"/>
                <a:gd name="connsiteX155" fmla="*/ 705242 w 5072138"/>
                <a:gd name="connsiteY155" fmla="*/ 997908 h 1911786"/>
                <a:gd name="connsiteX156" fmla="*/ 676920 w 5072138"/>
                <a:gd name="connsiteY156" fmla="*/ 989816 h 1911786"/>
                <a:gd name="connsiteX157" fmla="*/ 640506 w 5072138"/>
                <a:gd name="connsiteY157" fmla="*/ 969586 h 1911786"/>
                <a:gd name="connsiteX158" fmla="*/ 608138 w 5072138"/>
                <a:gd name="connsiteY158" fmla="*/ 937218 h 1911786"/>
                <a:gd name="connsiteX159" fmla="*/ 591954 w 5072138"/>
                <a:gd name="connsiteY159" fmla="*/ 921034 h 1911786"/>
                <a:gd name="connsiteX160" fmla="*/ 571723 w 5072138"/>
                <a:gd name="connsiteY160" fmla="*/ 900804 h 1911786"/>
                <a:gd name="connsiteX161" fmla="*/ 551493 w 5072138"/>
                <a:gd name="connsiteY161" fmla="*/ 880574 h 1911786"/>
                <a:gd name="connsiteX162" fmla="*/ 539355 w 5072138"/>
                <a:gd name="connsiteY162" fmla="*/ 864390 h 1911786"/>
                <a:gd name="connsiteX163" fmla="*/ 506987 w 5072138"/>
                <a:gd name="connsiteY163" fmla="*/ 844160 h 1911786"/>
                <a:gd name="connsiteX164" fmla="*/ 482711 w 5072138"/>
                <a:gd name="connsiteY164" fmla="*/ 819884 h 1911786"/>
                <a:gd name="connsiteX165" fmla="*/ 474619 w 5072138"/>
                <a:gd name="connsiteY165" fmla="*/ 811791 h 1911786"/>
                <a:gd name="connsiteX166" fmla="*/ 450343 w 5072138"/>
                <a:gd name="connsiteY166" fmla="*/ 795607 h 1911786"/>
                <a:gd name="connsiteX167" fmla="*/ 405837 w 5072138"/>
                <a:gd name="connsiteY167" fmla="*/ 759193 h 1911786"/>
                <a:gd name="connsiteX168" fmla="*/ 381561 w 5072138"/>
                <a:gd name="connsiteY168" fmla="*/ 747055 h 1911786"/>
                <a:gd name="connsiteX169" fmla="*/ 219720 w 5072138"/>
                <a:gd name="connsiteY169" fmla="*/ 743009 h 1911786"/>
                <a:gd name="connsiteX170" fmla="*/ 175214 w 5072138"/>
                <a:gd name="connsiteY170" fmla="*/ 734917 h 1911786"/>
                <a:gd name="connsiteX171" fmla="*/ 159030 w 5072138"/>
                <a:gd name="connsiteY171" fmla="*/ 726825 h 1911786"/>
                <a:gd name="connsiteX172" fmla="*/ 126662 w 5072138"/>
                <a:gd name="connsiteY172" fmla="*/ 722779 h 1911786"/>
                <a:gd name="connsiteX173" fmla="*/ 114523 w 5072138"/>
                <a:gd name="connsiteY173" fmla="*/ 718733 h 1911786"/>
                <a:gd name="connsiteX174" fmla="*/ 102385 w 5072138"/>
                <a:gd name="connsiteY174" fmla="*/ 710641 h 1911786"/>
                <a:gd name="connsiteX175" fmla="*/ 86201 w 5072138"/>
                <a:gd name="connsiteY175" fmla="*/ 706595 h 1911786"/>
                <a:gd name="connsiteX176" fmla="*/ 74063 w 5072138"/>
                <a:gd name="connsiteY176" fmla="*/ 694457 h 1911786"/>
                <a:gd name="connsiteX177" fmla="*/ 57879 w 5072138"/>
                <a:gd name="connsiteY177" fmla="*/ 682319 h 1911786"/>
                <a:gd name="connsiteX178" fmla="*/ 86201 w 5072138"/>
                <a:gd name="connsiteY178" fmla="*/ 710641 h 1911786"/>
                <a:gd name="connsiteX179" fmla="*/ 90247 w 5072138"/>
                <a:gd name="connsiteY179"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179260 w 5072138"/>
                <a:gd name="connsiteY3" fmla="*/ 629721 h 1911786"/>
                <a:gd name="connsiteX4" fmla="*/ 252088 w 5072138"/>
                <a:gd name="connsiteY4" fmla="*/ 597353 h 1911786"/>
                <a:gd name="connsiteX5" fmla="*/ 264226 w 5072138"/>
                <a:gd name="connsiteY5" fmla="*/ 585214 h 1911786"/>
                <a:gd name="connsiteX6" fmla="*/ 284456 w 5072138"/>
                <a:gd name="connsiteY6" fmla="*/ 581168 h 1911786"/>
                <a:gd name="connsiteX7" fmla="*/ 316824 w 5072138"/>
                <a:gd name="connsiteY7" fmla="*/ 569030 h 1911786"/>
                <a:gd name="connsiteX8" fmla="*/ 328962 w 5072138"/>
                <a:gd name="connsiteY8" fmla="*/ 564984 h 1911786"/>
                <a:gd name="connsiteX9" fmla="*/ 349192 w 5072138"/>
                <a:gd name="connsiteY9" fmla="*/ 552846 h 1911786"/>
                <a:gd name="connsiteX10" fmla="*/ 381561 w 5072138"/>
                <a:gd name="connsiteY10" fmla="*/ 544754 h 1911786"/>
                <a:gd name="connsiteX11" fmla="*/ 422021 w 5072138"/>
                <a:gd name="connsiteY11" fmla="*/ 524524 h 1911786"/>
                <a:gd name="connsiteX12" fmla="*/ 458435 w 5072138"/>
                <a:gd name="connsiteY12" fmla="*/ 516432 h 1911786"/>
                <a:gd name="connsiteX13" fmla="*/ 470573 w 5072138"/>
                <a:gd name="connsiteY13" fmla="*/ 508340 h 1911786"/>
                <a:gd name="connsiteX14" fmla="*/ 486757 w 5072138"/>
                <a:gd name="connsiteY14" fmla="*/ 504294 h 1911786"/>
                <a:gd name="connsiteX15" fmla="*/ 539355 w 5072138"/>
                <a:gd name="connsiteY15" fmla="*/ 496202 h 1911786"/>
                <a:gd name="connsiteX16" fmla="*/ 579816 w 5072138"/>
                <a:gd name="connsiteY16" fmla="*/ 480018 h 1911786"/>
                <a:gd name="connsiteX17" fmla="*/ 624322 w 5072138"/>
                <a:gd name="connsiteY17" fmla="*/ 471926 h 1911786"/>
                <a:gd name="connsiteX18" fmla="*/ 644552 w 5072138"/>
                <a:gd name="connsiteY18" fmla="*/ 467880 h 1911786"/>
                <a:gd name="connsiteX19" fmla="*/ 685012 w 5072138"/>
                <a:gd name="connsiteY19" fmla="*/ 463834 h 1911786"/>
                <a:gd name="connsiteX20" fmla="*/ 733564 w 5072138"/>
                <a:gd name="connsiteY20" fmla="*/ 451696 h 1911786"/>
                <a:gd name="connsiteX21" fmla="*/ 753794 w 5072138"/>
                <a:gd name="connsiteY21" fmla="*/ 443604 h 1911786"/>
                <a:gd name="connsiteX22" fmla="*/ 769978 w 5072138"/>
                <a:gd name="connsiteY22" fmla="*/ 439558 h 1911786"/>
                <a:gd name="connsiteX23" fmla="*/ 782116 w 5072138"/>
                <a:gd name="connsiteY23" fmla="*/ 435512 h 1911786"/>
                <a:gd name="connsiteX24" fmla="*/ 814485 w 5072138"/>
                <a:gd name="connsiteY24" fmla="*/ 427420 h 1911786"/>
                <a:gd name="connsiteX25" fmla="*/ 838761 w 5072138"/>
                <a:gd name="connsiteY25" fmla="*/ 419328 h 1911786"/>
                <a:gd name="connsiteX26" fmla="*/ 850899 w 5072138"/>
                <a:gd name="connsiteY26" fmla="*/ 411236 h 1911786"/>
                <a:gd name="connsiteX27" fmla="*/ 891359 w 5072138"/>
                <a:gd name="connsiteY27" fmla="*/ 403144 h 1911786"/>
                <a:gd name="connsiteX28" fmla="*/ 923727 w 5072138"/>
                <a:gd name="connsiteY28" fmla="*/ 391006 h 1911786"/>
                <a:gd name="connsiteX29" fmla="*/ 939911 w 5072138"/>
                <a:gd name="connsiteY29" fmla="*/ 386960 h 1911786"/>
                <a:gd name="connsiteX30" fmla="*/ 952049 w 5072138"/>
                <a:gd name="connsiteY30" fmla="*/ 382914 h 1911786"/>
                <a:gd name="connsiteX31" fmla="*/ 1000601 w 5072138"/>
                <a:gd name="connsiteY31" fmla="*/ 378868 h 1911786"/>
                <a:gd name="connsiteX32" fmla="*/ 1020831 w 5072138"/>
                <a:gd name="connsiteY32" fmla="*/ 370776 h 1911786"/>
                <a:gd name="connsiteX33" fmla="*/ 1041062 w 5072138"/>
                <a:gd name="connsiteY33" fmla="*/ 366730 h 1911786"/>
                <a:gd name="connsiteX34" fmla="*/ 1053200 w 5072138"/>
                <a:gd name="connsiteY34" fmla="*/ 358638 h 1911786"/>
                <a:gd name="connsiteX35" fmla="*/ 1097706 w 5072138"/>
                <a:gd name="connsiteY35" fmla="*/ 354591 h 1911786"/>
                <a:gd name="connsiteX36" fmla="*/ 1109844 w 5072138"/>
                <a:gd name="connsiteY36" fmla="*/ 350545 h 1911786"/>
                <a:gd name="connsiteX37" fmla="*/ 1142212 w 5072138"/>
                <a:gd name="connsiteY37" fmla="*/ 346499 h 1911786"/>
                <a:gd name="connsiteX38" fmla="*/ 1154350 w 5072138"/>
                <a:gd name="connsiteY38" fmla="*/ 338407 h 1911786"/>
                <a:gd name="connsiteX39" fmla="*/ 1186718 w 5072138"/>
                <a:gd name="connsiteY39" fmla="*/ 334361 h 1911786"/>
                <a:gd name="connsiteX40" fmla="*/ 1198856 w 5072138"/>
                <a:gd name="connsiteY40" fmla="*/ 330315 h 1911786"/>
                <a:gd name="connsiteX41" fmla="*/ 1235270 w 5072138"/>
                <a:gd name="connsiteY41" fmla="*/ 322223 h 1911786"/>
                <a:gd name="connsiteX42" fmla="*/ 1263592 w 5072138"/>
                <a:gd name="connsiteY42" fmla="*/ 310085 h 1911786"/>
                <a:gd name="connsiteX43" fmla="*/ 1279777 w 5072138"/>
                <a:gd name="connsiteY43" fmla="*/ 306039 h 1911786"/>
                <a:gd name="connsiteX44" fmla="*/ 1291915 w 5072138"/>
                <a:gd name="connsiteY44" fmla="*/ 297947 h 1911786"/>
                <a:gd name="connsiteX45" fmla="*/ 1336421 w 5072138"/>
                <a:gd name="connsiteY45" fmla="*/ 289855 h 1911786"/>
                <a:gd name="connsiteX46" fmla="*/ 1368789 w 5072138"/>
                <a:gd name="connsiteY46" fmla="*/ 277717 h 1911786"/>
                <a:gd name="connsiteX47" fmla="*/ 1401157 w 5072138"/>
                <a:gd name="connsiteY47" fmla="*/ 265579 h 1911786"/>
                <a:gd name="connsiteX48" fmla="*/ 1417341 w 5072138"/>
                <a:gd name="connsiteY48" fmla="*/ 261533 h 1911786"/>
                <a:gd name="connsiteX49" fmla="*/ 1778152 w 5072138"/>
                <a:gd name="connsiteY49" fmla="*/ 162894 h 1911786"/>
                <a:gd name="connsiteX50" fmla="*/ 2592425 w 5072138"/>
                <a:gd name="connsiteY50" fmla="*/ 7815 h 1911786"/>
                <a:gd name="connsiteX51" fmla="*/ 3343853 w 5072138"/>
                <a:gd name="connsiteY51" fmla="*/ 36875 h 1911786"/>
                <a:gd name="connsiteX52" fmla="*/ 3609447 w 5072138"/>
                <a:gd name="connsiteY52" fmla="*/ 83357 h 1911786"/>
                <a:gd name="connsiteX53" fmla="*/ 4399256 w 5072138"/>
                <a:gd name="connsiteY53" fmla="*/ 95646 h 1911786"/>
                <a:gd name="connsiteX54" fmla="*/ 5031424 w 5072138"/>
                <a:gd name="connsiteY54" fmla="*/ 91314 h 1911786"/>
                <a:gd name="connsiteX55" fmla="*/ 5006159 w 5072138"/>
                <a:gd name="connsiteY55" fmla="*/ 391006 h 1911786"/>
                <a:gd name="connsiteX56" fmla="*/ 4981883 w 5072138"/>
                <a:gd name="connsiteY56" fmla="*/ 459788 h 1911786"/>
                <a:gd name="connsiteX57" fmla="*/ 4973791 w 5072138"/>
                <a:gd name="connsiteY57" fmla="*/ 496202 h 1911786"/>
                <a:gd name="connsiteX58" fmla="*/ 4961653 w 5072138"/>
                <a:gd name="connsiteY58" fmla="*/ 564984 h 1911786"/>
                <a:gd name="connsiteX59" fmla="*/ 4965699 w 5072138"/>
                <a:gd name="connsiteY59" fmla="*/ 1014092 h 1911786"/>
                <a:gd name="connsiteX60" fmla="*/ 4969745 w 5072138"/>
                <a:gd name="connsiteY60" fmla="*/ 1030276 h 1911786"/>
                <a:gd name="connsiteX61" fmla="*/ 4973791 w 5072138"/>
                <a:gd name="connsiteY61" fmla="*/ 1151657 h 1911786"/>
                <a:gd name="connsiteX62" fmla="*/ 4989975 w 5072138"/>
                <a:gd name="connsiteY62" fmla="*/ 1196163 h 1911786"/>
                <a:gd name="connsiteX63" fmla="*/ 4998067 w 5072138"/>
                <a:gd name="connsiteY63" fmla="*/ 1224485 h 1911786"/>
                <a:gd name="connsiteX64" fmla="*/ 5006159 w 5072138"/>
                <a:gd name="connsiteY64" fmla="*/ 1244715 h 1911786"/>
                <a:gd name="connsiteX65" fmla="*/ 5010205 w 5072138"/>
                <a:gd name="connsiteY65" fmla="*/ 1264945 h 1911786"/>
                <a:gd name="connsiteX66" fmla="*/ 5022343 w 5072138"/>
                <a:gd name="connsiteY66" fmla="*/ 1281130 h 1911786"/>
                <a:gd name="connsiteX67" fmla="*/ 5026389 w 5072138"/>
                <a:gd name="connsiteY67" fmla="*/ 1301360 h 1911786"/>
                <a:gd name="connsiteX68" fmla="*/ 5034481 w 5072138"/>
                <a:gd name="connsiteY68" fmla="*/ 1317544 h 1911786"/>
                <a:gd name="connsiteX69" fmla="*/ 5038527 w 5072138"/>
                <a:gd name="connsiteY69" fmla="*/ 1333728 h 1911786"/>
                <a:gd name="connsiteX70" fmla="*/ 5022343 w 5072138"/>
                <a:gd name="connsiteY70" fmla="*/ 1390372 h 1911786"/>
                <a:gd name="connsiteX71" fmla="*/ 4994021 w 5072138"/>
                <a:gd name="connsiteY71" fmla="*/ 1463200 h 1911786"/>
                <a:gd name="connsiteX72" fmla="*/ 4973791 w 5072138"/>
                <a:gd name="connsiteY72" fmla="*/ 1523891 h 1911786"/>
                <a:gd name="connsiteX73" fmla="*/ 4949515 w 5072138"/>
                <a:gd name="connsiteY73" fmla="*/ 1596719 h 1911786"/>
                <a:gd name="connsiteX74" fmla="*/ 4945469 w 5072138"/>
                <a:gd name="connsiteY74" fmla="*/ 1616949 h 1911786"/>
                <a:gd name="connsiteX75" fmla="*/ 4929285 w 5072138"/>
                <a:gd name="connsiteY75" fmla="*/ 1665501 h 1911786"/>
                <a:gd name="connsiteX76" fmla="*/ 4921192 w 5072138"/>
                <a:gd name="connsiteY76" fmla="*/ 1685731 h 1911786"/>
                <a:gd name="connsiteX77" fmla="*/ 4909054 w 5072138"/>
                <a:gd name="connsiteY77" fmla="*/ 1693823 h 1911786"/>
                <a:gd name="connsiteX78" fmla="*/ 4905008 w 5072138"/>
                <a:gd name="connsiteY78" fmla="*/ 1705961 h 1911786"/>
                <a:gd name="connsiteX79" fmla="*/ 4880732 w 5072138"/>
                <a:gd name="connsiteY79" fmla="*/ 1758560 h 1911786"/>
                <a:gd name="connsiteX80" fmla="*/ 4876686 w 5072138"/>
                <a:gd name="connsiteY80" fmla="*/ 1778790 h 1911786"/>
                <a:gd name="connsiteX81" fmla="*/ 4864548 w 5072138"/>
                <a:gd name="connsiteY81" fmla="*/ 1807112 h 1911786"/>
                <a:gd name="connsiteX82" fmla="*/ 4860502 w 5072138"/>
                <a:gd name="connsiteY82" fmla="*/ 1819250 h 1911786"/>
                <a:gd name="connsiteX83" fmla="*/ 4856456 w 5072138"/>
                <a:gd name="connsiteY83" fmla="*/ 1835434 h 1911786"/>
                <a:gd name="connsiteX84" fmla="*/ 4799812 w 5072138"/>
                <a:gd name="connsiteY84" fmla="*/ 1847572 h 1911786"/>
                <a:gd name="connsiteX85" fmla="*/ 4694616 w 5072138"/>
                <a:gd name="connsiteY85" fmla="*/ 1867802 h 1911786"/>
                <a:gd name="connsiteX86" fmla="*/ 4532775 w 5072138"/>
                <a:gd name="connsiteY86" fmla="*/ 1871848 h 1911786"/>
                <a:gd name="connsiteX87" fmla="*/ 4411394 w 5072138"/>
                <a:gd name="connsiteY87" fmla="*/ 1883986 h 1911786"/>
                <a:gd name="connsiteX88" fmla="*/ 4209093 w 5072138"/>
                <a:gd name="connsiteY88" fmla="*/ 1892078 h 1911786"/>
                <a:gd name="connsiteX89" fmla="*/ 3990608 w 5072138"/>
                <a:gd name="connsiteY89" fmla="*/ 1896124 h 1911786"/>
                <a:gd name="connsiteX90" fmla="*/ 3933964 w 5072138"/>
                <a:gd name="connsiteY90" fmla="*/ 1892078 h 1911786"/>
                <a:gd name="connsiteX91" fmla="*/ 3881366 w 5072138"/>
                <a:gd name="connsiteY91" fmla="*/ 1883986 h 1911786"/>
                <a:gd name="connsiteX92" fmla="*/ 3848998 w 5072138"/>
                <a:gd name="connsiteY92" fmla="*/ 1875894 h 1911786"/>
                <a:gd name="connsiteX93" fmla="*/ 3812584 w 5072138"/>
                <a:gd name="connsiteY93" fmla="*/ 1867802 h 1911786"/>
                <a:gd name="connsiteX94" fmla="*/ 3784262 w 5072138"/>
                <a:gd name="connsiteY94" fmla="*/ 1863756 h 1911786"/>
                <a:gd name="connsiteX95" fmla="*/ 3747847 w 5072138"/>
                <a:gd name="connsiteY95" fmla="*/ 1855664 h 1911786"/>
                <a:gd name="connsiteX96" fmla="*/ 3723571 w 5072138"/>
                <a:gd name="connsiteY96" fmla="*/ 1851618 h 1911786"/>
                <a:gd name="connsiteX97" fmla="*/ 3703341 w 5072138"/>
                <a:gd name="connsiteY97" fmla="*/ 1847572 h 1911786"/>
                <a:gd name="connsiteX98" fmla="*/ 3618375 w 5072138"/>
                <a:gd name="connsiteY98" fmla="*/ 1835434 h 1911786"/>
                <a:gd name="connsiteX99" fmla="*/ 3533408 w 5072138"/>
                <a:gd name="connsiteY99" fmla="*/ 1827342 h 1911786"/>
                <a:gd name="connsiteX100" fmla="*/ 3472718 w 5072138"/>
                <a:gd name="connsiteY100" fmla="*/ 1819250 h 1911786"/>
                <a:gd name="connsiteX101" fmla="*/ 3452488 w 5072138"/>
                <a:gd name="connsiteY101" fmla="*/ 1811158 h 1911786"/>
                <a:gd name="connsiteX102" fmla="*/ 3416074 w 5072138"/>
                <a:gd name="connsiteY102" fmla="*/ 1786882 h 1911786"/>
                <a:gd name="connsiteX103" fmla="*/ 3403936 w 5072138"/>
                <a:gd name="connsiteY103" fmla="*/ 1770698 h 1911786"/>
                <a:gd name="connsiteX104" fmla="*/ 3359430 w 5072138"/>
                <a:gd name="connsiteY104" fmla="*/ 1746422 h 1911786"/>
                <a:gd name="connsiteX105" fmla="*/ 3318969 w 5072138"/>
                <a:gd name="connsiteY105" fmla="*/ 1722145 h 1911786"/>
                <a:gd name="connsiteX106" fmla="*/ 3290647 w 5072138"/>
                <a:gd name="connsiteY106" fmla="*/ 1710007 h 1911786"/>
                <a:gd name="connsiteX107" fmla="*/ 3250187 w 5072138"/>
                <a:gd name="connsiteY107" fmla="*/ 1685731 h 1911786"/>
                <a:gd name="connsiteX108" fmla="*/ 3225911 w 5072138"/>
                <a:gd name="connsiteY108" fmla="*/ 1677639 h 1911786"/>
                <a:gd name="connsiteX109" fmla="*/ 3177359 w 5072138"/>
                <a:gd name="connsiteY109" fmla="*/ 1657409 h 1911786"/>
                <a:gd name="connsiteX110" fmla="*/ 3157129 w 5072138"/>
                <a:gd name="connsiteY110" fmla="*/ 1649317 h 1911786"/>
                <a:gd name="connsiteX111" fmla="*/ 3136899 w 5072138"/>
                <a:gd name="connsiteY111" fmla="*/ 1645271 h 1911786"/>
                <a:gd name="connsiteX112" fmla="*/ 3055978 w 5072138"/>
                <a:gd name="connsiteY112" fmla="*/ 1633133 h 1911786"/>
                <a:gd name="connsiteX113" fmla="*/ 3007426 w 5072138"/>
                <a:gd name="connsiteY113" fmla="*/ 1629087 h 1911786"/>
                <a:gd name="connsiteX114" fmla="*/ 2966966 w 5072138"/>
                <a:gd name="connsiteY114" fmla="*/ 1604811 h 1911786"/>
                <a:gd name="connsiteX115" fmla="*/ 2934598 w 5072138"/>
                <a:gd name="connsiteY115" fmla="*/ 1584581 h 1911786"/>
                <a:gd name="connsiteX116" fmla="*/ 2914368 w 5072138"/>
                <a:gd name="connsiteY116" fmla="*/ 1556259 h 1911786"/>
                <a:gd name="connsiteX117" fmla="*/ 2898184 w 5072138"/>
                <a:gd name="connsiteY117" fmla="*/ 1552213 h 1911786"/>
                <a:gd name="connsiteX118" fmla="*/ 2886046 w 5072138"/>
                <a:gd name="connsiteY118" fmla="*/ 1548167 h 1911786"/>
                <a:gd name="connsiteX119" fmla="*/ 2865816 w 5072138"/>
                <a:gd name="connsiteY119" fmla="*/ 1544121 h 1911786"/>
                <a:gd name="connsiteX120" fmla="*/ 2829401 w 5072138"/>
                <a:gd name="connsiteY120" fmla="*/ 1531983 h 1911786"/>
                <a:gd name="connsiteX121" fmla="*/ 2788941 w 5072138"/>
                <a:gd name="connsiteY121" fmla="*/ 1523891 h 1911786"/>
                <a:gd name="connsiteX122" fmla="*/ 2732297 w 5072138"/>
                <a:gd name="connsiteY122" fmla="*/ 1507707 h 1911786"/>
                <a:gd name="connsiteX123" fmla="*/ 2695883 w 5072138"/>
                <a:gd name="connsiteY123" fmla="*/ 1495568 h 1911786"/>
                <a:gd name="connsiteX124" fmla="*/ 2627100 w 5072138"/>
                <a:gd name="connsiteY124" fmla="*/ 1483430 h 1911786"/>
                <a:gd name="connsiteX125" fmla="*/ 2481444 w 5072138"/>
                <a:gd name="connsiteY125" fmla="*/ 1467246 h 1911786"/>
                <a:gd name="connsiteX126" fmla="*/ 2453122 w 5072138"/>
                <a:gd name="connsiteY126" fmla="*/ 1463200 h 1911786"/>
                <a:gd name="connsiteX127" fmla="*/ 2347925 w 5072138"/>
                <a:gd name="connsiteY127" fmla="*/ 1434878 h 1911786"/>
                <a:gd name="connsiteX128" fmla="*/ 2279143 w 5072138"/>
                <a:gd name="connsiteY128" fmla="*/ 1422740 h 1911786"/>
                <a:gd name="connsiteX129" fmla="*/ 2101118 w 5072138"/>
                <a:gd name="connsiteY129" fmla="*/ 1370142 h 1911786"/>
                <a:gd name="connsiteX130" fmla="*/ 1906909 w 5072138"/>
                <a:gd name="connsiteY130" fmla="*/ 1297314 h 1911786"/>
                <a:gd name="connsiteX131" fmla="*/ 1777437 w 5072138"/>
                <a:gd name="connsiteY131" fmla="*/ 1273038 h 1911786"/>
                <a:gd name="connsiteX132" fmla="*/ 1672240 w 5072138"/>
                <a:gd name="connsiteY132" fmla="*/ 1248761 h 1911786"/>
                <a:gd name="connsiteX133" fmla="*/ 1482077 w 5072138"/>
                <a:gd name="connsiteY133" fmla="*/ 1232577 h 1911786"/>
                <a:gd name="connsiteX134" fmla="*/ 1437571 w 5072138"/>
                <a:gd name="connsiteY134" fmla="*/ 1224485 h 1911786"/>
                <a:gd name="connsiteX135" fmla="*/ 1376881 w 5072138"/>
                <a:gd name="connsiteY135" fmla="*/ 1208301 h 1911786"/>
                <a:gd name="connsiteX136" fmla="*/ 1255500 w 5072138"/>
                <a:gd name="connsiteY136" fmla="*/ 1204255 h 1911786"/>
                <a:gd name="connsiteX137" fmla="*/ 1198856 w 5072138"/>
                <a:gd name="connsiteY137" fmla="*/ 1192117 h 1911786"/>
                <a:gd name="connsiteX138" fmla="*/ 1121982 w 5072138"/>
                <a:gd name="connsiteY138" fmla="*/ 1171887 h 1911786"/>
                <a:gd name="connsiteX139" fmla="*/ 1101752 w 5072138"/>
                <a:gd name="connsiteY139" fmla="*/ 1167841 h 1911786"/>
                <a:gd name="connsiteX140" fmla="*/ 1057246 w 5072138"/>
                <a:gd name="connsiteY140" fmla="*/ 1155703 h 1911786"/>
                <a:gd name="connsiteX141" fmla="*/ 1037016 w 5072138"/>
                <a:gd name="connsiteY141" fmla="*/ 1143565 h 1911786"/>
                <a:gd name="connsiteX142" fmla="*/ 1016785 w 5072138"/>
                <a:gd name="connsiteY142" fmla="*/ 1139519 h 1911786"/>
                <a:gd name="connsiteX143" fmla="*/ 1004647 w 5072138"/>
                <a:gd name="connsiteY143" fmla="*/ 1135473 h 1911786"/>
                <a:gd name="connsiteX144" fmla="*/ 956095 w 5072138"/>
                <a:gd name="connsiteY144" fmla="*/ 1111197 h 1911786"/>
                <a:gd name="connsiteX145" fmla="*/ 939911 w 5072138"/>
                <a:gd name="connsiteY145" fmla="*/ 1103105 h 1911786"/>
                <a:gd name="connsiteX146" fmla="*/ 911589 w 5072138"/>
                <a:gd name="connsiteY146" fmla="*/ 1090967 h 1911786"/>
                <a:gd name="connsiteX147" fmla="*/ 899451 w 5072138"/>
                <a:gd name="connsiteY147" fmla="*/ 1082875 h 1911786"/>
                <a:gd name="connsiteX148" fmla="*/ 867083 w 5072138"/>
                <a:gd name="connsiteY148" fmla="*/ 1070737 h 1911786"/>
                <a:gd name="connsiteX149" fmla="*/ 854945 w 5072138"/>
                <a:gd name="connsiteY149" fmla="*/ 1058599 h 1911786"/>
                <a:gd name="connsiteX150" fmla="*/ 810439 w 5072138"/>
                <a:gd name="connsiteY150" fmla="*/ 1038368 h 1911786"/>
                <a:gd name="connsiteX151" fmla="*/ 782116 w 5072138"/>
                <a:gd name="connsiteY151" fmla="*/ 1030276 h 1911786"/>
                <a:gd name="connsiteX152" fmla="*/ 765932 w 5072138"/>
                <a:gd name="connsiteY152" fmla="*/ 1018138 h 1911786"/>
                <a:gd name="connsiteX153" fmla="*/ 717380 w 5072138"/>
                <a:gd name="connsiteY153" fmla="*/ 1006000 h 1911786"/>
                <a:gd name="connsiteX154" fmla="*/ 705242 w 5072138"/>
                <a:gd name="connsiteY154" fmla="*/ 997908 h 1911786"/>
                <a:gd name="connsiteX155" fmla="*/ 676920 w 5072138"/>
                <a:gd name="connsiteY155" fmla="*/ 989816 h 1911786"/>
                <a:gd name="connsiteX156" fmla="*/ 640506 w 5072138"/>
                <a:gd name="connsiteY156" fmla="*/ 969586 h 1911786"/>
                <a:gd name="connsiteX157" fmla="*/ 608138 w 5072138"/>
                <a:gd name="connsiteY157" fmla="*/ 937218 h 1911786"/>
                <a:gd name="connsiteX158" fmla="*/ 591954 w 5072138"/>
                <a:gd name="connsiteY158" fmla="*/ 921034 h 1911786"/>
                <a:gd name="connsiteX159" fmla="*/ 571723 w 5072138"/>
                <a:gd name="connsiteY159" fmla="*/ 900804 h 1911786"/>
                <a:gd name="connsiteX160" fmla="*/ 551493 w 5072138"/>
                <a:gd name="connsiteY160" fmla="*/ 880574 h 1911786"/>
                <a:gd name="connsiteX161" fmla="*/ 539355 w 5072138"/>
                <a:gd name="connsiteY161" fmla="*/ 864390 h 1911786"/>
                <a:gd name="connsiteX162" fmla="*/ 506987 w 5072138"/>
                <a:gd name="connsiteY162" fmla="*/ 844160 h 1911786"/>
                <a:gd name="connsiteX163" fmla="*/ 482711 w 5072138"/>
                <a:gd name="connsiteY163" fmla="*/ 819884 h 1911786"/>
                <a:gd name="connsiteX164" fmla="*/ 474619 w 5072138"/>
                <a:gd name="connsiteY164" fmla="*/ 811791 h 1911786"/>
                <a:gd name="connsiteX165" fmla="*/ 450343 w 5072138"/>
                <a:gd name="connsiteY165" fmla="*/ 795607 h 1911786"/>
                <a:gd name="connsiteX166" fmla="*/ 405837 w 5072138"/>
                <a:gd name="connsiteY166" fmla="*/ 759193 h 1911786"/>
                <a:gd name="connsiteX167" fmla="*/ 381561 w 5072138"/>
                <a:gd name="connsiteY167" fmla="*/ 747055 h 1911786"/>
                <a:gd name="connsiteX168" fmla="*/ 219720 w 5072138"/>
                <a:gd name="connsiteY168" fmla="*/ 743009 h 1911786"/>
                <a:gd name="connsiteX169" fmla="*/ 175214 w 5072138"/>
                <a:gd name="connsiteY169" fmla="*/ 734917 h 1911786"/>
                <a:gd name="connsiteX170" fmla="*/ 159030 w 5072138"/>
                <a:gd name="connsiteY170" fmla="*/ 726825 h 1911786"/>
                <a:gd name="connsiteX171" fmla="*/ 126662 w 5072138"/>
                <a:gd name="connsiteY171" fmla="*/ 722779 h 1911786"/>
                <a:gd name="connsiteX172" fmla="*/ 114523 w 5072138"/>
                <a:gd name="connsiteY172" fmla="*/ 718733 h 1911786"/>
                <a:gd name="connsiteX173" fmla="*/ 102385 w 5072138"/>
                <a:gd name="connsiteY173" fmla="*/ 710641 h 1911786"/>
                <a:gd name="connsiteX174" fmla="*/ 86201 w 5072138"/>
                <a:gd name="connsiteY174" fmla="*/ 706595 h 1911786"/>
                <a:gd name="connsiteX175" fmla="*/ 74063 w 5072138"/>
                <a:gd name="connsiteY175" fmla="*/ 694457 h 1911786"/>
                <a:gd name="connsiteX176" fmla="*/ 57879 w 5072138"/>
                <a:gd name="connsiteY176" fmla="*/ 682319 h 1911786"/>
                <a:gd name="connsiteX177" fmla="*/ 86201 w 5072138"/>
                <a:gd name="connsiteY177" fmla="*/ 710641 h 1911786"/>
                <a:gd name="connsiteX178" fmla="*/ 90247 w 5072138"/>
                <a:gd name="connsiteY178"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179260 w 5072138"/>
                <a:gd name="connsiteY3" fmla="*/ 629721 h 1911786"/>
                <a:gd name="connsiteX4" fmla="*/ 252088 w 5072138"/>
                <a:gd name="connsiteY4" fmla="*/ 597353 h 1911786"/>
                <a:gd name="connsiteX5" fmla="*/ 264226 w 5072138"/>
                <a:gd name="connsiteY5" fmla="*/ 585214 h 1911786"/>
                <a:gd name="connsiteX6" fmla="*/ 284456 w 5072138"/>
                <a:gd name="connsiteY6" fmla="*/ 581168 h 1911786"/>
                <a:gd name="connsiteX7" fmla="*/ 316824 w 5072138"/>
                <a:gd name="connsiteY7" fmla="*/ 569030 h 1911786"/>
                <a:gd name="connsiteX8" fmla="*/ 328962 w 5072138"/>
                <a:gd name="connsiteY8" fmla="*/ 564984 h 1911786"/>
                <a:gd name="connsiteX9" fmla="*/ 349192 w 5072138"/>
                <a:gd name="connsiteY9" fmla="*/ 552846 h 1911786"/>
                <a:gd name="connsiteX10" fmla="*/ 381561 w 5072138"/>
                <a:gd name="connsiteY10" fmla="*/ 544754 h 1911786"/>
                <a:gd name="connsiteX11" fmla="*/ 422021 w 5072138"/>
                <a:gd name="connsiteY11" fmla="*/ 524524 h 1911786"/>
                <a:gd name="connsiteX12" fmla="*/ 458435 w 5072138"/>
                <a:gd name="connsiteY12" fmla="*/ 516432 h 1911786"/>
                <a:gd name="connsiteX13" fmla="*/ 470573 w 5072138"/>
                <a:gd name="connsiteY13" fmla="*/ 508340 h 1911786"/>
                <a:gd name="connsiteX14" fmla="*/ 486757 w 5072138"/>
                <a:gd name="connsiteY14" fmla="*/ 504294 h 1911786"/>
                <a:gd name="connsiteX15" fmla="*/ 539355 w 5072138"/>
                <a:gd name="connsiteY15" fmla="*/ 496202 h 1911786"/>
                <a:gd name="connsiteX16" fmla="*/ 579816 w 5072138"/>
                <a:gd name="connsiteY16" fmla="*/ 480018 h 1911786"/>
                <a:gd name="connsiteX17" fmla="*/ 624322 w 5072138"/>
                <a:gd name="connsiteY17" fmla="*/ 471926 h 1911786"/>
                <a:gd name="connsiteX18" fmla="*/ 644552 w 5072138"/>
                <a:gd name="connsiteY18" fmla="*/ 467880 h 1911786"/>
                <a:gd name="connsiteX19" fmla="*/ 685012 w 5072138"/>
                <a:gd name="connsiteY19" fmla="*/ 463834 h 1911786"/>
                <a:gd name="connsiteX20" fmla="*/ 733564 w 5072138"/>
                <a:gd name="connsiteY20" fmla="*/ 451696 h 1911786"/>
                <a:gd name="connsiteX21" fmla="*/ 753794 w 5072138"/>
                <a:gd name="connsiteY21" fmla="*/ 443604 h 1911786"/>
                <a:gd name="connsiteX22" fmla="*/ 769978 w 5072138"/>
                <a:gd name="connsiteY22" fmla="*/ 439558 h 1911786"/>
                <a:gd name="connsiteX23" fmla="*/ 782116 w 5072138"/>
                <a:gd name="connsiteY23" fmla="*/ 435512 h 1911786"/>
                <a:gd name="connsiteX24" fmla="*/ 814485 w 5072138"/>
                <a:gd name="connsiteY24" fmla="*/ 427420 h 1911786"/>
                <a:gd name="connsiteX25" fmla="*/ 838761 w 5072138"/>
                <a:gd name="connsiteY25" fmla="*/ 419328 h 1911786"/>
                <a:gd name="connsiteX26" fmla="*/ 850899 w 5072138"/>
                <a:gd name="connsiteY26" fmla="*/ 411236 h 1911786"/>
                <a:gd name="connsiteX27" fmla="*/ 891359 w 5072138"/>
                <a:gd name="connsiteY27" fmla="*/ 403144 h 1911786"/>
                <a:gd name="connsiteX28" fmla="*/ 923727 w 5072138"/>
                <a:gd name="connsiteY28" fmla="*/ 391006 h 1911786"/>
                <a:gd name="connsiteX29" fmla="*/ 939911 w 5072138"/>
                <a:gd name="connsiteY29" fmla="*/ 386960 h 1911786"/>
                <a:gd name="connsiteX30" fmla="*/ 952049 w 5072138"/>
                <a:gd name="connsiteY30" fmla="*/ 382914 h 1911786"/>
                <a:gd name="connsiteX31" fmla="*/ 1000601 w 5072138"/>
                <a:gd name="connsiteY31" fmla="*/ 378868 h 1911786"/>
                <a:gd name="connsiteX32" fmla="*/ 1020831 w 5072138"/>
                <a:gd name="connsiteY32" fmla="*/ 370776 h 1911786"/>
                <a:gd name="connsiteX33" fmla="*/ 1041062 w 5072138"/>
                <a:gd name="connsiteY33" fmla="*/ 366730 h 1911786"/>
                <a:gd name="connsiteX34" fmla="*/ 1053200 w 5072138"/>
                <a:gd name="connsiteY34" fmla="*/ 358638 h 1911786"/>
                <a:gd name="connsiteX35" fmla="*/ 1097706 w 5072138"/>
                <a:gd name="connsiteY35" fmla="*/ 354591 h 1911786"/>
                <a:gd name="connsiteX36" fmla="*/ 1109844 w 5072138"/>
                <a:gd name="connsiteY36" fmla="*/ 350545 h 1911786"/>
                <a:gd name="connsiteX37" fmla="*/ 1142212 w 5072138"/>
                <a:gd name="connsiteY37" fmla="*/ 346499 h 1911786"/>
                <a:gd name="connsiteX38" fmla="*/ 1154350 w 5072138"/>
                <a:gd name="connsiteY38" fmla="*/ 338407 h 1911786"/>
                <a:gd name="connsiteX39" fmla="*/ 1186718 w 5072138"/>
                <a:gd name="connsiteY39" fmla="*/ 334361 h 1911786"/>
                <a:gd name="connsiteX40" fmla="*/ 1198856 w 5072138"/>
                <a:gd name="connsiteY40" fmla="*/ 330315 h 1911786"/>
                <a:gd name="connsiteX41" fmla="*/ 1235270 w 5072138"/>
                <a:gd name="connsiteY41" fmla="*/ 322223 h 1911786"/>
                <a:gd name="connsiteX42" fmla="*/ 1263592 w 5072138"/>
                <a:gd name="connsiteY42" fmla="*/ 310085 h 1911786"/>
                <a:gd name="connsiteX43" fmla="*/ 1279777 w 5072138"/>
                <a:gd name="connsiteY43" fmla="*/ 306039 h 1911786"/>
                <a:gd name="connsiteX44" fmla="*/ 1291915 w 5072138"/>
                <a:gd name="connsiteY44" fmla="*/ 297947 h 1911786"/>
                <a:gd name="connsiteX45" fmla="*/ 1336421 w 5072138"/>
                <a:gd name="connsiteY45" fmla="*/ 289855 h 1911786"/>
                <a:gd name="connsiteX46" fmla="*/ 1368789 w 5072138"/>
                <a:gd name="connsiteY46" fmla="*/ 277717 h 1911786"/>
                <a:gd name="connsiteX47" fmla="*/ 1401157 w 5072138"/>
                <a:gd name="connsiteY47" fmla="*/ 265579 h 1911786"/>
                <a:gd name="connsiteX48" fmla="*/ 1417341 w 5072138"/>
                <a:gd name="connsiteY48" fmla="*/ 261533 h 1911786"/>
                <a:gd name="connsiteX49" fmla="*/ 1778152 w 5072138"/>
                <a:gd name="connsiteY49" fmla="*/ 162894 h 1911786"/>
                <a:gd name="connsiteX50" fmla="*/ 2592425 w 5072138"/>
                <a:gd name="connsiteY50" fmla="*/ 7815 h 1911786"/>
                <a:gd name="connsiteX51" fmla="*/ 3343853 w 5072138"/>
                <a:gd name="connsiteY51" fmla="*/ 36875 h 1911786"/>
                <a:gd name="connsiteX52" fmla="*/ 3609447 w 5072138"/>
                <a:gd name="connsiteY52" fmla="*/ 83357 h 1911786"/>
                <a:gd name="connsiteX53" fmla="*/ 4399256 w 5072138"/>
                <a:gd name="connsiteY53" fmla="*/ 95646 h 1911786"/>
                <a:gd name="connsiteX54" fmla="*/ 5031424 w 5072138"/>
                <a:gd name="connsiteY54" fmla="*/ 91314 h 1911786"/>
                <a:gd name="connsiteX55" fmla="*/ 5006159 w 5072138"/>
                <a:gd name="connsiteY55" fmla="*/ 391006 h 1911786"/>
                <a:gd name="connsiteX56" fmla="*/ 4981883 w 5072138"/>
                <a:gd name="connsiteY56" fmla="*/ 459788 h 1911786"/>
                <a:gd name="connsiteX57" fmla="*/ 4973791 w 5072138"/>
                <a:gd name="connsiteY57" fmla="*/ 496202 h 1911786"/>
                <a:gd name="connsiteX58" fmla="*/ 4961653 w 5072138"/>
                <a:gd name="connsiteY58" fmla="*/ 564984 h 1911786"/>
                <a:gd name="connsiteX59" fmla="*/ 4965699 w 5072138"/>
                <a:gd name="connsiteY59" fmla="*/ 1014092 h 1911786"/>
                <a:gd name="connsiteX60" fmla="*/ 4969745 w 5072138"/>
                <a:gd name="connsiteY60" fmla="*/ 1030276 h 1911786"/>
                <a:gd name="connsiteX61" fmla="*/ 4973791 w 5072138"/>
                <a:gd name="connsiteY61" fmla="*/ 1151657 h 1911786"/>
                <a:gd name="connsiteX62" fmla="*/ 4989975 w 5072138"/>
                <a:gd name="connsiteY62" fmla="*/ 1196163 h 1911786"/>
                <a:gd name="connsiteX63" fmla="*/ 4998067 w 5072138"/>
                <a:gd name="connsiteY63" fmla="*/ 1224485 h 1911786"/>
                <a:gd name="connsiteX64" fmla="*/ 5006159 w 5072138"/>
                <a:gd name="connsiteY64" fmla="*/ 1244715 h 1911786"/>
                <a:gd name="connsiteX65" fmla="*/ 5010205 w 5072138"/>
                <a:gd name="connsiteY65" fmla="*/ 1264945 h 1911786"/>
                <a:gd name="connsiteX66" fmla="*/ 5022343 w 5072138"/>
                <a:gd name="connsiteY66" fmla="*/ 1281130 h 1911786"/>
                <a:gd name="connsiteX67" fmla="*/ 5026389 w 5072138"/>
                <a:gd name="connsiteY67" fmla="*/ 1301360 h 1911786"/>
                <a:gd name="connsiteX68" fmla="*/ 5034481 w 5072138"/>
                <a:gd name="connsiteY68" fmla="*/ 1317544 h 1911786"/>
                <a:gd name="connsiteX69" fmla="*/ 5038527 w 5072138"/>
                <a:gd name="connsiteY69" fmla="*/ 1333728 h 1911786"/>
                <a:gd name="connsiteX70" fmla="*/ 5022343 w 5072138"/>
                <a:gd name="connsiteY70" fmla="*/ 1390372 h 1911786"/>
                <a:gd name="connsiteX71" fmla="*/ 4994021 w 5072138"/>
                <a:gd name="connsiteY71" fmla="*/ 1463200 h 1911786"/>
                <a:gd name="connsiteX72" fmla="*/ 4973791 w 5072138"/>
                <a:gd name="connsiteY72" fmla="*/ 1523891 h 1911786"/>
                <a:gd name="connsiteX73" fmla="*/ 4949515 w 5072138"/>
                <a:gd name="connsiteY73" fmla="*/ 1596719 h 1911786"/>
                <a:gd name="connsiteX74" fmla="*/ 4945469 w 5072138"/>
                <a:gd name="connsiteY74" fmla="*/ 1616949 h 1911786"/>
                <a:gd name="connsiteX75" fmla="*/ 4929285 w 5072138"/>
                <a:gd name="connsiteY75" fmla="*/ 1665501 h 1911786"/>
                <a:gd name="connsiteX76" fmla="*/ 4921192 w 5072138"/>
                <a:gd name="connsiteY76" fmla="*/ 1685731 h 1911786"/>
                <a:gd name="connsiteX77" fmla="*/ 4909054 w 5072138"/>
                <a:gd name="connsiteY77" fmla="*/ 1693823 h 1911786"/>
                <a:gd name="connsiteX78" fmla="*/ 4905008 w 5072138"/>
                <a:gd name="connsiteY78" fmla="*/ 1705961 h 1911786"/>
                <a:gd name="connsiteX79" fmla="*/ 4880732 w 5072138"/>
                <a:gd name="connsiteY79" fmla="*/ 1758560 h 1911786"/>
                <a:gd name="connsiteX80" fmla="*/ 4876686 w 5072138"/>
                <a:gd name="connsiteY80" fmla="*/ 1778790 h 1911786"/>
                <a:gd name="connsiteX81" fmla="*/ 4864548 w 5072138"/>
                <a:gd name="connsiteY81" fmla="*/ 1807112 h 1911786"/>
                <a:gd name="connsiteX82" fmla="*/ 4860502 w 5072138"/>
                <a:gd name="connsiteY82" fmla="*/ 1819250 h 1911786"/>
                <a:gd name="connsiteX83" fmla="*/ 4856456 w 5072138"/>
                <a:gd name="connsiteY83" fmla="*/ 1835434 h 1911786"/>
                <a:gd name="connsiteX84" fmla="*/ 4799812 w 5072138"/>
                <a:gd name="connsiteY84" fmla="*/ 1847572 h 1911786"/>
                <a:gd name="connsiteX85" fmla="*/ 4694616 w 5072138"/>
                <a:gd name="connsiteY85" fmla="*/ 1867802 h 1911786"/>
                <a:gd name="connsiteX86" fmla="*/ 4532775 w 5072138"/>
                <a:gd name="connsiteY86" fmla="*/ 1871848 h 1911786"/>
                <a:gd name="connsiteX87" fmla="*/ 4411394 w 5072138"/>
                <a:gd name="connsiteY87" fmla="*/ 1883986 h 1911786"/>
                <a:gd name="connsiteX88" fmla="*/ 4209093 w 5072138"/>
                <a:gd name="connsiteY88" fmla="*/ 1892078 h 1911786"/>
                <a:gd name="connsiteX89" fmla="*/ 3990608 w 5072138"/>
                <a:gd name="connsiteY89" fmla="*/ 1896124 h 1911786"/>
                <a:gd name="connsiteX90" fmla="*/ 3933964 w 5072138"/>
                <a:gd name="connsiteY90" fmla="*/ 1892078 h 1911786"/>
                <a:gd name="connsiteX91" fmla="*/ 3881366 w 5072138"/>
                <a:gd name="connsiteY91" fmla="*/ 1883986 h 1911786"/>
                <a:gd name="connsiteX92" fmla="*/ 3848998 w 5072138"/>
                <a:gd name="connsiteY92" fmla="*/ 1875894 h 1911786"/>
                <a:gd name="connsiteX93" fmla="*/ 3812584 w 5072138"/>
                <a:gd name="connsiteY93" fmla="*/ 1867802 h 1911786"/>
                <a:gd name="connsiteX94" fmla="*/ 3784262 w 5072138"/>
                <a:gd name="connsiteY94" fmla="*/ 1863756 h 1911786"/>
                <a:gd name="connsiteX95" fmla="*/ 3747847 w 5072138"/>
                <a:gd name="connsiteY95" fmla="*/ 1855664 h 1911786"/>
                <a:gd name="connsiteX96" fmla="*/ 3723571 w 5072138"/>
                <a:gd name="connsiteY96" fmla="*/ 1851618 h 1911786"/>
                <a:gd name="connsiteX97" fmla="*/ 3703341 w 5072138"/>
                <a:gd name="connsiteY97" fmla="*/ 1847572 h 1911786"/>
                <a:gd name="connsiteX98" fmla="*/ 3618375 w 5072138"/>
                <a:gd name="connsiteY98" fmla="*/ 1835434 h 1911786"/>
                <a:gd name="connsiteX99" fmla="*/ 3533408 w 5072138"/>
                <a:gd name="connsiteY99" fmla="*/ 1827342 h 1911786"/>
                <a:gd name="connsiteX100" fmla="*/ 3472718 w 5072138"/>
                <a:gd name="connsiteY100" fmla="*/ 1819250 h 1911786"/>
                <a:gd name="connsiteX101" fmla="*/ 3452488 w 5072138"/>
                <a:gd name="connsiteY101" fmla="*/ 1811158 h 1911786"/>
                <a:gd name="connsiteX102" fmla="*/ 3416074 w 5072138"/>
                <a:gd name="connsiteY102" fmla="*/ 1786882 h 1911786"/>
                <a:gd name="connsiteX103" fmla="*/ 3403936 w 5072138"/>
                <a:gd name="connsiteY103" fmla="*/ 1770698 h 1911786"/>
                <a:gd name="connsiteX104" fmla="*/ 3359430 w 5072138"/>
                <a:gd name="connsiteY104" fmla="*/ 1746422 h 1911786"/>
                <a:gd name="connsiteX105" fmla="*/ 3318969 w 5072138"/>
                <a:gd name="connsiteY105" fmla="*/ 1722145 h 1911786"/>
                <a:gd name="connsiteX106" fmla="*/ 3290647 w 5072138"/>
                <a:gd name="connsiteY106" fmla="*/ 1710007 h 1911786"/>
                <a:gd name="connsiteX107" fmla="*/ 3250187 w 5072138"/>
                <a:gd name="connsiteY107" fmla="*/ 1685731 h 1911786"/>
                <a:gd name="connsiteX108" fmla="*/ 3225911 w 5072138"/>
                <a:gd name="connsiteY108" fmla="*/ 1677639 h 1911786"/>
                <a:gd name="connsiteX109" fmla="*/ 3177359 w 5072138"/>
                <a:gd name="connsiteY109" fmla="*/ 1657409 h 1911786"/>
                <a:gd name="connsiteX110" fmla="*/ 3157129 w 5072138"/>
                <a:gd name="connsiteY110" fmla="*/ 1649317 h 1911786"/>
                <a:gd name="connsiteX111" fmla="*/ 3136899 w 5072138"/>
                <a:gd name="connsiteY111" fmla="*/ 1645271 h 1911786"/>
                <a:gd name="connsiteX112" fmla="*/ 3055978 w 5072138"/>
                <a:gd name="connsiteY112" fmla="*/ 1633133 h 1911786"/>
                <a:gd name="connsiteX113" fmla="*/ 3007426 w 5072138"/>
                <a:gd name="connsiteY113" fmla="*/ 1629087 h 1911786"/>
                <a:gd name="connsiteX114" fmla="*/ 2966966 w 5072138"/>
                <a:gd name="connsiteY114" fmla="*/ 1604811 h 1911786"/>
                <a:gd name="connsiteX115" fmla="*/ 2934598 w 5072138"/>
                <a:gd name="connsiteY115" fmla="*/ 1584581 h 1911786"/>
                <a:gd name="connsiteX116" fmla="*/ 2914368 w 5072138"/>
                <a:gd name="connsiteY116" fmla="*/ 1556259 h 1911786"/>
                <a:gd name="connsiteX117" fmla="*/ 2898184 w 5072138"/>
                <a:gd name="connsiteY117" fmla="*/ 1552213 h 1911786"/>
                <a:gd name="connsiteX118" fmla="*/ 2886046 w 5072138"/>
                <a:gd name="connsiteY118" fmla="*/ 1548167 h 1911786"/>
                <a:gd name="connsiteX119" fmla="*/ 2865816 w 5072138"/>
                <a:gd name="connsiteY119" fmla="*/ 1544121 h 1911786"/>
                <a:gd name="connsiteX120" fmla="*/ 2829401 w 5072138"/>
                <a:gd name="connsiteY120" fmla="*/ 1531983 h 1911786"/>
                <a:gd name="connsiteX121" fmla="*/ 2788941 w 5072138"/>
                <a:gd name="connsiteY121" fmla="*/ 1523891 h 1911786"/>
                <a:gd name="connsiteX122" fmla="*/ 2732297 w 5072138"/>
                <a:gd name="connsiteY122" fmla="*/ 1507707 h 1911786"/>
                <a:gd name="connsiteX123" fmla="*/ 2695883 w 5072138"/>
                <a:gd name="connsiteY123" fmla="*/ 1495568 h 1911786"/>
                <a:gd name="connsiteX124" fmla="*/ 2627100 w 5072138"/>
                <a:gd name="connsiteY124" fmla="*/ 1483430 h 1911786"/>
                <a:gd name="connsiteX125" fmla="*/ 2481444 w 5072138"/>
                <a:gd name="connsiteY125" fmla="*/ 1467246 h 1911786"/>
                <a:gd name="connsiteX126" fmla="*/ 2453122 w 5072138"/>
                <a:gd name="connsiteY126" fmla="*/ 1463200 h 1911786"/>
                <a:gd name="connsiteX127" fmla="*/ 2347925 w 5072138"/>
                <a:gd name="connsiteY127" fmla="*/ 1434878 h 1911786"/>
                <a:gd name="connsiteX128" fmla="*/ 2279143 w 5072138"/>
                <a:gd name="connsiteY128" fmla="*/ 1422740 h 1911786"/>
                <a:gd name="connsiteX129" fmla="*/ 2101118 w 5072138"/>
                <a:gd name="connsiteY129" fmla="*/ 1370142 h 1911786"/>
                <a:gd name="connsiteX130" fmla="*/ 1906909 w 5072138"/>
                <a:gd name="connsiteY130" fmla="*/ 1297314 h 1911786"/>
                <a:gd name="connsiteX131" fmla="*/ 1777437 w 5072138"/>
                <a:gd name="connsiteY131" fmla="*/ 1273038 h 1911786"/>
                <a:gd name="connsiteX132" fmla="*/ 1672240 w 5072138"/>
                <a:gd name="connsiteY132" fmla="*/ 1248761 h 1911786"/>
                <a:gd name="connsiteX133" fmla="*/ 1482077 w 5072138"/>
                <a:gd name="connsiteY133" fmla="*/ 1232577 h 1911786"/>
                <a:gd name="connsiteX134" fmla="*/ 1437571 w 5072138"/>
                <a:gd name="connsiteY134" fmla="*/ 1224485 h 1911786"/>
                <a:gd name="connsiteX135" fmla="*/ 1376881 w 5072138"/>
                <a:gd name="connsiteY135" fmla="*/ 1208301 h 1911786"/>
                <a:gd name="connsiteX136" fmla="*/ 1255500 w 5072138"/>
                <a:gd name="connsiteY136" fmla="*/ 1204255 h 1911786"/>
                <a:gd name="connsiteX137" fmla="*/ 1198856 w 5072138"/>
                <a:gd name="connsiteY137" fmla="*/ 1192117 h 1911786"/>
                <a:gd name="connsiteX138" fmla="*/ 1121982 w 5072138"/>
                <a:gd name="connsiteY138" fmla="*/ 1171887 h 1911786"/>
                <a:gd name="connsiteX139" fmla="*/ 1101752 w 5072138"/>
                <a:gd name="connsiteY139" fmla="*/ 1167841 h 1911786"/>
                <a:gd name="connsiteX140" fmla="*/ 1057246 w 5072138"/>
                <a:gd name="connsiteY140" fmla="*/ 1155703 h 1911786"/>
                <a:gd name="connsiteX141" fmla="*/ 1037016 w 5072138"/>
                <a:gd name="connsiteY141" fmla="*/ 1143565 h 1911786"/>
                <a:gd name="connsiteX142" fmla="*/ 1016785 w 5072138"/>
                <a:gd name="connsiteY142" fmla="*/ 1139519 h 1911786"/>
                <a:gd name="connsiteX143" fmla="*/ 1004647 w 5072138"/>
                <a:gd name="connsiteY143" fmla="*/ 1135473 h 1911786"/>
                <a:gd name="connsiteX144" fmla="*/ 956095 w 5072138"/>
                <a:gd name="connsiteY144" fmla="*/ 1111197 h 1911786"/>
                <a:gd name="connsiteX145" fmla="*/ 939911 w 5072138"/>
                <a:gd name="connsiteY145" fmla="*/ 1103105 h 1911786"/>
                <a:gd name="connsiteX146" fmla="*/ 911589 w 5072138"/>
                <a:gd name="connsiteY146" fmla="*/ 1090967 h 1911786"/>
                <a:gd name="connsiteX147" fmla="*/ 899451 w 5072138"/>
                <a:gd name="connsiteY147" fmla="*/ 1082875 h 1911786"/>
                <a:gd name="connsiteX148" fmla="*/ 867083 w 5072138"/>
                <a:gd name="connsiteY148" fmla="*/ 1070737 h 1911786"/>
                <a:gd name="connsiteX149" fmla="*/ 854945 w 5072138"/>
                <a:gd name="connsiteY149" fmla="*/ 1058599 h 1911786"/>
                <a:gd name="connsiteX150" fmla="*/ 810439 w 5072138"/>
                <a:gd name="connsiteY150" fmla="*/ 1038368 h 1911786"/>
                <a:gd name="connsiteX151" fmla="*/ 782116 w 5072138"/>
                <a:gd name="connsiteY151" fmla="*/ 1030276 h 1911786"/>
                <a:gd name="connsiteX152" fmla="*/ 765932 w 5072138"/>
                <a:gd name="connsiteY152" fmla="*/ 1018138 h 1911786"/>
                <a:gd name="connsiteX153" fmla="*/ 717380 w 5072138"/>
                <a:gd name="connsiteY153" fmla="*/ 1006000 h 1911786"/>
                <a:gd name="connsiteX154" fmla="*/ 705242 w 5072138"/>
                <a:gd name="connsiteY154" fmla="*/ 997908 h 1911786"/>
                <a:gd name="connsiteX155" fmla="*/ 676920 w 5072138"/>
                <a:gd name="connsiteY155" fmla="*/ 989816 h 1911786"/>
                <a:gd name="connsiteX156" fmla="*/ 640506 w 5072138"/>
                <a:gd name="connsiteY156" fmla="*/ 969586 h 1911786"/>
                <a:gd name="connsiteX157" fmla="*/ 608138 w 5072138"/>
                <a:gd name="connsiteY157" fmla="*/ 937218 h 1911786"/>
                <a:gd name="connsiteX158" fmla="*/ 591954 w 5072138"/>
                <a:gd name="connsiteY158" fmla="*/ 921034 h 1911786"/>
                <a:gd name="connsiteX159" fmla="*/ 571723 w 5072138"/>
                <a:gd name="connsiteY159" fmla="*/ 900804 h 1911786"/>
                <a:gd name="connsiteX160" fmla="*/ 551493 w 5072138"/>
                <a:gd name="connsiteY160" fmla="*/ 880574 h 1911786"/>
                <a:gd name="connsiteX161" fmla="*/ 539355 w 5072138"/>
                <a:gd name="connsiteY161" fmla="*/ 864390 h 1911786"/>
                <a:gd name="connsiteX162" fmla="*/ 506987 w 5072138"/>
                <a:gd name="connsiteY162" fmla="*/ 844160 h 1911786"/>
                <a:gd name="connsiteX163" fmla="*/ 482711 w 5072138"/>
                <a:gd name="connsiteY163" fmla="*/ 819884 h 1911786"/>
                <a:gd name="connsiteX164" fmla="*/ 474619 w 5072138"/>
                <a:gd name="connsiteY164" fmla="*/ 811791 h 1911786"/>
                <a:gd name="connsiteX165" fmla="*/ 450343 w 5072138"/>
                <a:gd name="connsiteY165" fmla="*/ 795607 h 1911786"/>
                <a:gd name="connsiteX166" fmla="*/ 405837 w 5072138"/>
                <a:gd name="connsiteY166" fmla="*/ 759193 h 1911786"/>
                <a:gd name="connsiteX167" fmla="*/ 381561 w 5072138"/>
                <a:gd name="connsiteY167" fmla="*/ 747055 h 1911786"/>
                <a:gd name="connsiteX168" fmla="*/ 219720 w 5072138"/>
                <a:gd name="connsiteY168" fmla="*/ 743009 h 1911786"/>
                <a:gd name="connsiteX169" fmla="*/ 175214 w 5072138"/>
                <a:gd name="connsiteY169" fmla="*/ 734917 h 1911786"/>
                <a:gd name="connsiteX170" fmla="*/ 159030 w 5072138"/>
                <a:gd name="connsiteY170" fmla="*/ 726825 h 1911786"/>
                <a:gd name="connsiteX171" fmla="*/ 126662 w 5072138"/>
                <a:gd name="connsiteY171" fmla="*/ 722779 h 1911786"/>
                <a:gd name="connsiteX172" fmla="*/ 114523 w 5072138"/>
                <a:gd name="connsiteY172" fmla="*/ 718733 h 1911786"/>
                <a:gd name="connsiteX173" fmla="*/ 102385 w 5072138"/>
                <a:gd name="connsiteY173" fmla="*/ 710641 h 1911786"/>
                <a:gd name="connsiteX174" fmla="*/ 86201 w 5072138"/>
                <a:gd name="connsiteY174" fmla="*/ 706595 h 1911786"/>
                <a:gd name="connsiteX175" fmla="*/ 57879 w 5072138"/>
                <a:gd name="connsiteY175" fmla="*/ 682319 h 1911786"/>
                <a:gd name="connsiteX176" fmla="*/ 86201 w 5072138"/>
                <a:gd name="connsiteY176" fmla="*/ 710641 h 1911786"/>
                <a:gd name="connsiteX177" fmla="*/ 90247 w 5072138"/>
                <a:gd name="connsiteY177" fmla="*/ 714687 h 1911786"/>
                <a:gd name="connsiteX0" fmla="*/ 21465 w 5072138"/>
                <a:gd name="connsiteY0" fmla="*/ 690411 h 1911786"/>
                <a:gd name="connsiteX1" fmla="*/ 0 w 5072138"/>
                <a:gd name="connsiteY1" fmla="*/ 621723 h 1911786"/>
                <a:gd name="connsiteX2" fmla="*/ 86201 w 5072138"/>
                <a:gd name="connsiteY2" fmla="*/ 670181 h 1911786"/>
                <a:gd name="connsiteX3" fmla="*/ 252088 w 5072138"/>
                <a:gd name="connsiteY3" fmla="*/ 597353 h 1911786"/>
                <a:gd name="connsiteX4" fmla="*/ 264226 w 5072138"/>
                <a:gd name="connsiteY4" fmla="*/ 585214 h 1911786"/>
                <a:gd name="connsiteX5" fmla="*/ 284456 w 5072138"/>
                <a:gd name="connsiteY5" fmla="*/ 581168 h 1911786"/>
                <a:gd name="connsiteX6" fmla="*/ 316824 w 5072138"/>
                <a:gd name="connsiteY6" fmla="*/ 569030 h 1911786"/>
                <a:gd name="connsiteX7" fmla="*/ 328962 w 5072138"/>
                <a:gd name="connsiteY7" fmla="*/ 564984 h 1911786"/>
                <a:gd name="connsiteX8" fmla="*/ 349192 w 5072138"/>
                <a:gd name="connsiteY8" fmla="*/ 552846 h 1911786"/>
                <a:gd name="connsiteX9" fmla="*/ 381561 w 5072138"/>
                <a:gd name="connsiteY9" fmla="*/ 544754 h 1911786"/>
                <a:gd name="connsiteX10" fmla="*/ 422021 w 5072138"/>
                <a:gd name="connsiteY10" fmla="*/ 524524 h 1911786"/>
                <a:gd name="connsiteX11" fmla="*/ 458435 w 5072138"/>
                <a:gd name="connsiteY11" fmla="*/ 516432 h 1911786"/>
                <a:gd name="connsiteX12" fmla="*/ 470573 w 5072138"/>
                <a:gd name="connsiteY12" fmla="*/ 508340 h 1911786"/>
                <a:gd name="connsiteX13" fmla="*/ 486757 w 5072138"/>
                <a:gd name="connsiteY13" fmla="*/ 504294 h 1911786"/>
                <a:gd name="connsiteX14" fmla="*/ 539355 w 5072138"/>
                <a:gd name="connsiteY14" fmla="*/ 496202 h 1911786"/>
                <a:gd name="connsiteX15" fmla="*/ 579816 w 5072138"/>
                <a:gd name="connsiteY15" fmla="*/ 480018 h 1911786"/>
                <a:gd name="connsiteX16" fmla="*/ 624322 w 5072138"/>
                <a:gd name="connsiteY16" fmla="*/ 471926 h 1911786"/>
                <a:gd name="connsiteX17" fmla="*/ 644552 w 5072138"/>
                <a:gd name="connsiteY17" fmla="*/ 467880 h 1911786"/>
                <a:gd name="connsiteX18" fmla="*/ 685012 w 5072138"/>
                <a:gd name="connsiteY18" fmla="*/ 463834 h 1911786"/>
                <a:gd name="connsiteX19" fmla="*/ 733564 w 5072138"/>
                <a:gd name="connsiteY19" fmla="*/ 451696 h 1911786"/>
                <a:gd name="connsiteX20" fmla="*/ 753794 w 5072138"/>
                <a:gd name="connsiteY20" fmla="*/ 443604 h 1911786"/>
                <a:gd name="connsiteX21" fmla="*/ 769978 w 5072138"/>
                <a:gd name="connsiteY21" fmla="*/ 439558 h 1911786"/>
                <a:gd name="connsiteX22" fmla="*/ 782116 w 5072138"/>
                <a:gd name="connsiteY22" fmla="*/ 435512 h 1911786"/>
                <a:gd name="connsiteX23" fmla="*/ 814485 w 5072138"/>
                <a:gd name="connsiteY23" fmla="*/ 427420 h 1911786"/>
                <a:gd name="connsiteX24" fmla="*/ 838761 w 5072138"/>
                <a:gd name="connsiteY24" fmla="*/ 419328 h 1911786"/>
                <a:gd name="connsiteX25" fmla="*/ 850899 w 5072138"/>
                <a:gd name="connsiteY25" fmla="*/ 411236 h 1911786"/>
                <a:gd name="connsiteX26" fmla="*/ 891359 w 5072138"/>
                <a:gd name="connsiteY26" fmla="*/ 403144 h 1911786"/>
                <a:gd name="connsiteX27" fmla="*/ 923727 w 5072138"/>
                <a:gd name="connsiteY27" fmla="*/ 391006 h 1911786"/>
                <a:gd name="connsiteX28" fmla="*/ 939911 w 5072138"/>
                <a:gd name="connsiteY28" fmla="*/ 386960 h 1911786"/>
                <a:gd name="connsiteX29" fmla="*/ 952049 w 5072138"/>
                <a:gd name="connsiteY29" fmla="*/ 382914 h 1911786"/>
                <a:gd name="connsiteX30" fmla="*/ 1000601 w 5072138"/>
                <a:gd name="connsiteY30" fmla="*/ 378868 h 1911786"/>
                <a:gd name="connsiteX31" fmla="*/ 1020831 w 5072138"/>
                <a:gd name="connsiteY31" fmla="*/ 370776 h 1911786"/>
                <a:gd name="connsiteX32" fmla="*/ 1041062 w 5072138"/>
                <a:gd name="connsiteY32" fmla="*/ 366730 h 1911786"/>
                <a:gd name="connsiteX33" fmla="*/ 1053200 w 5072138"/>
                <a:gd name="connsiteY33" fmla="*/ 358638 h 1911786"/>
                <a:gd name="connsiteX34" fmla="*/ 1097706 w 5072138"/>
                <a:gd name="connsiteY34" fmla="*/ 354591 h 1911786"/>
                <a:gd name="connsiteX35" fmla="*/ 1109844 w 5072138"/>
                <a:gd name="connsiteY35" fmla="*/ 350545 h 1911786"/>
                <a:gd name="connsiteX36" fmla="*/ 1142212 w 5072138"/>
                <a:gd name="connsiteY36" fmla="*/ 346499 h 1911786"/>
                <a:gd name="connsiteX37" fmla="*/ 1154350 w 5072138"/>
                <a:gd name="connsiteY37" fmla="*/ 338407 h 1911786"/>
                <a:gd name="connsiteX38" fmla="*/ 1186718 w 5072138"/>
                <a:gd name="connsiteY38" fmla="*/ 334361 h 1911786"/>
                <a:gd name="connsiteX39" fmla="*/ 1198856 w 5072138"/>
                <a:gd name="connsiteY39" fmla="*/ 330315 h 1911786"/>
                <a:gd name="connsiteX40" fmla="*/ 1235270 w 5072138"/>
                <a:gd name="connsiteY40" fmla="*/ 322223 h 1911786"/>
                <a:gd name="connsiteX41" fmla="*/ 1263592 w 5072138"/>
                <a:gd name="connsiteY41" fmla="*/ 310085 h 1911786"/>
                <a:gd name="connsiteX42" fmla="*/ 1279777 w 5072138"/>
                <a:gd name="connsiteY42" fmla="*/ 306039 h 1911786"/>
                <a:gd name="connsiteX43" fmla="*/ 1291915 w 5072138"/>
                <a:gd name="connsiteY43" fmla="*/ 297947 h 1911786"/>
                <a:gd name="connsiteX44" fmla="*/ 1336421 w 5072138"/>
                <a:gd name="connsiteY44" fmla="*/ 289855 h 1911786"/>
                <a:gd name="connsiteX45" fmla="*/ 1368789 w 5072138"/>
                <a:gd name="connsiteY45" fmla="*/ 277717 h 1911786"/>
                <a:gd name="connsiteX46" fmla="*/ 1401157 w 5072138"/>
                <a:gd name="connsiteY46" fmla="*/ 265579 h 1911786"/>
                <a:gd name="connsiteX47" fmla="*/ 1417341 w 5072138"/>
                <a:gd name="connsiteY47" fmla="*/ 261533 h 1911786"/>
                <a:gd name="connsiteX48" fmla="*/ 1778152 w 5072138"/>
                <a:gd name="connsiteY48" fmla="*/ 162894 h 1911786"/>
                <a:gd name="connsiteX49" fmla="*/ 2592425 w 5072138"/>
                <a:gd name="connsiteY49" fmla="*/ 7815 h 1911786"/>
                <a:gd name="connsiteX50" fmla="*/ 3343853 w 5072138"/>
                <a:gd name="connsiteY50" fmla="*/ 36875 h 1911786"/>
                <a:gd name="connsiteX51" fmla="*/ 3609447 w 5072138"/>
                <a:gd name="connsiteY51" fmla="*/ 83357 h 1911786"/>
                <a:gd name="connsiteX52" fmla="*/ 4399256 w 5072138"/>
                <a:gd name="connsiteY52" fmla="*/ 95646 h 1911786"/>
                <a:gd name="connsiteX53" fmla="*/ 5031424 w 5072138"/>
                <a:gd name="connsiteY53" fmla="*/ 91314 h 1911786"/>
                <a:gd name="connsiteX54" fmla="*/ 5006159 w 5072138"/>
                <a:gd name="connsiteY54" fmla="*/ 391006 h 1911786"/>
                <a:gd name="connsiteX55" fmla="*/ 4981883 w 5072138"/>
                <a:gd name="connsiteY55" fmla="*/ 459788 h 1911786"/>
                <a:gd name="connsiteX56" fmla="*/ 4973791 w 5072138"/>
                <a:gd name="connsiteY56" fmla="*/ 496202 h 1911786"/>
                <a:gd name="connsiteX57" fmla="*/ 4961653 w 5072138"/>
                <a:gd name="connsiteY57" fmla="*/ 564984 h 1911786"/>
                <a:gd name="connsiteX58" fmla="*/ 4965699 w 5072138"/>
                <a:gd name="connsiteY58" fmla="*/ 1014092 h 1911786"/>
                <a:gd name="connsiteX59" fmla="*/ 4969745 w 5072138"/>
                <a:gd name="connsiteY59" fmla="*/ 1030276 h 1911786"/>
                <a:gd name="connsiteX60" fmla="*/ 4973791 w 5072138"/>
                <a:gd name="connsiteY60" fmla="*/ 1151657 h 1911786"/>
                <a:gd name="connsiteX61" fmla="*/ 4989975 w 5072138"/>
                <a:gd name="connsiteY61" fmla="*/ 1196163 h 1911786"/>
                <a:gd name="connsiteX62" fmla="*/ 4998067 w 5072138"/>
                <a:gd name="connsiteY62" fmla="*/ 1224485 h 1911786"/>
                <a:gd name="connsiteX63" fmla="*/ 5006159 w 5072138"/>
                <a:gd name="connsiteY63" fmla="*/ 1244715 h 1911786"/>
                <a:gd name="connsiteX64" fmla="*/ 5010205 w 5072138"/>
                <a:gd name="connsiteY64" fmla="*/ 1264945 h 1911786"/>
                <a:gd name="connsiteX65" fmla="*/ 5022343 w 5072138"/>
                <a:gd name="connsiteY65" fmla="*/ 1281130 h 1911786"/>
                <a:gd name="connsiteX66" fmla="*/ 5026389 w 5072138"/>
                <a:gd name="connsiteY66" fmla="*/ 1301360 h 1911786"/>
                <a:gd name="connsiteX67" fmla="*/ 5034481 w 5072138"/>
                <a:gd name="connsiteY67" fmla="*/ 1317544 h 1911786"/>
                <a:gd name="connsiteX68" fmla="*/ 5038527 w 5072138"/>
                <a:gd name="connsiteY68" fmla="*/ 1333728 h 1911786"/>
                <a:gd name="connsiteX69" fmla="*/ 5022343 w 5072138"/>
                <a:gd name="connsiteY69" fmla="*/ 1390372 h 1911786"/>
                <a:gd name="connsiteX70" fmla="*/ 4994021 w 5072138"/>
                <a:gd name="connsiteY70" fmla="*/ 1463200 h 1911786"/>
                <a:gd name="connsiteX71" fmla="*/ 4973791 w 5072138"/>
                <a:gd name="connsiteY71" fmla="*/ 1523891 h 1911786"/>
                <a:gd name="connsiteX72" fmla="*/ 4949515 w 5072138"/>
                <a:gd name="connsiteY72" fmla="*/ 1596719 h 1911786"/>
                <a:gd name="connsiteX73" fmla="*/ 4945469 w 5072138"/>
                <a:gd name="connsiteY73" fmla="*/ 1616949 h 1911786"/>
                <a:gd name="connsiteX74" fmla="*/ 4929285 w 5072138"/>
                <a:gd name="connsiteY74" fmla="*/ 1665501 h 1911786"/>
                <a:gd name="connsiteX75" fmla="*/ 4921192 w 5072138"/>
                <a:gd name="connsiteY75" fmla="*/ 1685731 h 1911786"/>
                <a:gd name="connsiteX76" fmla="*/ 4909054 w 5072138"/>
                <a:gd name="connsiteY76" fmla="*/ 1693823 h 1911786"/>
                <a:gd name="connsiteX77" fmla="*/ 4905008 w 5072138"/>
                <a:gd name="connsiteY77" fmla="*/ 1705961 h 1911786"/>
                <a:gd name="connsiteX78" fmla="*/ 4880732 w 5072138"/>
                <a:gd name="connsiteY78" fmla="*/ 1758560 h 1911786"/>
                <a:gd name="connsiteX79" fmla="*/ 4876686 w 5072138"/>
                <a:gd name="connsiteY79" fmla="*/ 1778790 h 1911786"/>
                <a:gd name="connsiteX80" fmla="*/ 4864548 w 5072138"/>
                <a:gd name="connsiteY80" fmla="*/ 1807112 h 1911786"/>
                <a:gd name="connsiteX81" fmla="*/ 4860502 w 5072138"/>
                <a:gd name="connsiteY81" fmla="*/ 1819250 h 1911786"/>
                <a:gd name="connsiteX82" fmla="*/ 4856456 w 5072138"/>
                <a:gd name="connsiteY82" fmla="*/ 1835434 h 1911786"/>
                <a:gd name="connsiteX83" fmla="*/ 4799812 w 5072138"/>
                <a:gd name="connsiteY83" fmla="*/ 1847572 h 1911786"/>
                <a:gd name="connsiteX84" fmla="*/ 4694616 w 5072138"/>
                <a:gd name="connsiteY84" fmla="*/ 1867802 h 1911786"/>
                <a:gd name="connsiteX85" fmla="*/ 4532775 w 5072138"/>
                <a:gd name="connsiteY85" fmla="*/ 1871848 h 1911786"/>
                <a:gd name="connsiteX86" fmla="*/ 4411394 w 5072138"/>
                <a:gd name="connsiteY86" fmla="*/ 1883986 h 1911786"/>
                <a:gd name="connsiteX87" fmla="*/ 4209093 w 5072138"/>
                <a:gd name="connsiteY87" fmla="*/ 1892078 h 1911786"/>
                <a:gd name="connsiteX88" fmla="*/ 3990608 w 5072138"/>
                <a:gd name="connsiteY88" fmla="*/ 1896124 h 1911786"/>
                <a:gd name="connsiteX89" fmla="*/ 3933964 w 5072138"/>
                <a:gd name="connsiteY89" fmla="*/ 1892078 h 1911786"/>
                <a:gd name="connsiteX90" fmla="*/ 3881366 w 5072138"/>
                <a:gd name="connsiteY90" fmla="*/ 1883986 h 1911786"/>
                <a:gd name="connsiteX91" fmla="*/ 3848998 w 5072138"/>
                <a:gd name="connsiteY91" fmla="*/ 1875894 h 1911786"/>
                <a:gd name="connsiteX92" fmla="*/ 3812584 w 5072138"/>
                <a:gd name="connsiteY92" fmla="*/ 1867802 h 1911786"/>
                <a:gd name="connsiteX93" fmla="*/ 3784262 w 5072138"/>
                <a:gd name="connsiteY93" fmla="*/ 1863756 h 1911786"/>
                <a:gd name="connsiteX94" fmla="*/ 3747847 w 5072138"/>
                <a:gd name="connsiteY94" fmla="*/ 1855664 h 1911786"/>
                <a:gd name="connsiteX95" fmla="*/ 3723571 w 5072138"/>
                <a:gd name="connsiteY95" fmla="*/ 1851618 h 1911786"/>
                <a:gd name="connsiteX96" fmla="*/ 3703341 w 5072138"/>
                <a:gd name="connsiteY96" fmla="*/ 1847572 h 1911786"/>
                <a:gd name="connsiteX97" fmla="*/ 3618375 w 5072138"/>
                <a:gd name="connsiteY97" fmla="*/ 1835434 h 1911786"/>
                <a:gd name="connsiteX98" fmla="*/ 3533408 w 5072138"/>
                <a:gd name="connsiteY98" fmla="*/ 1827342 h 1911786"/>
                <a:gd name="connsiteX99" fmla="*/ 3472718 w 5072138"/>
                <a:gd name="connsiteY99" fmla="*/ 1819250 h 1911786"/>
                <a:gd name="connsiteX100" fmla="*/ 3452488 w 5072138"/>
                <a:gd name="connsiteY100" fmla="*/ 1811158 h 1911786"/>
                <a:gd name="connsiteX101" fmla="*/ 3416074 w 5072138"/>
                <a:gd name="connsiteY101" fmla="*/ 1786882 h 1911786"/>
                <a:gd name="connsiteX102" fmla="*/ 3403936 w 5072138"/>
                <a:gd name="connsiteY102" fmla="*/ 1770698 h 1911786"/>
                <a:gd name="connsiteX103" fmla="*/ 3359430 w 5072138"/>
                <a:gd name="connsiteY103" fmla="*/ 1746422 h 1911786"/>
                <a:gd name="connsiteX104" fmla="*/ 3318969 w 5072138"/>
                <a:gd name="connsiteY104" fmla="*/ 1722145 h 1911786"/>
                <a:gd name="connsiteX105" fmla="*/ 3290647 w 5072138"/>
                <a:gd name="connsiteY105" fmla="*/ 1710007 h 1911786"/>
                <a:gd name="connsiteX106" fmla="*/ 3250187 w 5072138"/>
                <a:gd name="connsiteY106" fmla="*/ 1685731 h 1911786"/>
                <a:gd name="connsiteX107" fmla="*/ 3225911 w 5072138"/>
                <a:gd name="connsiteY107" fmla="*/ 1677639 h 1911786"/>
                <a:gd name="connsiteX108" fmla="*/ 3177359 w 5072138"/>
                <a:gd name="connsiteY108" fmla="*/ 1657409 h 1911786"/>
                <a:gd name="connsiteX109" fmla="*/ 3157129 w 5072138"/>
                <a:gd name="connsiteY109" fmla="*/ 1649317 h 1911786"/>
                <a:gd name="connsiteX110" fmla="*/ 3136899 w 5072138"/>
                <a:gd name="connsiteY110" fmla="*/ 1645271 h 1911786"/>
                <a:gd name="connsiteX111" fmla="*/ 3055978 w 5072138"/>
                <a:gd name="connsiteY111" fmla="*/ 1633133 h 1911786"/>
                <a:gd name="connsiteX112" fmla="*/ 3007426 w 5072138"/>
                <a:gd name="connsiteY112" fmla="*/ 1629087 h 1911786"/>
                <a:gd name="connsiteX113" fmla="*/ 2966966 w 5072138"/>
                <a:gd name="connsiteY113" fmla="*/ 1604811 h 1911786"/>
                <a:gd name="connsiteX114" fmla="*/ 2934598 w 5072138"/>
                <a:gd name="connsiteY114" fmla="*/ 1584581 h 1911786"/>
                <a:gd name="connsiteX115" fmla="*/ 2914368 w 5072138"/>
                <a:gd name="connsiteY115" fmla="*/ 1556259 h 1911786"/>
                <a:gd name="connsiteX116" fmla="*/ 2898184 w 5072138"/>
                <a:gd name="connsiteY116" fmla="*/ 1552213 h 1911786"/>
                <a:gd name="connsiteX117" fmla="*/ 2886046 w 5072138"/>
                <a:gd name="connsiteY117" fmla="*/ 1548167 h 1911786"/>
                <a:gd name="connsiteX118" fmla="*/ 2865816 w 5072138"/>
                <a:gd name="connsiteY118" fmla="*/ 1544121 h 1911786"/>
                <a:gd name="connsiteX119" fmla="*/ 2829401 w 5072138"/>
                <a:gd name="connsiteY119" fmla="*/ 1531983 h 1911786"/>
                <a:gd name="connsiteX120" fmla="*/ 2788941 w 5072138"/>
                <a:gd name="connsiteY120" fmla="*/ 1523891 h 1911786"/>
                <a:gd name="connsiteX121" fmla="*/ 2732297 w 5072138"/>
                <a:gd name="connsiteY121" fmla="*/ 1507707 h 1911786"/>
                <a:gd name="connsiteX122" fmla="*/ 2695883 w 5072138"/>
                <a:gd name="connsiteY122" fmla="*/ 1495568 h 1911786"/>
                <a:gd name="connsiteX123" fmla="*/ 2627100 w 5072138"/>
                <a:gd name="connsiteY123" fmla="*/ 1483430 h 1911786"/>
                <a:gd name="connsiteX124" fmla="*/ 2481444 w 5072138"/>
                <a:gd name="connsiteY124" fmla="*/ 1467246 h 1911786"/>
                <a:gd name="connsiteX125" fmla="*/ 2453122 w 5072138"/>
                <a:gd name="connsiteY125" fmla="*/ 1463200 h 1911786"/>
                <a:gd name="connsiteX126" fmla="*/ 2347925 w 5072138"/>
                <a:gd name="connsiteY126" fmla="*/ 1434878 h 1911786"/>
                <a:gd name="connsiteX127" fmla="*/ 2279143 w 5072138"/>
                <a:gd name="connsiteY127" fmla="*/ 1422740 h 1911786"/>
                <a:gd name="connsiteX128" fmla="*/ 2101118 w 5072138"/>
                <a:gd name="connsiteY128" fmla="*/ 1370142 h 1911786"/>
                <a:gd name="connsiteX129" fmla="*/ 1906909 w 5072138"/>
                <a:gd name="connsiteY129" fmla="*/ 1297314 h 1911786"/>
                <a:gd name="connsiteX130" fmla="*/ 1777437 w 5072138"/>
                <a:gd name="connsiteY130" fmla="*/ 1273038 h 1911786"/>
                <a:gd name="connsiteX131" fmla="*/ 1672240 w 5072138"/>
                <a:gd name="connsiteY131" fmla="*/ 1248761 h 1911786"/>
                <a:gd name="connsiteX132" fmla="*/ 1482077 w 5072138"/>
                <a:gd name="connsiteY132" fmla="*/ 1232577 h 1911786"/>
                <a:gd name="connsiteX133" fmla="*/ 1437571 w 5072138"/>
                <a:gd name="connsiteY133" fmla="*/ 1224485 h 1911786"/>
                <a:gd name="connsiteX134" fmla="*/ 1376881 w 5072138"/>
                <a:gd name="connsiteY134" fmla="*/ 1208301 h 1911786"/>
                <a:gd name="connsiteX135" fmla="*/ 1255500 w 5072138"/>
                <a:gd name="connsiteY135" fmla="*/ 1204255 h 1911786"/>
                <a:gd name="connsiteX136" fmla="*/ 1198856 w 5072138"/>
                <a:gd name="connsiteY136" fmla="*/ 1192117 h 1911786"/>
                <a:gd name="connsiteX137" fmla="*/ 1121982 w 5072138"/>
                <a:gd name="connsiteY137" fmla="*/ 1171887 h 1911786"/>
                <a:gd name="connsiteX138" fmla="*/ 1101752 w 5072138"/>
                <a:gd name="connsiteY138" fmla="*/ 1167841 h 1911786"/>
                <a:gd name="connsiteX139" fmla="*/ 1057246 w 5072138"/>
                <a:gd name="connsiteY139" fmla="*/ 1155703 h 1911786"/>
                <a:gd name="connsiteX140" fmla="*/ 1037016 w 5072138"/>
                <a:gd name="connsiteY140" fmla="*/ 1143565 h 1911786"/>
                <a:gd name="connsiteX141" fmla="*/ 1016785 w 5072138"/>
                <a:gd name="connsiteY141" fmla="*/ 1139519 h 1911786"/>
                <a:gd name="connsiteX142" fmla="*/ 1004647 w 5072138"/>
                <a:gd name="connsiteY142" fmla="*/ 1135473 h 1911786"/>
                <a:gd name="connsiteX143" fmla="*/ 956095 w 5072138"/>
                <a:gd name="connsiteY143" fmla="*/ 1111197 h 1911786"/>
                <a:gd name="connsiteX144" fmla="*/ 939911 w 5072138"/>
                <a:gd name="connsiteY144" fmla="*/ 1103105 h 1911786"/>
                <a:gd name="connsiteX145" fmla="*/ 911589 w 5072138"/>
                <a:gd name="connsiteY145" fmla="*/ 1090967 h 1911786"/>
                <a:gd name="connsiteX146" fmla="*/ 899451 w 5072138"/>
                <a:gd name="connsiteY146" fmla="*/ 1082875 h 1911786"/>
                <a:gd name="connsiteX147" fmla="*/ 867083 w 5072138"/>
                <a:gd name="connsiteY147" fmla="*/ 1070737 h 1911786"/>
                <a:gd name="connsiteX148" fmla="*/ 854945 w 5072138"/>
                <a:gd name="connsiteY148" fmla="*/ 1058599 h 1911786"/>
                <a:gd name="connsiteX149" fmla="*/ 810439 w 5072138"/>
                <a:gd name="connsiteY149" fmla="*/ 1038368 h 1911786"/>
                <a:gd name="connsiteX150" fmla="*/ 782116 w 5072138"/>
                <a:gd name="connsiteY150" fmla="*/ 1030276 h 1911786"/>
                <a:gd name="connsiteX151" fmla="*/ 765932 w 5072138"/>
                <a:gd name="connsiteY151" fmla="*/ 1018138 h 1911786"/>
                <a:gd name="connsiteX152" fmla="*/ 717380 w 5072138"/>
                <a:gd name="connsiteY152" fmla="*/ 1006000 h 1911786"/>
                <a:gd name="connsiteX153" fmla="*/ 705242 w 5072138"/>
                <a:gd name="connsiteY153" fmla="*/ 997908 h 1911786"/>
                <a:gd name="connsiteX154" fmla="*/ 676920 w 5072138"/>
                <a:gd name="connsiteY154" fmla="*/ 989816 h 1911786"/>
                <a:gd name="connsiteX155" fmla="*/ 640506 w 5072138"/>
                <a:gd name="connsiteY155" fmla="*/ 969586 h 1911786"/>
                <a:gd name="connsiteX156" fmla="*/ 608138 w 5072138"/>
                <a:gd name="connsiteY156" fmla="*/ 937218 h 1911786"/>
                <a:gd name="connsiteX157" fmla="*/ 591954 w 5072138"/>
                <a:gd name="connsiteY157" fmla="*/ 921034 h 1911786"/>
                <a:gd name="connsiteX158" fmla="*/ 571723 w 5072138"/>
                <a:gd name="connsiteY158" fmla="*/ 900804 h 1911786"/>
                <a:gd name="connsiteX159" fmla="*/ 551493 w 5072138"/>
                <a:gd name="connsiteY159" fmla="*/ 880574 h 1911786"/>
                <a:gd name="connsiteX160" fmla="*/ 539355 w 5072138"/>
                <a:gd name="connsiteY160" fmla="*/ 864390 h 1911786"/>
                <a:gd name="connsiteX161" fmla="*/ 506987 w 5072138"/>
                <a:gd name="connsiteY161" fmla="*/ 844160 h 1911786"/>
                <a:gd name="connsiteX162" fmla="*/ 482711 w 5072138"/>
                <a:gd name="connsiteY162" fmla="*/ 819884 h 1911786"/>
                <a:gd name="connsiteX163" fmla="*/ 474619 w 5072138"/>
                <a:gd name="connsiteY163" fmla="*/ 811791 h 1911786"/>
                <a:gd name="connsiteX164" fmla="*/ 450343 w 5072138"/>
                <a:gd name="connsiteY164" fmla="*/ 795607 h 1911786"/>
                <a:gd name="connsiteX165" fmla="*/ 405837 w 5072138"/>
                <a:gd name="connsiteY165" fmla="*/ 759193 h 1911786"/>
                <a:gd name="connsiteX166" fmla="*/ 381561 w 5072138"/>
                <a:gd name="connsiteY166" fmla="*/ 747055 h 1911786"/>
                <a:gd name="connsiteX167" fmla="*/ 219720 w 5072138"/>
                <a:gd name="connsiteY167" fmla="*/ 743009 h 1911786"/>
                <a:gd name="connsiteX168" fmla="*/ 175214 w 5072138"/>
                <a:gd name="connsiteY168" fmla="*/ 734917 h 1911786"/>
                <a:gd name="connsiteX169" fmla="*/ 159030 w 5072138"/>
                <a:gd name="connsiteY169" fmla="*/ 726825 h 1911786"/>
                <a:gd name="connsiteX170" fmla="*/ 126662 w 5072138"/>
                <a:gd name="connsiteY170" fmla="*/ 722779 h 1911786"/>
                <a:gd name="connsiteX171" fmla="*/ 114523 w 5072138"/>
                <a:gd name="connsiteY171" fmla="*/ 718733 h 1911786"/>
                <a:gd name="connsiteX172" fmla="*/ 102385 w 5072138"/>
                <a:gd name="connsiteY172" fmla="*/ 710641 h 1911786"/>
                <a:gd name="connsiteX173" fmla="*/ 86201 w 5072138"/>
                <a:gd name="connsiteY173" fmla="*/ 706595 h 1911786"/>
                <a:gd name="connsiteX174" fmla="*/ 57879 w 5072138"/>
                <a:gd name="connsiteY174" fmla="*/ 682319 h 1911786"/>
                <a:gd name="connsiteX175" fmla="*/ 86201 w 5072138"/>
                <a:gd name="connsiteY175" fmla="*/ 710641 h 1911786"/>
                <a:gd name="connsiteX176" fmla="*/ 90247 w 5072138"/>
                <a:gd name="connsiteY176" fmla="*/ 714687 h 1911786"/>
                <a:gd name="connsiteX0" fmla="*/ 35358 w 5086031"/>
                <a:gd name="connsiteY0" fmla="*/ 690411 h 1911786"/>
                <a:gd name="connsiteX1" fmla="*/ 13893 w 5086031"/>
                <a:gd name="connsiteY1" fmla="*/ 621723 h 1911786"/>
                <a:gd name="connsiteX2" fmla="*/ 265981 w 5086031"/>
                <a:gd name="connsiteY2" fmla="*/ 597353 h 1911786"/>
                <a:gd name="connsiteX3" fmla="*/ 278119 w 5086031"/>
                <a:gd name="connsiteY3" fmla="*/ 585214 h 1911786"/>
                <a:gd name="connsiteX4" fmla="*/ 298349 w 5086031"/>
                <a:gd name="connsiteY4" fmla="*/ 581168 h 1911786"/>
                <a:gd name="connsiteX5" fmla="*/ 330717 w 5086031"/>
                <a:gd name="connsiteY5" fmla="*/ 569030 h 1911786"/>
                <a:gd name="connsiteX6" fmla="*/ 342855 w 5086031"/>
                <a:gd name="connsiteY6" fmla="*/ 564984 h 1911786"/>
                <a:gd name="connsiteX7" fmla="*/ 363085 w 5086031"/>
                <a:gd name="connsiteY7" fmla="*/ 552846 h 1911786"/>
                <a:gd name="connsiteX8" fmla="*/ 395454 w 5086031"/>
                <a:gd name="connsiteY8" fmla="*/ 544754 h 1911786"/>
                <a:gd name="connsiteX9" fmla="*/ 435914 w 5086031"/>
                <a:gd name="connsiteY9" fmla="*/ 524524 h 1911786"/>
                <a:gd name="connsiteX10" fmla="*/ 472328 w 5086031"/>
                <a:gd name="connsiteY10" fmla="*/ 516432 h 1911786"/>
                <a:gd name="connsiteX11" fmla="*/ 484466 w 5086031"/>
                <a:gd name="connsiteY11" fmla="*/ 508340 h 1911786"/>
                <a:gd name="connsiteX12" fmla="*/ 500650 w 5086031"/>
                <a:gd name="connsiteY12" fmla="*/ 504294 h 1911786"/>
                <a:gd name="connsiteX13" fmla="*/ 553248 w 5086031"/>
                <a:gd name="connsiteY13" fmla="*/ 496202 h 1911786"/>
                <a:gd name="connsiteX14" fmla="*/ 593709 w 5086031"/>
                <a:gd name="connsiteY14" fmla="*/ 480018 h 1911786"/>
                <a:gd name="connsiteX15" fmla="*/ 638215 w 5086031"/>
                <a:gd name="connsiteY15" fmla="*/ 471926 h 1911786"/>
                <a:gd name="connsiteX16" fmla="*/ 658445 w 5086031"/>
                <a:gd name="connsiteY16" fmla="*/ 467880 h 1911786"/>
                <a:gd name="connsiteX17" fmla="*/ 698905 w 5086031"/>
                <a:gd name="connsiteY17" fmla="*/ 463834 h 1911786"/>
                <a:gd name="connsiteX18" fmla="*/ 747457 w 5086031"/>
                <a:gd name="connsiteY18" fmla="*/ 451696 h 1911786"/>
                <a:gd name="connsiteX19" fmla="*/ 767687 w 5086031"/>
                <a:gd name="connsiteY19" fmla="*/ 443604 h 1911786"/>
                <a:gd name="connsiteX20" fmla="*/ 783871 w 5086031"/>
                <a:gd name="connsiteY20" fmla="*/ 439558 h 1911786"/>
                <a:gd name="connsiteX21" fmla="*/ 796009 w 5086031"/>
                <a:gd name="connsiteY21" fmla="*/ 435512 h 1911786"/>
                <a:gd name="connsiteX22" fmla="*/ 828378 w 5086031"/>
                <a:gd name="connsiteY22" fmla="*/ 427420 h 1911786"/>
                <a:gd name="connsiteX23" fmla="*/ 852654 w 5086031"/>
                <a:gd name="connsiteY23" fmla="*/ 419328 h 1911786"/>
                <a:gd name="connsiteX24" fmla="*/ 864792 w 5086031"/>
                <a:gd name="connsiteY24" fmla="*/ 411236 h 1911786"/>
                <a:gd name="connsiteX25" fmla="*/ 905252 w 5086031"/>
                <a:gd name="connsiteY25" fmla="*/ 403144 h 1911786"/>
                <a:gd name="connsiteX26" fmla="*/ 937620 w 5086031"/>
                <a:gd name="connsiteY26" fmla="*/ 391006 h 1911786"/>
                <a:gd name="connsiteX27" fmla="*/ 953804 w 5086031"/>
                <a:gd name="connsiteY27" fmla="*/ 386960 h 1911786"/>
                <a:gd name="connsiteX28" fmla="*/ 965942 w 5086031"/>
                <a:gd name="connsiteY28" fmla="*/ 382914 h 1911786"/>
                <a:gd name="connsiteX29" fmla="*/ 1014494 w 5086031"/>
                <a:gd name="connsiteY29" fmla="*/ 378868 h 1911786"/>
                <a:gd name="connsiteX30" fmla="*/ 1034724 w 5086031"/>
                <a:gd name="connsiteY30" fmla="*/ 370776 h 1911786"/>
                <a:gd name="connsiteX31" fmla="*/ 1054955 w 5086031"/>
                <a:gd name="connsiteY31" fmla="*/ 366730 h 1911786"/>
                <a:gd name="connsiteX32" fmla="*/ 1067093 w 5086031"/>
                <a:gd name="connsiteY32" fmla="*/ 358638 h 1911786"/>
                <a:gd name="connsiteX33" fmla="*/ 1111599 w 5086031"/>
                <a:gd name="connsiteY33" fmla="*/ 354591 h 1911786"/>
                <a:gd name="connsiteX34" fmla="*/ 1123737 w 5086031"/>
                <a:gd name="connsiteY34" fmla="*/ 350545 h 1911786"/>
                <a:gd name="connsiteX35" fmla="*/ 1156105 w 5086031"/>
                <a:gd name="connsiteY35" fmla="*/ 346499 h 1911786"/>
                <a:gd name="connsiteX36" fmla="*/ 1168243 w 5086031"/>
                <a:gd name="connsiteY36" fmla="*/ 338407 h 1911786"/>
                <a:gd name="connsiteX37" fmla="*/ 1200611 w 5086031"/>
                <a:gd name="connsiteY37" fmla="*/ 334361 h 1911786"/>
                <a:gd name="connsiteX38" fmla="*/ 1212749 w 5086031"/>
                <a:gd name="connsiteY38" fmla="*/ 330315 h 1911786"/>
                <a:gd name="connsiteX39" fmla="*/ 1249163 w 5086031"/>
                <a:gd name="connsiteY39" fmla="*/ 322223 h 1911786"/>
                <a:gd name="connsiteX40" fmla="*/ 1277485 w 5086031"/>
                <a:gd name="connsiteY40" fmla="*/ 310085 h 1911786"/>
                <a:gd name="connsiteX41" fmla="*/ 1293670 w 5086031"/>
                <a:gd name="connsiteY41" fmla="*/ 306039 h 1911786"/>
                <a:gd name="connsiteX42" fmla="*/ 1305808 w 5086031"/>
                <a:gd name="connsiteY42" fmla="*/ 297947 h 1911786"/>
                <a:gd name="connsiteX43" fmla="*/ 1350314 w 5086031"/>
                <a:gd name="connsiteY43" fmla="*/ 289855 h 1911786"/>
                <a:gd name="connsiteX44" fmla="*/ 1382682 w 5086031"/>
                <a:gd name="connsiteY44" fmla="*/ 277717 h 1911786"/>
                <a:gd name="connsiteX45" fmla="*/ 1415050 w 5086031"/>
                <a:gd name="connsiteY45" fmla="*/ 265579 h 1911786"/>
                <a:gd name="connsiteX46" fmla="*/ 1431234 w 5086031"/>
                <a:gd name="connsiteY46" fmla="*/ 261533 h 1911786"/>
                <a:gd name="connsiteX47" fmla="*/ 1792045 w 5086031"/>
                <a:gd name="connsiteY47" fmla="*/ 162894 h 1911786"/>
                <a:gd name="connsiteX48" fmla="*/ 2606318 w 5086031"/>
                <a:gd name="connsiteY48" fmla="*/ 7815 h 1911786"/>
                <a:gd name="connsiteX49" fmla="*/ 3357746 w 5086031"/>
                <a:gd name="connsiteY49" fmla="*/ 36875 h 1911786"/>
                <a:gd name="connsiteX50" fmla="*/ 3623340 w 5086031"/>
                <a:gd name="connsiteY50" fmla="*/ 83357 h 1911786"/>
                <a:gd name="connsiteX51" fmla="*/ 4413149 w 5086031"/>
                <a:gd name="connsiteY51" fmla="*/ 95646 h 1911786"/>
                <a:gd name="connsiteX52" fmla="*/ 5045317 w 5086031"/>
                <a:gd name="connsiteY52" fmla="*/ 91314 h 1911786"/>
                <a:gd name="connsiteX53" fmla="*/ 5020052 w 5086031"/>
                <a:gd name="connsiteY53" fmla="*/ 391006 h 1911786"/>
                <a:gd name="connsiteX54" fmla="*/ 4995776 w 5086031"/>
                <a:gd name="connsiteY54" fmla="*/ 459788 h 1911786"/>
                <a:gd name="connsiteX55" fmla="*/ 4987684 w 5086031"/>
                <a:gd name="connsiteY55" fmla="*/ 496202 h 1911786"/>
                <a:gd name="connsiteX56" fmla="*/ 4975546 w 5086031"/>
                <a:gd name="connsiteY56" fmla="*/ 564984 h 1911786"/>
                <a:gd name="connsiteX57" fmla="*/ 4979592 w 5086031"/>
                <a:gd name="connsiteY57" fmla="*/ 1014092 h 1911786"/>
                <a:gd name="connsiteX58" fmla="*/ 4983638 w 5086031"/>
                <a:gd name="connsiteY58" fmla="*/ 1030276 h 1911786"/>
                <a:gd name="connsiteX59" fmla="*/ 4987684 w 5086031"/>
                <a:gd name="connsiteY59" fmla="*/ 1151657 h 1911786"/>
                <a:gd name="connsiteX60" fmla="*/ 5003868 w 5086031"/>
                <a:gd name="connsiteY60" fmla="*/ 1196163 h 1911786"/>
                <a:gd name="connsiteX61" fmla="*/ 5011960 w 5086031"/>
                <a:gd name="connsiteY61" fmla="*/ 1224485 h 1911786"/>
                <a:gd name="connsiteX62" fmla="*/ 5020052 w 5086031"/>
                <a:gd name="connsiteY62" fmla="*/ 1244715 h 1911786"/>
                <a:gd name="connsiteX63" fmla="*/ 5024098 w 5086031"/>
                <a:gd name="connsiteY63" fmla="*/ 1264945 h 1911786"/>
                <a:gd name="connsiteX64" fmla="*/ 5036236 w 5086031"/>
                <a:gd name="connsiteY64" fmla="*/ 1281130 h 1911786"/>
                <a:gd name="connsiteX65" fmla="*/ 5040282 w 5086031"/>
                <a:gd name="connsiteY65" fmla="*/ 1301360 h 1911786"/>
                <a:gd name="connsiteX66" fmla="*/ 5048374 w 5086031"/>
                <a:gd name="connsiteY66" fmla="*/ 1317544 h 1911786"/>
                <a:gd name="connsiteX67" fmla="*/ 5052420 w 5086031"/>
                <a:gd name="connsiteY67" fmla="*/ 1333728 h 1911786"/>
                <a:gd name="connsiteX68" fmla="*/ 5036236 w 5086031"/>
                <a:gd name="connsiteY68" fmla="*/ 1390372 h 1911786"/>
                <a:gd name="connsiteX69" fmla="*/ 5007914 w 5086031"/>
                <a:gd name="connsiteY69" fmla="*/ 1463200 h 1911786"/>
                <a:gd name="connsiteX70" fmla="*/ 4987684 w 5086031"/>
                <a:gd name="connsiteY70" fmla="*/ 1523891 h 1911786"/>
                <a:gd name="connsiteX71" fmla="*/ 4963408 w 5086031"/>
                <a:gd name="connsiteY71" fmla="*/ 1596719 h 1911786"/>
                <a:gd name="connsiteX72" fmla="*/ 4959362 w 5086031"/>
                <a:gd name="connsiteY72" fmla="*/ 1616949 h 1911786"/>
                <a:gd name="connsiteX73" fmla="*/ 4943178 w 5086031"/>
                <a:gd name="connsiteY73" fmla="*/ 1665501 h 1911786"/>
                <a:gd name="connsiteX74" fmla="*/ 4935085 w 5086031"/>
                <a:gd name="connsiteY74" fmla="*/ 1685731 h 1911786"/>
                <a:gd name="connsiteX75" fmla="*/ 4922947 w 5086031"/>
                <a:gd name="connsiteY75" fmla="*/ 1693823 h 1911786"/>
                <a:gd name="connsiteX76" fmla="*/ 4918901 w 5086031"/>
                <a:gd name="connsiteY76" fmla="*/ 1705961 h 1911786"/>
                <a:gd name="connsiteX77" fmla="*/ 4894625 w 5086031"/>
                <a:gd name="connsiteY77" fmla="*/ 1758560 h 1911786"/>
                <a:gd name="connsiteX78" fmla="*/ 4890579 w 5086031"/>
                <a:gd name="connsiteY78" fmla="*/ 1778790 h 1911786"/>
                <a:gd name="connsiteX79" fmla="*/ 4878441 w 5086031"/>
                <a:gd name="connsiteY79" fmla="*/ 1807112 h 1911786"/>
                <a:gd name="connsiteX80" fmla="*/ 4874395 w 5086031"/>
                <a:gd name="connsiteY80" fmla="*/ 1819250 h 1911786"/>
                <a:gd name="connsiteX81" fmla="*/ 4870349 w 5086031"/>
                <a:gd name="connsiteY81" fmla="*/ 1835434 h 1911786"/>
                <a:gd name="connsiteX82" fmla="*/ 4813705 w 5086031"/>
                <a:gd name="connsiteY82" fmla="*/ 1847572 h 1911786"/>
                <a:gd name="connsiteX83" fmla="*/ 4708509 w 5086031"/>
                <a:gd name="connsiteY83" fmla="*/ 1867802 h 1911786"/>
                <a:gd name="connsiteX84" fmla="*/ 4546668 w 5086031"/>
                <a:gd name="connsiteY84" fmla="*/ 1871848 h 1911786"/>
                <a:gd name="connsiteX85" fmla="*/ 4425287 w 5086031"/>
                <a:gd name="connsiteY85" fmla="*/ 1883986 h 1911786"/>
                <a:gd name="connsiteX86" fmla="*/ 4222986 w 5086031"/>
                <a:gd name="connsiteY86" fmla="*/ 1892078 h 1911786"/>
                <a:gd name="connsiteX87" fmla="*/ 4004501 w 5086031"/>
                <a:gd name="connsiteY87" fmla="*/ 1896124 h 1911786"/>
                <a:gd name="connsiteX88" fmla="*/ 3947857 w 5086031"/>
                <a:gd name="connsiteY88" fmla="*/ 1892078 h 1911786"/>
                <a:gd name="connsiteX89" fmla="*/ 3895259 w 5086031"/>
                <a:gd name="connsiteY89" fmla="*/ 1883986 h 1911786"/>
                <a:gd name="connsiteX90" fmla="*/ 3862891 w 5086031"/>
                <a:gd name="connsiteY90" fmla="*/ 1875894 h 1911786"/>
                <a:gd name="connsiteX91" fmla="*/ 3826477 w 5086031"/>
                <a:gd name="connsiteY91" fmla="*/ 1867802 h 1911786"/>
                <a:gd name="connsiteX92" fmla="*/ 3798155 w 5086031"/>
                <a:gd name="connsiteY92" fmla="*/ 1863756 h 1911786"/>
                <a:gd name="connsiteX93" fmla="*/ 3761740 w 5086031"/>
                <a:gd name="connsiteY93" fmla="*/ 1855664 h 1911786"/>
                <a:gd name="connsiteX94" fmla="*/ 3737464 w 5086031"/>
                <a:gd name="connsiteY94" fmla="*/ 1851618 h 1911786"/>
                <a:gd name="connsiteX95" fmla="*/ 3717234 w 5086031"/>
                <a:gd name="connsiteY95" fmla="*/ 1847572 h 1911786"/>
                <a:gd name="connsiteX96" fmla="*/ 3632268 w 5086031"/>
                <a:gd name="connsiteY96" fmla="*/ 1835434 h 1911786"/>
                <a:gd name="connsiteX97" fmla="*/ 3547301 w 5086031"/>
                <a:gd name="connsiteY97" fmla="*/ 1827342 h 1911786"/>
                <a:gd name="connsiteX98" fmla="*/ 3486611 w 5086031"/>
                <a:gd name="connsiteY98" fmla="*/ 1819250 h 1911786"/>
                <a:gd name="connsiteX99" fmla="*/ 3466381 w 5086031"/>
                <a:gd name="connsiteY99" fmla="*/ 1811158 h 1911786"/>
                <a:gd name="connsiteX100" fmla="*/ 3429967 w 5086031"/>
                <a:gd name="connsiteY100" fmla="*/ 1786882 h 1911786"/>
                <a:gd name="connsiteX101" fmla="*/ 3417829 w 5086031"/>
                <a:gd name="connsiteY101" fmla="*/ 1770698 h 1911786"/>
                <a:gd name="connsiteX102" fmla="*/ 3373323 w 5086031"/>
                <a:gd name="connsiteY102" fmla="*/ 1746422 h 1911786"/>
                <a:gd name="connsiteX103" fmla="*/ 3332862 w 5086031"/>
                <a:gd name="connsiteY103" fmla="*/ 1722145 h 1911786"/>
                <a:gd name="connsiteX104" fmla="*/ 3304540 w 5086031"/>
                <a:gd name="connsiteY104" fmla="*/ 1710007 h 1911786"/>
                <a:gd name="connsiteX105" fmla="*/ 3264080 w 5086031"/>
                <a:gd name="connsiteY105" fmla="*/ 1685731 h 1911786"/>
                <a:gd name="connsiteX106" fmla="*/ 3239804 w 5086031"/>
                <a:gd name="connsiteY106" fmla="*/ 1677639 h 1911786"/>
                <a:gd name="connsiteX107" fmla="*/ 3191252 w 5086031"/>
                <a:gd name="connsiteY107" fmla="*/ 1657409 h 1911786"/>
                <a:gd name="connsiteX108" fmla="*/ 3171022 w 5086031"/>
                <a:gd name="connsiteY108" fmla="*/ 1649317 h 1911786"/>
                <a:gd name="connsiteX109" fmla="*/ 3150792 w 5086031"/>
                <a:gd name="connsiteY109" fmla="*/ 1645271 h 1911786"/>
                <a:gd name="connsiteX110" fmla="*/ 3069871 w 5086031"/>
                <a:gd name="connsiteY110" fmla="*/ 1633133 h 1911786"/>
                <a:gd name="connsiteX111" fmla="*/ 3021319 w 5086031"/>
                <a:gd name="connsiteY111" fmla="*/ 1629087 h 1911786"/>
                <a:gd name="connsiteX112" fmla="*/ 2980859 w 5086031"/>
                <a:gd name="connsiteY112" fmla="*/ 1604811 h 1911786"/>
                <a:gd name="connsiteX113" fmla="*/ 2948491 w 5086031"/>
                <a:gd name="connsiteY113" fmla="*/ 1584581 h 1911786"/>
                <a:gd name="connsiteX114" fmla="*/ 2928261 w 5086031"/>
                <a:gd name="connsiteY114" fmla="*/ 1556259 h 1911786"/>
                <a:gd name="connsiteX115" fmla="*/ 2912077 w 5086031"/>
                <a:gd name="connsiteY115" fmla="*/ 1552213 h 1911786"/>
                <a:gd name="connsiteX116" fmla="*/ 2899939 w 5086031"/>
                <a:gd name="connsiteY116" fmla="*/ 1548167 h 1911786"/>
                <a:gd name="connsiteX117" fmla="*/ 2879709 w 5086031"/>
                <a:gd name="connsiteY117" fmla="*/ 1544121 h 1911786"/>
                <a:gd name="connsiteX118" fmla="*/ 2843294 w 5086031"/>
                <a:gd name="connsiteY118" fmla="*/ 1531983 h 1911786"/>
                <a:gd name="connsiteX119" fmla="*/ 2802834 w 5086031"/>
                <a:gd name="connsiteY119" fmla="*/ 1523891 h 1911786"/>
                <a:gd name="connsiteX120" fmla="*/ 2746190 w 5086031"/>
                <a:gd name="connsiteY120" fmla="*/ 1507707 h 1911786"/>
                <a:gd name="connsiteX121" fmla="*/ 2709776 w 5086031"/>
                <a:gd name="connsiteY121" fmla="*/ 1495568 h 1911786"/>
                <a:gd name="connsiteX122" fmla="*/ 2640993 w 5086031"/>
                <a:gd name="connsiteY122" fmla="*/ 1483430 h 1911786"/>
                <a:gd name="connsiteX123" fmla="*/ 2495337 w 5086031"/>
                <a:gd name="connsiteY123" fmla="*/ 1467246 h 1911786"/>
                <a:gd name="connsiteX124" fmla="*/ 2467015 w 5086031"/>
                <a:gd name="connsiteY124" fmla="*/ 1463200 h 1911786"/>
                <a:gd name="connsiteX125" fmla="*/ 2361818 w 5086031"/>
                <a:gd name="connsiteY125" fmla="*/ 1434878 h 1911786"/>
                <a:gd name="connsiteX126" fmla="*/ 2293036 w 5086031"/>
                <a:gd name="connsiteY126" fmla="*/ 1422740 h 1911786"/>
                <a:gd name="connsiteX127" fmla="*/ 2115011 w 5086031"/>
                <a:gd name="connsiteY127" fmla="*/ 1370142 h 1911786"/>
                <a:gd name="connsiteX128" fmla="*/ 1920802 w 5086031"/>
                <a:gd name="connsiteY128" fmla="*/ 1297314 h 1911786"/>
                <a:gd name="connsiteX129" fmla="*/ 1791330 w 5086031"/>
                <a:gd name="connsiteY129" fmla="*/ 1273038 h 1911786"/>
                <a:gd name="connsiteX130" fmla="*/ 1686133 w 5086031"/>
                <a:gd name="connsiteY130" fmla="*/ 1248761 h 1911786"/>
                <a:gd name="connsiteX131" fmla="*/ 1495970 w 5086031"/>
                <a:gd name="connsiteY131" fmla="*/ 1232577 h 1911786"/>
                <a:gd name="connsiteX132" fmla="*/ 1451464 w 5086031"/>
                <a:gd name="connsiteY132" fmla="*/ 1224485 h 1911786"/>
                <a:gd name="connsiteX133" fmla="*/ 1390774 w 5086031"/>
                <a:gd name="connsiteY133" fmla="*/ 1208301 h 1911786"/>
                <a:gd name="connsiteX134" fmla="*/ 1269393 w 5086031"/>
                <a:gd name="connsiteY134" fmla="*/ 1204255 h 1911786"/>
                <a:gd name="connsiteX135" fmla="*/ 1212749 w 5086031"/>
                <a:gd name="connsiteY135" fmla="*/ 1192117 h 1911786"/>
                <a:gd name="connsiteX136" fmla="*/ 1135875 w 5086031"/>
                <a:gd name="connsiteY136" fmla="*/ 1171887 h 1911786"/>
                <a:gd name="connsiteX137" fmla="*/ 1115645 w 5086031"/>
                <a:gd name="connsiteY137" fmla="*/ 1167841 h 1911786"/>
                <a:gd name="connsiteX138" fmla="*/ 1071139 w 5086031"/>
                <a:gd name="connsiteY138" fmla="*/ 1155703 h 1911786"/>
                <a:gd name="connsiteX139" fmla="*/ 1050909 w 5086031"/>
                <a:gd name="connsiteY139" fmla="*/ 1143565 h 1911786"/>
                <a:gd name="connsiteX140" fmla="*/ 1030678 w 5086031"/>
                <a:gd name="connsiteY140" fmla="*/ 1139519 h 1911786"/>
                <a:gd name="connsiteX141" fmla="*/ 1018540 w 5086031"/>
                <a:gd name="connsiteY141" fmla="*/ 1135473 h 1911786"/>
                <a:gd name="connsiteX142" fmla="*/ 969988 w 5086031"/>
                <a:gd name="connsiteY142" fmla="*/ 1111197 h 1911786"/>
                <a:gd name="connsiteX143" fmla="*/ 953804 w 5086031"/>
                <a:gd name="connsiteY143" fmla="*/ 1103105 h 1911786"/>
                <a:gd name="connsiteX144" fmla="*/ 925482 w 5086031"/>
                <a:gd name="connsiteY144" fmla="*/ 1090967 h 1911786"/>
                <a:gd name="connsiteX145" fmla="*/ 913344 w 5086031"/>
                <a:gd name="connsiteY145" fmla="*/ 1082875 h 1911786"/>
                <a:gd name="connsiteX146" fmla="*/ 880976 w 5086031"/>
                <a:gd name="connsiteY146" fmla="*/ 1070737 h 1911786"/>
                <a:gd name="connsiteX147" fmla="*/ 868838 w 5086031"/>
                <a:gd name="connsiteY147" fmla="*/ 1058599 h 1911786"/>
                <a:gd name="connsiteX148" fmla="*/ 824332 w 5086031"/>
                <a:gd name="connsiteY148" fmla="*/ 1038368 h 1911786"/>
                <a:gd name="connsiteX149" fmla="*/ 796009 w 5086031"/>
                <a:gd name="connsiteY149" fmla="*/ 1030276 h 1911786"/>
                <a:gd name="connsiteX150" fmla="*/ 779825 w 5086031"/>
                <a:gd name="connsiteY150" fmla="*/ 1018138 h 1911786"/>
                <a:gd name="connsiteX151" fmla="*/ 731273 w 5086031"/>
                <a:gd name="connsiteY151" fmla="*/ 1006000 h 1911786"/>
                <a:gd name="connsiteX152" fmla="*/ 719135 w 5086031"/>
                <a:gd name="connsiteY152" fmla="*/ 997908 h 1911786"/>
                <a:gd name="connsiteX153" fmla="*/ 690813 w 5086031"/>
                <a:gd name="connsiteY153" fmla="*/ 989816 h 1911786"/>
                <a:gd name="connsiteX154" fmla="*/ 654399 w 5086031"/>
                <a:gd name="connsiteY154" fmla="*/ 969586 h 1911786"/>
                <a:gd name="connsiteX155" fmla="*/ 622031 w 5086031"/>
                <a:gd name="connsiteY155" fmla="*/ 937218 h 1911786"/>
                <a:gd name="connsiteX156" fmla="*/ 605847 w 5086031"/>
                <a:gd name="connsiteY156" fmla="*/ 921034 h 1911786"/>
                <a:gd name="connsiteX157" fmla="*/ 585616 w 5086031"/>
                <a:gd name="connsiteY157" fmla="*/ 900804 h 1911786"/>
                <a:gd name="connsiteX158" fmla="*/ 565386 w 5086031"/>
                <a:gd name="connsiteY158" fmla="*/ 880574 h 1911786"/>
                <a:gd name="connsiteX159" fmla="*/ 553248 w 5086031"/>
                <a:gd name="connsiteY159" fmla="*/ 864390 h 1911786"/>
                <a:gd name="connsiteX160" fmla="*/ 520880 w 5086031"/>
                <a:gd name="connsiteY160" fmla="*/ 844160 h 1911786"/>
                <a:gd name="connsiteX161" fmla="*/ 496604 w 5086031"/>
                <a:gd name="connsiteY161" fmla="*/ 819884 h 1911786"/>
                <a:gd name="connsiteX162" fmla="*/ 488512 w 5086031"/>
                <a:gd name="connsiteY162" fmla="*/ 811791 h 1911786"/>
                <a:gd name="connsiteX163" fmla="*/ 464236 w 5086031"/>
                <a:gd name="connsiteY163" fmla="*/ 795607 h 1911786"/>
                <a:gd name="connsiteX164" fmla="*/ 419730 w 5086031"/>
                <a:gd name="connsiteY164" fmla="*/ 759193 h 1911786"/>
                <a:gd name="connsiteX165" fmla="*/ 395454 w 5086031"/>
                <a:gd name="connsiteY165" fmla="*/ 747055 h 1911786"/>
                <a:gd name="connsiteX166" fmla="*/ 233613 w 5086031"/>
                <a:gd name="connsiteY166" fmla="*/ 743009 h 1911786"/>
                <a:gd name="connsiteX167" fmla="*/ 189107 w 5086031"/>
                <a:gd name="connsiteY167" fmla="*/ 734917 h 1911786"/>
                <a:gd name="connsiteX168" fmla="*/ 172923 w 5086031"/>
                <a:gd name="connsiteY168" fmla="*/ 726825 h 1911786"/>
                <a:gd name="connsiteX169" fmla="*/ 140555 w 5086031"/>
                <a:gd name="connsiteY169" fmla="*/ 722779 h 1911786"/>
                <a:gd name="connsiteX170" fmla="*/ 128416 w 5086031"/>
                <a:gd name="connsiteY170" fmla="*/ 718733 h 1911786"/>
                <a:gd name="connsiteX171" fmla="*/ 116278 w 5086031"/>
                <a:gd name="connsiteY171" fmla="*/ 710641 h 1911786"/>
                <a:gd name="connsiteX172" fmla="*/ 100094 w 5086031"/>
                <a:gd name="connsiteY172" fmla="*/ 706595 h 1911786"/>
                <a:gd name="connsiteX173" fmla="*/ 71772 w 5086031"/>
                <a:gd name="connsiteY173" fmla="*/ 682319 h 1911786"/>
                <a:gd name="connsiteX174" fmla="*/ 100094 w 5086031"/>
                <a:gd name="connsiteY174" fmla="*/ 710641 h 1911786"/>
                <a:gd name="connsiteX175" fmla="*/ 104140 w 5086031"/>
                <a:gd name="connsiteY175" fmla="*/ 714687 h 1911786"/>
                <a:gd name="connsiteX0" fmla="*/ 35358 w 5086031"/>
                <a:gd name="connsiteY0" fmla="*/ 690411 h 1911786"/>
                <a:gd name="connsiteX1" fmla="*/ 13893 w 5086031"/>
                <a:gd name="connsiteY1" fmla="*/ 621723 h 1911786"/>
                <a:gd name="connsiteX2" fmla="*/ 265981 w 5086031"/>
                <a:gd name="connsiteY2" fmla="*/ 597353 h 1911786"/>
                <a:gd name="connsiteX3" fmla="*/ 278119 w 5086031"/>
                <a:gd name="connsiteY3" fmla="*/ 585214 h 1911786"/>
                <a:gd name="connsiteX4" fmla="*/ 330717 w 5086031"/>
                <a:gd name="connsiteY4" fmla="*/ 569030 h 1911786"/>
                <a:gd name="connsiteX5" fmla="*/ 342855 w 5086031"/>
                <a:gd name="connsiteY5" fmla="*/ 564984 h 1911786"/>
                <a:gd name="connsiteX6" fmla="*/ 363085 w 5086031"/>
                <a:gd name="connsiteY6" fmla="*/ 552846 h 1911786"/>
                <a:gd name="connsiteX7" fmla="*/ 395454 w 5086031"/>
                <a:gd name="connsiteY7" fmla="*/ 544754 h 1911786"/>
                <a:gd name="connsiteX8" fmla="*/ 435914 w 5086031"/>
                <a:gd name="connsiteY8" fmla="*/ 524524 h 1911786"/>
                <a:gd name="connsiteX9" fmla="*/ 472328 w 5086031"/>
                <a:gd name="connsiteY9" fmla="*/ 516432 h 1911786"/>
                <a:gd name="connsiteX10" fmla="*/ 484466 w 5086031"/>
                <a:gd name="connsiteY10" fmla="*/ 508340 h 1911786"/>
                <a:gd name="connsiteX11" fmla="*/ 500650 w 5086031"/>
                <a:gd name="connsiteY11" fmla="*/ 504294 h 1911786"/>
                <a:gd name="connsiteX12" fmla="*/ 553248 w 5086031"/>
                <a:gd name="connsiteY12" fmla="*/ 496202 h 1911786"/>
                <a:gd name="connsiteX13" fmla="*/ 593709 w 5086031"/>
                <a:gd name="connsiteY13" fmla="*/ 480018 h 1911786"/>
                <a:gd name="connsiteX14" fmla="*/ 638215 w 5086031"/>
                <a:gd name="connsiteY14" fmla="*/ 471926 h 1911786"/>
                <a:gd name="connsiteX15" fmla="*/ 658445 w 5086031"/>
                <a:gd name="connsiteY15" fmla="*/ 467880 h 1911786"/>
                <a:gd name="connsiteX16" fmla="*/ 698905 w 5086031"/>
                <a:gd name="connsiteY16" fmla="*/ 463834 h 1911786"/>
                <a:gd name="connsiteX17" fmla="*/ 747457 w 5086031"/>
                <a:gd name="connsiteY17" fmla="*/ 451696 h 1911786"/>
                <a:gd name="connsiteX18" fmla="*/ 767687 w 5086031"/>
                <a:gd name="connsiteY18" fmla="*/ 443604 h 1911786"/>
                <a:gd name="connsiteX19" fmla="*/ 783871 w 5086031"/>
                <a:gd name="connsiteY19" fmla="*/ 439558 h 1911786"/>
                <a:gd name="connsiteX20" fmla="*/ 796009 w 5086031"/>
                <a:gd name="connsiteY20" fmla="*/ 435512 h 1911786"/>
                <a:gd name="connsiteX21" fmla="*/ 828378 w 5086031"/>
                <a:gd name="connsiteY21" fmla="*/ 427420 h 1911786"/>
                <a:gd name="connsiteX22" fmla="*/ 852654 w 5086031"/>
                <a:gd name="connsiteY22" fmla="*/ 419328 h 1911786"/>
                <a:gd name="connsiteX23" fmla="*/ 864792 w 5086031"/>
                <a:gd name="connsiteY23" fmla="*/ 411236 h 1911786"/>
                <a:gd name="connsiteX24" fmla="*/ 905252 w 5086031"/>
                <a:gd name="connsiteY24" fmla="*/ 403144 h 1911786"/>
                <a:gd name="connsiteX25" fmla="*/ 937620 w 5086031"/>
                <a:gd name="connsiteY25" fmla="*/ 391006 h 1911786"/>
                <a:gd name="connsiteX26" fmla="*/ 953804 w 5086031"/>
                <a:gd name="connsiteY26" fmla="*/ 386960 h 1911786"/>
                <a:gd name="connsiteX27" fmla="*/ 965942 w 5086031"/>
                <a:gd name="connsiteY27" fmla="*/ 382914 h 1911786"/>
                <a:gd name="connsiteX28" fmla="*/ 1014494 w 5086031"/>
                <a:gd name="connsiteY28" fmla="*/ 378868 h 1911786"/>
                <a:gd name="connsiteX29" fmla="*/ 1034724 w 5086031"/>
                <a:gd name="connsiteY29" fmla="*/ 370776 h 1911786"/>
                <a:gd name="connsiteX30" fmla="*/ 1054955 w 5086031"/>
                <a:gd name="connsiteY30" fmla="*/ 366730 h 1911786"/>
                <a:gd name="connsiteX31" fmla="*/ 1067093 w 5086031"/>
                <a:gd name="connsiteY31" fmla="*/ 358638 h 1911786"/>
                <a:gd name="connsiteX32" fmla="*/ 1111599 w 5086031"/>
                <a:gd name="connsiteY32" fmla="*/ 354591 h 1911786"/>
                <a:gd name="connsiteX33" fmla="*/ 1123737 w 5086031"/>
                <a:gd name="connsiteY33" fmla="*/ 350545 h 1911786"/>
                <a:gd name="connsiteX34" fmla="*/ 1156105 w 5086031"/>
                <a:gd name="connsiteY34" fmla="*/ 346499 h 1911786"/>
                <a:gd name="connsiteX35" fmla="*/ 1168243 w 5086031"/>
                <a:gd name="connsiteY35" fmla="*/ 338407 h 1911786"/>
                <a:gd name="connsiteX36" fmla="*/ 1200611 w 5086031"/>
                <a:gd name="connsiteY36" fmla="*/ 334361 h 1911786"/>
                <a:gd name="connsiteX37" fmla="*/ 1212749 w 5086031"/>
                <a:gd name="connsiteY37" fmla="*/ 330315 h 1911786"/>
                <a:gd name="connsiteX38" fmla="*/ 1249163 w 5086031"/>
                <a:gd name="connsiteY38" fmla="*/ 322223 h 1911786"/>
                <a:gd name="connsiteX39" fmla="*/ 1277485 w 5086031"/>
                <a:gd name="connsiteY39" fmla="*/ 310085 h 1911786"/>
                <a:gd name="connsiteX40" fmla="*/ 1293670 w 5086031"/>
                <a:gd name="connsiteY40" fmla="*/ 306039 h 1911786"/>
                <a:gd name="connsiteX41" fmla="*/ 1305808 w 5086031"/>
                <a:gd name="connsiteY41" fmla="*/ 297947 h 1911786"/>
                <a:gd name="connsiteX42" fmla="*/ 1350314 w 5086031"/>
                <a:gd name="connsiteY42" fmla="*/ 289855 h 1911786"/>
                <a:gd name="connsiteX43" fmla="*/ 1382682 w 5086031"/>
                <a:gd name="connsiteY43" fmla="*/ 277717 h 1911786"/>
                <a:gd name="connsiteX44" fmla="*/ 1415050 w 5086031"/>
                <a:gd name="connsiteY44" fmla="*/ 265579 h 1911786"/>
                <a:gd name="connsiteX45" fmla="*/ 1431234 w 5086031"/>
                <a:gd name="connsiteY45" fmla="*/ 261533 h 1911786"/>
                <a:gd name="connsiteX46" fmla="*/ 1792045 w 5086031"/>
                <a:gd name="connsiteY46" fmla="*/ 162894 h 1911786"/>
                <a:gd name="connsiteX47" fmla="*/ 2606318 w 5086031"/>
                <a:gd name="connsiteY47" fmla="*/ 7815 h 1911786"/>
                <a:gd name="connsiteX48" fmla="*/ 3357746 w 5086031"/>
                <a:gd name="connsiteY48" fmla="*/ 36875 h 1911786"/>
                <a:gd name="connsiteX49" fmla="*/ 3623340 w 5086031"/>
                <a:gd name="connsiteY49" fmla="*/ 83357 h 1911786"/>
                <a:gd name="connsiteX50" fmla="*/ 4413149 w 5086031"/>
                <a:gd name="connsiteY50" fmla="*/ 95646 h 1911786"/>
                <a:gd name="connsiteX51" fmla="*/ 5045317 w 5086031"/>
                <a:gd name="connsiteY51" fmla="*/ 91314 h 1911786"/>
                <a:gd name="connsiteX52" fmla="*/ 5020052 w 5086031"/>
                <a:gd name="connsiteY52" fmla="*/ 391006 h 1911786"/>
                <a:gd name="connsiteX53" fmla="*/ 4995776 w 5086031"/>
                <a:gd name="connsiteY53" fmla="*/ 459788 h 1911786"/>
                <a:gd name="connsiteX54" fmla="*/ 4987684 w 5086031"/>
                <a:gd name="connsiteY54" fmla="*/ 496202 h 1911786"/>
                <a:gd name="connsiteX55" fmla="*/ 4975546 w 5086031"/>
                <a:gd name="connsiteY55" fmla="*/ 564984 h 1911786"/>
                <a:gd name="connsiteX56" fmla="*/ 4979592 w 5086031"/>
                <a:gd name="connsiteY56" fmla="*/ 1014092 h 1911786"/>
                <a:gd name="connsiteX57" fmla="*/ 4983638 w 5086031"/>
                <a:gd name="connsiteY57" fmla="*/ 1030276 h 1911786"/>
                <a:gd name="connsiteX58" fmla="*/ 4987684 w 5086031"/>
                <a:gd name="connsiteY58" fmla="*/ 1151657 h 1911786"/>
                <a:gd name="connsiteX59" fmla="*/ 5003868 w 5086031"/>
                <a:gd name="connsiteY59" fmla="*/ 1196163 h 1911786"/>
                <a:gd name="connsiteX60" fmla="*/ 5011960 w 5086031"/>
                <a:gd name="connsiteY60" fmla="*/ 1224485 h 1911786"/>
                <a:gd name="connsiteX61" fmla="*/ 5020052 w 5086031"/>
                <a:gd name="connsiteY61" fmla="*/ 1244715 h 1911786"/>
                <a:gd name="connsiteX62" fmla="*/ 5024098 w 5086031"/>
                <a:gd name="connsiteY62" fmla="*/ 1264945 h 1911786"/>
                <a:gd name="connsiteX63" fmla="*/ 5036236 w 5086031"/>
                <a:gd name="connsiteY63" fmla="*/ 1281130 h 1911786"/>
                <a:gd name="connsiteX64" fmla="*/ 5040282 w 5086031"/>
                <a:gd name="connsiteY64" fmla="*/ 1301360 h 1911786"/>
                <a:gd name="connsiteX65" fmla="*/ 5048374 w 5086031"/>
                <a:gd name="connsiteY65" fmla="*/ 1317544 h 1911786"/>
                <a:gd name="connsiteX66" fmla="*/ 5052420 w 5086031"/>
                <a:gd name="connsiteY66" fmla="*/ 1333728 h 1911786"/>
                <a:gd name="connsiteX67" fmla="*/ 5036236 w 5086031"/>
                <a:gd name="connsiteY67" fmla="*/ 1390372 h 1911786"/>
                <a:gd name="connsiteX68" fmla="*/ 5007914 w 5086031"/>
                <a:gd name="connsiteY68" fmla="*/ 1463200 h 1911786"/>
                <a:gd name="connsiteX69" fmla="*/ 4987684 w 5086031"/>
                <a:gd name="connsiteY69" fmla="*/ 1523891 h 1911786"/>
                <a:gd name="connsiteX70" fmla="*/ 4963408 w 5086031"/>
                <a:gd name="connsiteY70" fmla="*/ 1596719 h 1911786"/>
                <a:gd name="connsiteX71" fmla="*/ 4959362 w 5086031"/>
                <a:gd name="connsiteY71" fmla="*/ 1616949 h 1911786"/>
                <a:gd name="connsiteX72" fmla="*/ 4943178 w 5086031"/>
                <a:gd name="connsiteY72" fmla="*/ 1665501 h 1911786"/>
                <a:gd name="connsiteX73" fmla="*/ 4935085 w 5086031"/>
                <a:gd name="connsiteY73" fmla="*/ 1685731 h 1911786"/>
                <a:gd name="connsiteX74" fmla="*/ 4922947 w 5086031"/>
                <a:gd name="connsiteY74" fmla="*/ 1693823 h 1911786"/>
                <a:gd name="connsiteX75" fmla="*/ 4918901 w 5086031"/>
                <a:gd name="connsiteY75" fmla="*/ 1705961 h 1911786"/>
                <a:gd name="connsiteX76" fmla="*/ 4894625 w 5086031"/>
                <a:gd name="connsiteY76" fmla="*/ 1758560 h 1911786"/>
                <a:gd name="connsiteX77" fmla="*/ 4890579 w 5086031"/>
                <a:gd name="connsiteY77" fmla="*/ 1778790 h 1911786"/>
                <a:gd name="connsiteX78" fmla="*/ 4878441 w 5086031"/>
                <a:gd name="connsiteY78" fmla="*/ 1807112 h 1911786"/>
                <a:gd name="connsiteX79" fmla="*/ 4874395 w 5086031"/>
                <a:gd name="connsiteY79" fmla="*/ 1819250 h 1911786"/>
                <a:gd name="connsiteX80" fmla="*/ 4870349 w 5086031"/>
                <a:gd name="connsiteY80" fmla="*/ 1835434 h 1911786"/>
                <a:gd name="connsiteX81" fmla="*/ 4813705 w 5086031"/>
                <a:gd name="connsiteY81" fmla="*/ 1847572 h 1911786"/>
                <a:gd name="connsiteX82" fmla="*/ 4708509 w 5086031"/>
                <a:gd name="connsiteY82" fmla="*/ 1867802 h 1911786"/>
                <a:gd name="connsiteX83" fmla="*/ 4546668 w 5086031"/>
                <a:gd name="connsiteY83" fmla="*/ 1871848 h 1911786"/>
                <a:gd name="connsiteX84" fmla="*/ 4425287 w 5086031"/>
                <a:gd name="connsiteY84" fmla="*/ 1883986 h 1911786"/>
                <a:gd name="connsiteX85" fmla="*/ 4222986 w 5086031"/>
                <a:gd name="connsiteY85" fmla="*/ 1892078 h 1911786"/>
                <a:gd name="connsiteX86" fmla="*/ 4004501 w 5086031"/>
                <a:gd name="connsiteY86" fmla="*/ 1896124 h 1911786"/>
                <a:gd name="connsiteX87" fmla="*/ 3947857 w 5086031"/>
                <a:gd name="connsiteY87" fmla="*/ 1892078 h 1911786"/>
                <a:gd name="connsiteX88" fmla="*/ 3895259 w 5086031"/>
                <a:gd name="connsiteY88" fmla="*/ 1883986 h 1911786"/>
                <a:gd name="connsiteX89" fmla="*/ 3862891 w 5086031"/>
                <a:gd name="connsiteY89" fmla="*/ 1875894 h 1911786"/>
                <a:gd name="connsiteX90" fmla="*/ 3826477 w 5086031"/>
                <a:gd name="connsiteY90" fmla="*/ 1867802 h 1911786"/>
                <a:gd name="connsiteX91" fmla="*/ 3798155 w 5086031"/>
                <a:gd name="connsiteY91" fmla="*/ 1863756 h 1911786"/>
                <a:gd name="connsiteX92" fmla="*/ 3761740 w 5086031"/>
                <a:gd name="connsiteY92" fmla="*/ 1855664 h 1911786"/>
                <a:gd name="connsiteX93" fmla="*/ 3737464 w 5086031"/>
                <a:gd name="connsiteY93" fmla="*/ 1851618 h 1911786"/>
                <a:gd name="connsiteX94" fmla="*/ 3717234 w 5086031"/>
                <a:gd name="connsiteY94" fmla="*/ 1847572 h 1911786"/>
                <a:gd name="connsiteX95" fmla="*/ 3632268 w 5086031"/>
                <a:gd name="connsiteY95" fmla="*/ 1835434 h 1911786"/>
                <a:gd name="connsiteX96" fmla="*/ 3547301 w 5086031"/>
                <a:gd name="connsiteY96" fmla="*/ 1827342 h 1911786"/>
                <a:gd name="connsiteX97" fmla="*/ 3486611 w 5086031"/>
                <a:gd name="connsiteY97" fmla="*/ 1819250 h 1911786"/>
                <a:gd name="connsiteX98" fmla="*/ 3466381 w 5086031"/>
                <a:gd name="connsiteY98" fmla="*/ 1811158 h 1911786"/>
                <a:gd name="connsiteX99" fmla="*/ 3429967 w 5086031"/>
                <a:gd name="connsiteY99" fmla="*/ 1786882 h 1911786"/>
                <a:gd name="connsiteX100" fmla="*/ 3417829 w 5086031"/>
                <a:gd name="connsiteY100" fmla="*/ 1770698 h 1911786"/>
                <a:gd name="connsiteX101" fmla="*/ 3373323 w 5086031"/>
                <a:gd name="connsiteY101" fmla="*/ 1746422 h 1911786"/>
                <a:gd name="connsiteX102" fmla="*/ 3332862 w 5086031"/>
                <a:gd name="connsiteY102" fmla="*/ 1722145 h 1911786"/>
                <a:gd name="connsiteX103" fmla="*/ 3304540 w 5086031"/>
                <a:gd name="connsiteY103" fmla="*/ 1710007 h 1911786"/>
                <a:gd name="connsiteX104" fmla="*/ 3264080 w 5086031"/>
                <a:gd name="connsiteY104" fmla="*/ 1685731 h 1911786"/>
                <a:gd name="connsiteX105" fmla="*/ 3239804 w 5086031"/>
                <a:gd name="connsiteY105" fmla="*/ 1677639 h 1911786"/>
                <a:gd name="connsiteX106" fmla="*/ 3191252 w 5086031"/>
                <a:gd name="connsiteY106" fmla="*/ 1657409 h 1911786"/>
                <a:gd name="connsiteX107" fmla="*/ 3171022 w 5086031"/>
                <a:gd name="connsiteY107" fmla="*/ 1649317 h 1911786"/>
                <a:gd name="connsiteX108" fmla="*/ 3150792 w 5086031"/>
                <a:gd name="connsiteY108" fmla="*/ 1645271 h 1911786"/>
                <a:gd name="connsiteX109" fmla="*/ 3069871 w 5086031"/>
                <a:gd name="connsiteY109" fmla="*/ 1633133 h 1911786"/>
                <a:gd name="connsiteX110" fmla="*/ 3021319 w 5086031"/>
                <a:gd name="connsiteY110" fmla="*/ 1629087 h 1911786"/>
                <a:gd name="connsiteX111" fmla="*/ 2980859 w 5086031"/>
                <a:gd name="connsiteY111" fmla="*/ 1604811 h 1911786"/>
                <a:gd name="connsiteX112" fmla="*/ 2948491 w 5086031"/>
                <a:gd name="connsiteY112" fmla="*/ 1584581 h 1911786"/>
                <a:gd name="connsiteX113" fmla="*/ 2928261 w 5086031"/>
                <a:gd name="connsiteY113" fmla="*/ 1556259 h 1911786"/>
                <a:gd name="connsiteX114" fmla="*/ 2912077 w 5086031"/>
                <a:gd name="connsiteY114" fmla="*/ 1552213 h 1911786"/>
                <a:gd name="connsiteX115" fmla="*/ 2899939 w 5086031"/>
                <a:gd name="connsiteY115" fmla="*/ 1548167 h 1911786"/>
                <a:gd name="connsiteX116" fmla="*/ 2879709 w 5086031"/>
                <a:gd name="connsiteY116" fmla="*/ 1544121 h 1911786"/>
                <a:gd name="connsiteX117" fmla="*/ 2843294 w 5086031"/>
                <a:gd name="connsiteY117" fmla="*/ 1531983 h 1911786"/>
                <a:gd name="connsiteX118" fmla="*/ 2802834 w 5086031"/>
                <a:gd name="connsiteY118" fmla="*/ 1523891 h 1911786"/>
                <a:gd name="connsiteX119" fmla="*/ 2746190 w 5086031"/>
                <a:gd name="connsiteY119" fmla="*/ 1507707 h 1911786"/>
                <a:gd name="connsiteX120" fmla="*/ 2709776 w 5086031"/>
                <a:gd name="connsiteY120" fmla="*/ 1495568 h 1911786"/>
                <a:gd name="connsiteX121" fmla="*/ 2640993 w 5086031"/>
                <a:gd name="connsiteY121" fmla="*/ 1483430 h 1911786"/>
                <a:gd name="connsiteX122" fmla="*/ 2495337 w 5086031"/>
                <a:gd name="connsiteY122" fmla="*/ 1467246 h 1911786"/>
                <a:gd name="connsiteX123" fmla="*/ 2467015 w 5086031"/>
                <a:gd name="connsiteY123" fmla="*/ 1463200 h 1911786"/>
                <a:gd name="connsiteX124" fmla="*/ 2361818 w 5086031"/>
                <a:gd name="connsiteY124" fmla="*/ 1434878 h 1911786"/>
                <a:gd name="connsiteX125" fmla="*/ 2293036 w 5086031"/>
                <a:gd name="connsiteY125" fmla="*/ 1422740 h 1911786"/>
                <a:gd name="connsiteX126" fmla="*/ 2115011 w 5086031"/>
                <a:gd name="connsiteY126" fmla="*/ 1370142 h 1911786"/>
                <a:gd name="connsiteX127" fmla="*/ 1920802 w 5086031"/>
                <a:gd name="connsiteY127" fmla="*/ 1297314 h 1911786"/>
                <a:gd name="connsiteX128" fmla="*/ 1791330 w 5086031"/>
                <a:gd name="connsiteY128" fmla="*/ 1273038 h 1911786"/>
                <a:gd name="connsiteX129" fmla="*/ 1686133 w 5086031"/>
                <a:gd name="connsiteY129" fmla="*/ 1248761 h 1911786"/>
                <a:gd name="connsiteX130" fmla="*/ 1495970 w 5086031"/>
                <a:gd name="connsiteY130" fmla="*/ 1232577 h 1911786"/>
                <a:gd name="connsiteX131" fmla="*/ 1451464 w 5086031"/>
                <a:gd name="connsiteY131" fmla="*/ 1224485 h 1911786"/>
                <a:gd name="connsiteX132" fmla="*/ 1390774 w 5086031"/>
                <a:gd name="connsiteY132" fmla="*/ 1208301 h 1911786"/>
                <a:gd name="connsiteX133" fmla="*/ 1269393 w 5086031"/>
                <a:gd name="connsiteY133" fmla="*/ 1204255 h 1911786"/>
                <a:gd name="connsiteX134" fmla="*/ 1212749 w 5086031"/>
                <a:gd name="connsiteY134" fmla="*/ 1192117 h 1911786"/>
                <a:gd name="connsiteX135" fmla="*/ 1135875 w 5086031"/>
                <a:gd name="connsiteY135" fmla="*/ 1171887 h 1911786"/>
                <a:gd name="connsiteX136" fmla="*/ 1115645 w 5086031"/>
                <a:gd name="connsiteY136" fmla="*/ 1167841 h 1911786"/>
                <a:gd name="connsiteX137" fmla="*/ 1071139 w 5086031"/>
                <a:gd name="connsiteY137" fmla="*/ 1155703 h 1911786"/>
                <a:gd name="connsiteX138" fmla="*/ 1050909 w 5086031"/>
                <a:gd name="connsiteY138" fmla="*/ 1143565 h 1911786"/>
                <a:gd name="connsiteX139" fmla="*/ 1030678 w 5086031"/>
                <a:gd name="connsiteY139" fmla="*/ 1139519 h 1911786"/>
                <a:gd name="connsiteX140" fmla="*/ 1018540 w 5086031"/>
                <a:gd name="connsiteY140" fmla="*/ 1135473 h 1911786"/>
                <a:gd name="connsiteX141" fmla="*/ 969988 w 5086031"/>
                <a:gd name="connsiteY141" fmla="*/ 1111197 h 1911786"/>
                <a:gd name="connsiteX142" fmla="*/ 953804 w 5086031"/>
                <a:gd name="connsiteY142" fmla="*/ 1103105 h 1911786"/>
                <a:gd name="connsiteX143" fmla="*/ 925482 w 5086031"/>
                <a:gd name="connsiteY143" fmla="*/ 1090967 h 1911786"/>
                <a:gd name="connsiteX144" fmla="*/ 913344 w 5086031"/>
                <a:gd name="connsiteY144" fmla="*/ 1082875 h 1911786"/>
                <a:gd name="connsiteX145" fmla="*/ 880976 w 5086031"/>
                <a:gd name="connsiteY145" fmla="*/ 1070737 h 1911786"/>
                <a:gd name="connsiteX146" fmla="*/ 868838 w 5086031"/>
                <a:gd name="connsiteY146" fmla="*/ 1058599 h 1911786"/>
                <a:gd name="connsiteX147" fmla="*/ 824332 w 5086031"/>
                <a:gd name="connsiteY147" fmla="*/ 1038368 h 1911786"/>
                <a:gd name="connsiteX148" fmla="*/ 796009 w 5086031"/>
                <a:gd name="connsiteY148" fmla="*/ 1030276 h 1911786"/>
                <a:gd name="connsiteX149" fmla="*/ 779825 w 5086031"/>
                <a:gd name="connsiteY149" fmla="*/ 1018138 h 1911786"/>
                <a:gd name="connsiteX150" fmla="*/ 731273 w 5086031"/>
                <a:gd name="connsiteY150" fmla="*/ 1006000 h 1911786"/>
                <a:gd name="connsiteX151" fmla="*/ 719135 w 5086031"/>
                <a:gd name="connsiteY151" fmla="*/ 997908 h 1911786"/>
                <a:gd name="connsiteX152" fmla="*/ 690813 w 5086031"/>
                <a:gd name="connsiteY152" fmla="*/ 989816 h 1911786"/>
                <a:gd name="connsiteX153" fmla="*/ 654399 w 5086031"/>
                <a:gd name="connsiteY153" fmla="*/ 969586 h 1911786"/>
                <a:gd name="connsiteX154" fmla="*/ 622031 w 5086031"/>
                <a:gd name="connsiteY154" fmla="*/ 937218 h 1911786"/>
                <a:gd name="connsiteX155" fmla="*/ 605847 w 5086031"/>
                <a:gd name="connsiteY155" fmla="*/ 921034 h 1911786"/>
                <a:gd name="connsiteX156" fmla="*/ 585616 w 5086031"/>
                <a:gd name="connsiteY156" fmla="*/ 900804 h 1911786"/>
                <a:gd name="connsiteX157" fmla="*/ 565386 w 5086031"/>
                <a:gd name="connsiteY157" fmla="*/ 880574 h 1911786"/>
                <a:gd name="connsiteX158" fmla="*/ 553248 w 5086031"/>
                <a:gd name="connsiteY158" fmla="*/ 864390 h 1911786"/>
                <a:gd name="connsiteX159" fmla="*/ 520880 w 5086031"/>
                <a:gd name="connsiteY159" fmla="*/ 844160 h 1911786"/>
                <a:gd name="connsiteX160" fmla="*/ 496604 w 5086031"/>
                <a:gd name="connsiteY160" fmla="*/ 819884 h 1911786"/>
                <a:gd name="connsiteX161" fmla="*/ 488512 w 5086031"/>
                <a:gd name="connsiteY161" fmla="*/ 811791 h 1911786"/>
                <a:gd name="connsiteX162" fmla="*/ 464236 w 5086031"/>
                <a:gd name="connsiteY162" fmla="*/ 795607 h 1911786"/>
                <a:gd name="connsiteX163" fmla="*/ 419730 w 5086031"/>
                <a:gd name="connsiteY163" fmla="*/ 759193 h 1911786"/>
                <a:gd name="connsiteX164" fmla="*/ 395454 w 5086031"/>
                <a:gd name="connsiteY164" fmla="*/ 747055 h 1911786"/>
                <a:gd name="connsiteX165" fmla="*/ 233613 w 5086031"/>
                <a:gd name="connsiteY165" fmla="*/ 743009 h 1911786"/>
                <a:gd name="connsiteX166" fmla="*/ 189107 w 5086031"/>
                <a:gd name="connsiteY166" fmla="*/ 734917 h 1911786"/>
                <a:gd name="connsiteX167" fmla="*/ 172923 w 5086031"/>
                <a:gd name="connsiteY167" fmla="*/ 726825 h 1911786"/>
                <a:gd name="connsiteX168" fmla="*/ 140555 w 5086031"/>
                <a:gd name="connsiteY168" fmla="*/ 722779 h 1911786"/>
                <a:gd name="connsiteX169" fmla="*/ 128416 w 5086031"/>
                <a:gd name="connsiteY169" fmla="*/ 718733 h 1911786"/>
                <a:gd name="connsiteX170" fmla="*/ 116278 w 5086031"/>
                <a:gd name="connsiteY170" fmla="*/ 710641 h 1911786"/>
                <a:gd name="connsiteX171" fmla="*/ 100094 w 5086031"/>
                <a:gd name="connsiteY171" fmla="*/ 706595 h 1911786"/>
                <a:gd name="connsiteX172" fmla="*/ 71772 w 5086031"/>
                <a:gd name="connsiteY172" fmla="*/ 682319 h 1911786"/>
                <a:gd name="connsiteX173" fmla="*/ 100094 w 5086031"/>
                <a:gd name="connsiteY173" fmla="*/ 710641 h 1911786"/>
                <a:gd name="connsiteX174" fmla="*/ 104140 w 5086031"/>
                <a:gd name="connsiteY174" fmla="*/ 714687 h 1911786"/>
                <a:gd name="connsiteX0" fmla="*/ 35358 w 5086031"/>
                <a:gd name="connsiteY0" fmla="*/ 690411 h 1911786"/>
                <a:gd name="connsiteX1" fmla="*/ 13893 w 5086031"/>
                <a:gd name="connsiteY1" fmla="*/ 621723 h 1911786"/>
                <a:gd name="connsiteX2" fmla="*/ 265981 w 5086031"/>
                <a:gd name="connsiteY2" fmla="*/ 597353 h 1911786"/>
                <a:gd name="connsiteX3" fmla="*/ 330717 w 5086031"/>
                <a:gd name="connsiteY3" fmla="*/ 569030 h 1911786"/>
                <a:gd name="connsiteX4" fmla="*/ 342855 w 5086031"/>
                <a:gd name="connsiteY4" fmla="*/ 564984 h 1911786"/>
                <a:gd name="connsiteX5" fmla="*/ 363085 w 5086031"/>
                <a:gd name="connsiteY5" fmla="*/ 552846 h 1911786"/>
                <a:gd name="connsiteX6" fmla="*/ 395454 w 5086031"/>
                <a:gd name="connsiteY6" fmla="*/ 544754 h 1911786"/>
                <a:gd name="connsiteX7" fmla="*/ 435914 w 5086031"/>
                <a:gd name="connsiteY7" fmla="*/ 524524 h 1911786"/>
                <a:gd name="connsiteX8" fmla="*/ 472328 w 5086031"/>
                <a:gd name="connsiteY8" fmla="*/ 516432 h 1911786"/>
                <a:gd name="connsiteX9" fmla="*/ 484466 w 5086031"/>
                <a:gd name="connsiteY9" fmla="*/ 508340 h 1911786"/>
                <a:gd name="connsiteX10" fmla="*/ 500650 w 5086031"/>
                <a:gd name="connsiteY10" fmla="*/ 504294 h 1911786"/>
                <a:gd name="connsiteX11" fmla="*/ 553248 w 5086031"/>
                <a:gd name="connsiteY11" fmla="*/ 496202 h 1911786"/>
                <a:gd name="connsiteX12" fmla="*/ 593709 w 5086031"/>
                <a:gd name="connsiteY12" fmla="*/ 480018 h 1911786"/>
                <a:gd name="connsiteX13" fmla="*/ 638215 w 5086031"/>
                <a:gd name="connsiteY13" fmla="*/ 471926 h 1911786"/>
                <a:gd name="connsiteX14" fmla="*/ 658445 w 5086031"/>
                <a:gd name="connsiteY14" fmla="*/ 467880 h 1911786"/>
                <a:gd name="connsiteX15" fmla="*/ 698905 w 5086031"/>
                <a:gd name="connsiteY15" fmla="*/ 463834 h 1911786"/>
                <a:gd name="connsiteX16" fmla="*/ 747457 w 5086031"/>
                <a:gd name="connsiteY16" fmla="*/ 451696 h 1911786"/>
                <a:gd name="connsiteX17" fmla="*/ 767687 w 5086031"/>
                <a:gd name="connsiteY17" fmla="*/ 443604 h 1911786"/>
                <a:gd name="connsiteX18" fmla="*/ 783871 w 5086031"/>
                <a:gd name="connsiteY18" fmla="*/ 439558 h 1911786"/>
                <a:gd name="connsiteX19" fmla="*/ 796009 w 5086031"/>
                <a:gd name="connsiteY19" fmla="*/ 435512 h 1911786"/>
                <a:gd name="connsiteX20" fmla="*/ 828378 w 5086031"/>
                <a:gd name="connsiteY20" fmla="*/ 427420 h 1911786"/>
                <a:gd name="connsiteX21" fmla="*/ 852654 w 5086031"/>
                <a:gd name="connsiteY21" fmla="*/ 419328 h 1911786"/>
                <a:gd name="connsiteX22" fmla="*/ 864792 w 5086031"/>
                <a:gd name="connsiteY22" fmla="*/ 411236 h 1911786"/>
                <a:gd name="connsiteX23" fmla="*/ 905252 w 5086031"/>
                <a:gd name="connsiteY23" fmla="*/ 403144 h 1911786"/>
                <a:gd name="connsiteX24" fmla="*/ 937620 w 5086031"/>
                <a:gd name="connsiteY24" fmla="*/ 391006 h 1911786"/>
                <a:gd name="connsiteX25" fmla="*/ 953804 w 5086031"/>
                <a:gd name="connsiteY25" fmla="*/ 386960 h 1911786"/>
                <a:gd name="connsiteX26" fmla="*/ 965942 w 5086031"/>
                <a:gd name="connsiteY26" fmla="*/ 382914 h 1911786"/>
                <a:gd name="connsiteX27" fmla="*/ 1014494 w 5086031"/>
                <a:gd name="connsiteY27" fmla="*/ 378868 h 1911786"/>
                <a:gd name="connsiteX28" fmla="*/ 1034724 w 5086031"/>
                <a:gd name="connsiteY28" fmla="*/ 370776 h 1911786"/>
                <a:gd name="connsiteX29" fmla="*/ 1054955 w 5086031"/>
                <a:gd name="connsiteY29" fmla="*/ 366730 h 1911786"/>
                <a:gd name="connsiteX30" fmla="*/ 1067093 w 5086031"/>
                <a:gd name="connsiteY30" fmla="*/ 358638 h 1911786"/>
                <a:gd name="connsiteX31" fmla="*/ 1111599 w 5086031"/>
                <a:gd name="connsiteY31" fmla="*/ 354591 h 1911786"/>
                <a:gd name="connsiteX32" fmla="*/ 1123737 w 5086031"/>
                <a:gd name="connsiteY32" fmla="*/ 350545 h 1911786"/>
                <a:gd name="connsiteX33" fmla="*/ 1156105 w 5086031"/>
                <a:gd name="connsiteY33" fmla="*/ 346499 h 1911786"/>
                <a:gd name="connsiteX34" fmla="*/ 1168243 w 5086031"/>
                <a:gd name="connsiteY34" fmla="*/ 338407 h 1911786"/>
                <a:gd name="connsiteX35" fmla="*/ 1200611 w 5086031"/>
                <a:gd name="connsiteY35" fmla="*/ 334361 h 1911786"/>
                <a:gd name="connsiteX36" fmla="*/ 1212749 w 5086031"/>
                <a:gd name="connsiteY36" fmla="*/ 330315 h 1911786"/>
                <a:gd name="connsiteX37" fmla="*/ 1249163 w 5086031"/>
                <a:gd name="connsiteY37" fmla="*/ 322223 h 1911786"/>
                <a:gd name="connsiteX38" fmla="*/ 1277485 w 5086031"/>
                <a:gd name="connsiteY38" fmla="*/ 310085 h 1911786"/>
                <a:gd name="connsiteX39" fmla="*/ 1293670 w 5086031"/>
                <a:gd name="connsiteY39" fmla="*/ 306039 h 1911786"/>
                <a:gd name="connsiteX40" fmla="*/ 1305808 w 5086031"/>
                <a:gd name="connsiteY40" fmla="*/ 297947 h 1911786"/>
                <a:gd name="connsiteX41" fmla="*/ 1350314 w 5086031"/>
                <a:gd name="connsiteY41" fmla="*/ 289855 h 1911786"/>
                <a:gd name="connsiteX42" fmla="*/ 1382682 w 5086031"/>
                <a:gd name="connsiteY42" fmla="*/ 277717 h 1911786"/>
                <a:gd name="connsiteX43" fmla="*/ 1415050 w 5086031"/>
                <a:gd name="connsiteY43" fmla="*/ 265579 h 1911786"/>
                <a:gd name="connsiteX44" fmla="*/ 1431234 w 5086031"/>
                <a:gd name="connsiteY44" fmla="*/ 261533 h 1911786"/>
                <a:gd name="connsiteX45" fmla="*/ 1792045 w 5086031"/>
                <a:gd name="connsiteY45" fmla="*/ 162894 h 1911786"/>
                <a:gd name="connsiteX46" fmla="*/ 2606318 w 5086031"/>
                <a:gd name="connsiteY46" fmla="*/ 7815 h 1911786"/>
                <a:gd name="connsiteX47" fmla="*/ 3357746 w 5086031"/>
                <a:gd name="connsiteY47" fmla="*/ 36875 h 1911786"/>
                <a:gd name="connsiteX48" fmla="*/ 3623340 w 5086031"/>
                <a:gd name="connsiteY48" fmla="*/ 83357 h 1911786"/>
                <a:gd name="connsiteX49" fmla="*/ 4413149 w 5086031"/>
                <a:gd name="connsiteY49" fmla="*/ 95646 h 1911786"/>
                <a:gd name="connsiteX50" fmla="*/ 5045317 w 5086031"/>
                <a:gd name="connsiteY50" fmla="*/ 91314 h 1911786"/>
                <a:gd name="connsiteX51" fmla="*/ 5020052 w 5086031"/>
                <a:gd name="connsiteY51" fmla="*/ 391006 h 1911786"/>
                <a:gd name="connsiteX52" fmla="*/ 4995776 w 5086031"/>
                <a:gd name="connsiteY52" fmla="*/ 459788 h 1911786"/>
                <a:gd name="connsiteX53" fmla="*/ 4987684 w 5086031"/>
                <a:gd name="connsiteY53" fmla="*/ 496202 h 1911786"/>
                <a:gd name="connsiteX54" fmla="*/ 4975546 w 5086031"/>
                <a:gd name="connsiteY54" fmla="*/ 564984 h 1911786"/>
                <a:gd name="connsiteX55" fmla="*/ 4979592 w 5086031"/>
                <a:gd name="connsiteY55" fmla="*/ 1014092 h 1911786"/>
                <a:gd name="connsiteX56" fmla="*/ 4983638 w 5086031"/>
                <a:gd name="connsiteY56" fmla="*/ 1030276 h 1911786"/>
                <a:gd name="connsiteX57" fmla="*/ 4987684 w 5086031"/>
                <a:gd name="connsiteY57" fmla="*/ 1151657 h 1911786"/>
                <a:gd name="connsiteX58" fmla="*/ 5003868 w 5086031"/>
                <a:gd name="connsiteY58" fmla="*/ 1196163 h 1911786"/>
                <a:gd name="connsiteX59" fmla="*/ 5011960 w 5086031"/>
                <a:gd name="connsiteY59" fmla="*/ 1224485 h 1911786"/>
                <a:gd name="connsiteX60" fmla="*/ 5020052 w 5086031"/>
                <a:gd name="connsiteY60" fmla="*/ 1244715 h 1911786"/>
                <a:gd name="connsiteX61" fmla="*/ 5024098 w 5086031"/>
                <a:gd name="connsiteY61" fmla="*/ 1264945 h 1911786"/>
                <a:gd name="connsiteX62" fmla="*/ 5036236 w 5086031"/>
                <a:gd name="connsiteY62" fmla="*/ 1281130 h 1911786"/>
                <a:gd name="connsiteX63" fmla="*/ 5040282 w 5086031"/>
                <a:gd name="connsiteY63" fmla="*/ 1301360 h 1911786"/>
                <a:gd name="connsiteX64" fmla="*/ 5048374 w 5086031"/>
                <a:gd name="connsiteY64" fmla="*/ 1317544 h 1911786"/>
                <a:gd name="connsiteX65" fmla="*/ 5052420 w 5086031"/>
                <a:gd name="connsiteY65" fmla="*/ 1333728 h 1911786"/>
                <a:gd name="connsiteX66" fmla="*/ 5036236 w 5086031"/>
                <a:gd name="connsiteY66" fmla="*/ 1390372 h 1911786"/>
                <a:gd name="connsiteX67" fmla="*/ 5007914 w 5086031"/>
                <a:gd name="connsiteY67" fmla="*/ 1463200 h 1911786"/>
                <a:gd name="connsiteX68" fmla="*/ 4987684 w 5086031"/>
                <a:gd name="connsiteY68" fmla="*/ 1523891 h 1911786"/>
                <a:gd name="connsiteX69" fmla="*/ 4963408 w 5086031"/>
                <a:gd name="connsiteY69" fmla="*/ 1596719 h 1911786"/>
                <a:gd name="connsiteX70" fmla="*/ 4959362 w 5086031"/>
                <a:gd name="connsiteY70" fmla="*/ 1616949 h 1911786"/>
                <a:gd name="connsiteX71" fmla="*/ 4943178 w 5086031"/>
                <a:gd name="connsiteY71" fmla="*/ 1665501 h 1911786"/>
                <a:gd name="connsiteX72" fmla="*/ 4935085 w 5086031"/>
                <a:gd name="connsiteY72" fmla="*/ 1685731 h 1911786"/>
                <a:gd name="connsiteX73" fmla="*/ 4922947 w 5086031"/>
                <a:gd name="connsiteY73" fmla="*/ 1693823 h 1911786"/>
                <a:gd name="connsiteX74" fmla="*/ 4918901 w 5086031"/>
                <a:gd name="connsiteY74" fmla="*/ 1705961 h 1911786"/>
                <a:gd name="connsiteX75" fmla="*/ 4894625 w 5086031"/>
                <a:gd name="connsiteY75" fmla="*/ 1758560 h 1911786"/>
                <a:gd name="connsiteX76" fmla="*/ 4890579 w 5086031"/>
                <a:gd name="connsiteY76" fmla="*/ 1778790 h 1911786"/>
                <a:gd name="connsiteX77" fmla="*/ 4878441 w 5086031"/>
                <a:gd name="connsiteY77" fmla="*/ 1807112 h 1911786"/>
                <a:gd name="connsiteX78" fmla="*/ 4874395 w 5086031"/>
                <a:gd name="connsiteY78" fmla="*/ 1819250 h 1911786"/>
                <a:gd name="connsiteX79" fmla="*/ 4870349 w 5086031"/>
                <a:gd name="connsiteY79" fmla="*/ 1835434 h 1911786"/>
                <a:gd name="connsiteX80" fmla="*/ 4813705 w 5086031"/>
                <a:gd name="connsiteY80" fmla="*/ 1847572 h 1911786"/>
                <a:gd name="connsiteX81" fmla="*/ 4708509 w 5086031"/>
                <a:gd name="connsiteY81" fmla="*/ 1867802 h 1911786"/>
                <a:gd name="connsiteX82" fmla="*/ 4546668 w 5086031"/>
                <a:gd name="connsiteY82" fmla="*/ 1871848 h 1911786"/>
                <a:gd name="connsiteX83" fmla="*/ 4425287 w 5086031"/>
                <a:gd name="connsiteY83" fmla="*/ 1883986 h 1911786"/>
                <a:gd name="connsiteX84" fmla="*/ 4222986 w 5086031"/>
                <a:gd name="connsiteY84" fmla="*/ 1892078 h 1911786"/>
                <a:gd name="connsiteX85" fmla="*/ 4004501 w 5086031"/>
                <a:gd name="connsiteY85" fmla="*/ 1896124 h 1911786"/>
                <a:gd name="connsiteX86" fmla="*/ 3947857 w 5086031"/>
                <a:gd name="connsiteY86" fmla="*/ 1892078 h 1911786"/>
                <a:gd name="connsiteX87" fmla="*/ 3895259 w 5086031"/>
                <a:gd name="connsiteY87" fmla="*/ 1883986 h 1911786"/>
                <a:gd name="connsiteX88" fmla="*/ 3862891 w 5086031"/>
                <a:gd name="connsiteY88" fmla="*/ 1875894 h 1911786"/>
                <a:gd name="connsiteX89" fmla="*/ 3826477 w 5086031"/>
                <a:gd name="connsiteY89" fmla="*/ 1867802 h 1911786"/>
                <a:gd name="connsiteX90" fmla="*/ 3798155 w 5086031"/>
                <a:gd name="connsiteY90" fmla="*/ 1863756 h 1911786"/>
                <a:gd name="connsiteX91" fmla="*/ 3761740 w 5086031"/>
                <a:gd name="connsiteY91" fmla="*/ 1855664 h 1911786"/>
                <a:gd name="connsiteX92" fmla="*/ 3737464 w 5086031"/>
                <a:gd name="connsiteY92" fmla="*/ 1851618 h 1911786"/>
                <a:gd name="connsiteX93" fmla="*/ 3717234 w 5086031"/>
                <a:gd name="connsiteY93" fmla="*/ 1847572 h 1911786"/>
                <a:gd name="connsiteX94" fmla="*/ 3632268 w 5086031"/>
                <a:gd name="connsiteY94" fmla="*/ 1835434 h 1911786"/>
                <a:gd name="connsiteX95" fmla="*/ 3547301 w 5086031"/>
                <a:gd name="connsiteY95" fmla="*/ 1827342 h 1911786"/>
                <a:gd name="connsiteX96" fmla="*/ 3486611 w 5086031"/>
                <a:gd name="connsiteY96" fmla="*/ 1819250 h 1911786"/>
                <a:gd name="connsiteX97" fmla="*/ 3466381 w 5086031"/>
                <a:gd name="connsiteY97" fmla="*/ 1811158 h 1911786"/>
                <a:gd name="connsiteX98" fmla="*/ 3429967 w 5086031"/>
                <a:gd name="connsiteY98" fmla="*/ 1786882 h 1911786"/>
                <a:gd name="connsiteX99" fmla="*/ 3417829 w 5086031"/>
                <a:gd name="connsiteY99" fmla="*/ 1770698 h 1911786"/>
                <a:gd name="connsiteX100" fmla="*/ 3373323 w 5086031"/>
                <a:gd name="connsiteY100" fmla="*/ 1746422 h 1911786"/>
                <a:gd name="connsiteX101" fmla="*/ 3332862 w 5086031"/>
                <a:gd name="connsiteY101" fmla="*/ 1722145 h 1911786"/>
                <a:gd name="connsiteX102" fmla="*/ 3304540 w 5086031"/>
                <a:gd name="connsiteY102" fmla="*/ 1710007 h 1911786"/>
                <a:gd name="connsiteX103" fmla="*/ 3264080 w 5086031"/>
                <a:gd name="connsiteY103" fmla="*/ 1685731 h 1911786"/>
                <a:gd name="connsiteX104" fmla="*/ 3239804 w 5086031"/>
                <a:gd name="connsiteY104" fmla="*/ 1677639 h 1911786"/>
                <a:gd name="connsiteX105" fmla="*/ 3191252 w 5086031"/>
                <a:gd name="connsiteY105" fmla="*/ 1657409 h 1911786"/>
                <a:gd name="connsiteX106" fmla="*/ 3171022 w 5086031"/>
                <a:gd name="connsiteY106" fmla="*/ 1649317 h 1911786"/>
                <a:gd name="connsiteX107" fmla="*/ 3150792 w 5086031"/>
                <a:gd name="connsiteY107" fmla="*/ 1645271 h 1911786"/>
                <a:gd name="connsiteX108" fmla="*/ 3069871 w 5086031"/>
                <a:gd name="connsiteY108" fmla="*/ 1633133 h 1911786"/>
                <a:gd name="connsiteX109" fmla="*/ 3021319 w 5086031"/>
                <a:gd name="connsiteY109" fmla="*/ 1629087 h 1911786"/>
                <a:gd name="connsiteX110" fmla="*/ 2980859 w 5086031"/>
                <a:gd name="connsiteY110" fmla="*/ 1604811 h 1911786"/>
                <a:gd name="connsiteX111" fmla="*/ 2948491 w 5086031"/>
                <a:gd name="connsiteY111" fmla="*/ 1584581 h 1911786"/>
                <a:gd name="connsiteX112" fmla="*/ 2928261 w 5086031"/>
                <a:gd name="connsiteY112" fmla="*/ 1556259 h 1911786"/>
                <a:gd name="connsiteX113" fmla="*/ 2912077 w 5086031"/>
                <a:gd name="connsiteY113" fmla="*/ 1552213 h 1911786"/>
                <a:gd name="connsiteX114" fmla="*/ 2899939 w 5086031"/>
                <a:gd name="connsiteY114" fmla="*/ 1548167 h 1911786"/>
                <a:gd name="connsiteX115" fmla="*/ 2879709 w 5086031"/>
                <a:gd name="connsiteY115" fmla="*/ 1544121 h 1911786"/>
                <a:gd name="connsiteX116" fmla="*/ 2843294 w 5086031"/>
                <a:gd name="connsiteY116" fmla="*/ 1531983 h 1911786"/>
                <a:gd name="connsiteX117" fmla="*/ 2802834 w 5086031"/>
                <a:gd name="connsiteY117" fmla="*/ 1523891 h 1911786"/>
                <a:gd name="connsiteX118" fmla="*/ 2746190 w 5086031"/>
                <a:gd name="connsiteY118" fmla="*/ 1507707 h 1911786"/>
                <a:gd name="connsiteX119" fmla="*/ 2709776 w 5086031"/>
                <a:gd name="connsiteY119" fmla="*/ 1495568 h 1911786"/>
                <a:gd name="connsiteX120" fmla="*/ 2640993 w 5086031"/>
                <a:gd name="connsiteY120" fmla="*/ 1483430 h 1911786"/>
                <a:gd name="connsiteX121" fmla="*/ 2495337 w 5086031"/>
                <a:gd name="connsiteY121" fmla="*/ 1467246 h 1911786"/>
                <a:gd name="connsiteX122" fmla="*/ 2467015 w 5086031"/>
                <a:gd name="connsiteY122" fmla="*/ 1463200 h 1911786"/>
                <a:gd name="connsiteX123" fmla="*/ 2361818 w 5086031"/>
                <a:gd name="connsiteY123" fmla="*/ 1434878 h 1911786"/>
                <a:gd name="connsiteX124" fmla="*/ 2293036 w 5086031"/>
                <a:gd name="connsiteY124" fmla="*/ 1422740 h 1911786"/>
                <a:gd name="connsiteX125" fmla="*/ 2115011 w 5086031"/>
                <a:gd name="connsiteY125" fmla="*/ 1370142 h 1911786"/>
                <a:gd name="connsiteX126" fmla="*/ 1920802 w 5086031"/>
                <a:gd name="connsiteY126" fmla="*/ 1297314 h 1911786"/>
                <a:gd name="connsiteX127" fmla="*/ 1791330 w 5086031"/>
                <a:gd name="connsiteY127" fmla="*/ 1273038 h 1911786"/>
                <a:gd name="connsiteX128" fmla="*/ 1686133 w 5086031"/>
                <a:gd name="connsiteY128" fmla="*/ 1248761 h 1911786"/>
                <a:gd name="connsiteX129" fmla="*/ 1495970 w 5086031"/>
                <a:gd name="connsiteY129" fmla="*/ 1232577 h 1911786"/>
                <a:gd name="connsiteX130" fmla="*/ 1451464 w 5086031"/>
                <a:gd name="connsiteY130" fmla="*/ 1224485 h 1911786"/>
                <a:gd name="connsiteX131" fmla="*/ 1390774 w 5086031"/>
                <a:gd name="connsiteY131" fmla="*/ 1208301 h 1911786"/>
                <a:gd name="connsiteX132" fmla="*/ 1269393 w 5086031"/>
                <a:gd name="connsiteY132" fmla="*/ 1204255 h 1911786"/>
                <a:gd name="connsiteX133" fmla="*/ 1212749 w 5086031"/>
                <a:gd name="connsiteY133" fmla="*/ 1192117 h 1911786"/>
                <a:gd name="connsiteX134" fmla="*/ 1135875 w 5086031"/>
                <a:gd name="connsiteY134" fmla="*/ 1171887 h 1911786"/>
                <a:gd name="connsiteX135" fmla="*/ 1115645 w 5086031"/>
                <a:gd name="connsiteY135" fmla="*/ 1167841 h 1911786"/>
                <a:gd name="connsiteX136" fmla="*/ 1071139 w 5086031"/>
                <a:gd name="connsiteY136" fmla="*/ 1155703 h 1911786"/>
                <a:gd name="connsiteX137" fmla="*/ 1050909 w 5086031"/>
                <a:gd name="connsiteY137" fmla="*/ 1143565 h 1911786"/>
                <a:gd name="connsiteX138" fmla="*/ 1030678 w 5086031"/>
                <a:gd name="connsiteY138" fmla="*/ 1139519 h 1911786"/>
                <a:gd name="connsiteX139" fmla="*/ 1018540 w 5086031"/>
                <a:gd name="connsiteY139" fmla="*/ 1135473 h 1911786"/>
                <a:gd name="connsiteX140" fmla="*/ 969988 w 5086031"/>
                <a:gd name="connsiteY140" fmla="*/ 1111197 h 1911786"/>
                <a:gd name="connsiteX141" fmla="*/ 953804 w 5086031"/>
                <a:gd name="connsiteY141" fmla="*/ 1103105 h 1911786"/>
                <a:gd name="connsiteX142" fmla="*/ 925482 w 5086031"/>
                <a:gd name="connsiteY142" fmla="*/ 1090967 h 1911786"/>
                <a:gd name="connsiteX143" fmla="*/ 913344 w 5086031"/>
                <a:gd name="connsiteY143" fmla="*/ 1082875 h 1911786"/>
                <a:gd name="connsiteX144" fmla="*/ 880976 w 5086031"/>
                <a:gd name="connsiteY144" fmla="*/ 1070737 h 1911786"/>
                <a:gd name="connsiteX145" fmla="*/ 868838 w 5086031"/>
                <a:gd name="connsiteY145" fmla="*/ 1058599 h 1911786"/>
                <a:gd name="connsiteX146" fmla="*/ 824332 w 5086031"/>
                <a:gd name="connsiteY146" fmla="*/ 1038368 h 1911786"/>
                <a:gd name="connsiteX147" fmla="*/ 796009 w 5086031"/>
                <a:gd name="connsiteY147" fmla="*/ 1030276 h 1911786"/>
                <a:gd name="connsiteX148" fmla="*/ 779825 w 5086031"/>
                <a:gd name="connsiteY148" fmla="*/ 1018138 h 1911786"/>
                <a:gd name="connsiteX149" fmla="*/ 731273 w 5086031"/>
                <a:gd name="connsiteY149" fmla="*/ 1006000 h 1911786"/>
                <a:gd name="connsiteX150" fmla="*/ 719135 w 5086031"/>
                <a:gd name="connsiteY150" fmla="*/ 997908 h 1911786"/>
                <a:gd name="connsiteX151" fmla="*/ 690813 w 5086031"/>
                <a:gd name="connsiteY151" fmla="*/ 989816 h 1911786"/>
                <a:gd name="connsiteX152" fmla="*/ 654399 w 5086031"/>
                <a:gd name="connsiteY152" fmla="*/ 969586 h 1911786"/>
                <a:gd name="connsiteX153" fmla="*/ 622031 w 5086031"/>
                <a:gd name="connsiteY153" fmla="*/ 937218 h 1911786"/>
                <a:gd name="connsiteX154" fmla="*/ 605847 w 5086031"/>
                <a:gd name="connsiteY154" fmla="*/ 921034 h 1911786"/>
                <a:gd name="connsiteX155" fmla="*/ 585616 w 5086031"/>
                <a:gd name="connsiteY155" fmla="*/ 900804 h 1911786"/>
                <a:gd name="connsiteX156" fmla="*/ 565386 w 5086031"/>
                <a:gd name="connsiteY156" fmla="*/ 880574 h 1911786"/>
                <a:gd name="connsiteX157" fmla="*/ 553248 w 5086031"/>
                <a:gd name="connsiteY157" fmla="*/ 864390 h 1911786"/>
                <a:gd name="connsiteX158" fmla="*/ 520880 w 5086031"/>
                <a:gd name="connsiteY158" fmla="*/ 844160 h 1911786"/>
                <a:gd name="connsiteX159" fmla="*/ 496604 w 5086031"/>
                <a:gd name="connsiteY159" fmla="*/ 819884 h 1911786"/>
                <a:gd name="connsiteX160" fmla="*/ 488512 w 5086031"/>
                <a:gd name="connsiteY160" fmla="*/ 811791 h 1911786"/>
                <a:gd name="connsiteX161" fmla="*/ 464236 w 5086031"/>
                <a:gd name="connsiteY161" fmla="*/ 795607 h 1911786"/>
                <a:gd name="connsiteX162" fmla="*/ 419730 w 5086031"/>
                <a:gd name="connsiteY162" fmla="*/ 759193 h 1911786"/>
                <a:gd name="connsiteX163" fmla="*/ 395454 w 5086031"/>
                <a:gd name="connsiteY163" fmla="*/ 747055 h 1911786"/>
                <a:gd name="connsiteX164" fmla="*/ 233613 w 5086031"/>
                <a:gd name="connsiteY164" fmla="*/ 743009 h 1911786"/>
                <a:gd name="connsiteX165" fmla="*/ 189107 w 5086031"/>
                <a:gd name="connsiteY165" fmla="*/ 734917 h 1911786"/>
                <a:gd name="connsiteX166" fmla="*/ 172923 w 5086031"/>
                <a:gd name="connsiteY166" fmla="*/ 726825 h 1911786"/>
                <a:gd name="connsiteX167" fmla="*/ 140555 w 5086031"/>
                <a:gd name="connsiteY167" fmla="*/ 722779 h 1911786"/>
                <a:gd name="connsiteX168" fmla="*/ 128416 w 5086031"/>
                <a:gd name="connsiteY168" fmla="*/ 718733 h 1911786"/>
                <a:gd name="connsiteX169" fmla="*/ 116278 w 5086031"/>
                <a:gd name="connsiteY169" fmla="*/ 710641 h 1911786"/>
                <a:gd name="connsiteX170" fmla="*/ 100094 w 5086031"/>
                <a:gd name="connsiteY170" fmla="*/ 706595 h 1911786"/>
                <a:gd name="connsiteX171" fmla="*/ 71772 w 5086031"/>
                <a:gd name="connsiteY171" fmla="*/ 682319 h 1911786"/>
                <a:gd name="connsiteX172" fmla="*/ 100094 w 5086031"/>
                <a:gd name="connsiteY172" fmla="*/ 710641 h 1911786"/>
                <a:gd name="connsiteX173" fmla="*/ 104140 w 5086031"/>
                <a:gd name="connsiteY173"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347508 w 5090684"/>
                <a:gd name="connsiteY3" fmla="*/ 564984 h 1911786"/>
                <a:gd name="connsiteX4" fmla="*/ 367738 w 5090684"/>
                <a:gd name="connsiteY4" fmla="*/ 552846 h 1911786"/>
                <a:gd name="connsiteX5" fmla="*/ 400107 w 5090684"/>
                <a:gd name="connsiteY5" fmla="*/ 544754 h 1911786"/>
                <a:gd name="connsiteX6" fmla="*/ 440567 w 5090684"/>
                <a:gd name="connsiteY6" fmla="*/ 524524 h 1911786"/>
                <a:gd name="connsiteX7" fmla="*/ 476981 w 5090684"/>
                <a:gd name="connsiteY7" fmla="*/ 516432 h 1911786"/>
                <a:gd name="connsiteX8" fmla="*/ 489119 w 5090684"/>
                <a:gd name="connsiteY8" fmla="*/ 508340 h 1911786"/>
                <a:gd name="connsiteX9" fmla="*/ 505303 w 5090684"/>
                <a:gd name="connsiteY9" fmla="*/ 504294 h 1911786"/>
                <a:gd name="connsiteX10" fmla="*/ 557901 w 5090684"/>
                <a:gd name="connsiteY10" fmla="*/ 496202 h 1911786"/>
                <a:gd name="connsiteX11" fmla="*/ 598362 w 5090684"/>
                <a:gd name="connsiteY11" fmla="*/ 480018 h 1911786"/>
                <a:gd name="connsiteX12" fmla="*/ 642868 w 5090684"/>
                <a:gd name="connsiteY12" fmla="*/ 471926 h 1911786"/>
                <a:gd name="connsiteX13" fmla="*/ 663098 w 5090684"/>
                <a:gd name="connsiteY13" fmla="*/ 467880 h 1911786"/>
                <a:gd name="connsiteX14" fmla="*/ 703558 w 5090684"/>
                <a:gd name="connsiteY14" fmla="*/ 463834 h 1911786"/>
                <a:gd name="connsiteX15" fmla="*/ 752110 w 5090684"/>
                <a:gd name="connsiteY15" fmla="*/ 451696 h 1911786"/>
                <a:gd name="connsiteX16" fmla="*/ 772340 w 5090684"/>
                <a:gd name="connsiteY16" fmla="*/ 443604 h 1911786"/>
                <a:gd name="connsiteX17" fmla="*/ 788524 w 5090684"/>
                <a:gd name="connsiteY17" fmla="*/ 439558 h 1911786"/>
                <a:gd name="connsiteX18" fmla="*/ 800662 w 5090684"/>
                <a:gd name="connsiteY18" fmla="*/ 435512 h 1911786"/>
                <a:gd name="connsiteX19" fmla="*/ 833031 w 5090684"/>
                <a:gd name="connsiteY19" fmla="*/ 427420 h 1911786"/>
                <a:gd name="connsiteX20" fmla="*/ 857307 w 5090684"/>
                <a:gd name="connsiteY20" fmla="*/ 419328 h 1911786"/>
                <a:gd name="connsiteX21" fmla="*/ 869445 w 5090684"/>
                <a:gd name="connsiteY21" fmla="*/ 411236 h 1911786"/>
                <a:gd name="connsiteX22" fmla="*/ 909905 w 5090684"/>
                <a:gd name="connsiteY22" fmla="*/ 403144 h 1911786"/>
                <a:gd name="connsiteX23" fmla="*/ 942273 w 5090684"/>
                <a:gd name="connsiteY23" fmla="*/ 391006 h 1911786"/>
                <a:gd name="connsiteX24" fmla="*/ 958457 w 5090684"/>
                <a:gd name="connsiteY24" fmla="*/ 386960 h 1911786"/>
                <a:gd name="connsiteX25" fmla="*/ 970595 w 5090684"/>
                <a:gd name="connsiteY25" fmla="*/ 382914 h 1911786"/>
                <a:gd name="connsiteX26" fmla="*/ 1019147 w 5090684"/>
                <a:gd name="connsiteY26" fmla="*/ 378868 h 1911786"/>
                <a:gd name="connsiteX27" fmla="*/ 1039377 w 5090684"/>
                <a:gd name="connsiteY27" fmla="*/ 370776 h 1911786"/>
                <a:gd name="connsiteX28" fmla="*/ 1059608 w 5090684"/>
                <a:gd name="connsiteY28" fmla="*/ 366730 h 1911786"/>
                <a:gd name="connsiteX29" fmla="*/ 1071746 w 5090684"/>
                <a:gd name="connsiteY29" fmla="*/ 358638 h 1911786"/>
                <a:gd name="connsiteX30" fmla="*/ 1116252 w 5090684"/>
                <a:gd name="connsiteY30" fmla="*/ 354591 h 1911786"/>
                <a:gd name="connsiteX31" fmla="*/ 1128390 w 5090684"/>
                <a:gd name="connsiteY31" fmla="*/ 350545 h 1911786"/>
                <a:gd name="connsiteX32" fmla="*/ 1160758 w 5090684"/>
                <a:gd name="connsiteY32" fmla="*/ 346499 h 1911786"/>
                <a:gd name="connsiteX33" fmla="*/ 1172896 w 5090684"/>
                <a:gd name="connsiteY33" fmla="*/ 338407 h 1911786"/>
                <a:gd name="connsiteX34" fmla="*/ 1205264 w 5090684"/>
                <a:gd name="connsiteY34" fmla="*/ 334361 h 1911786"/>
                <a:gd name="connsiteX35" fmla="*/ 1217402 w 5090684"/>
                <a:gd name="connsiteY35" fmla="*/ 330315 h 1911786"/>
                <a:gd name="connsiteX36" fmla="*/ 1253816 w 5090684"/>
                <a:gd name="connsiteY36" fmla="*/ 322223 h 1911786"/>
                <a:gd name="connsiteX37" fmla="*/ 1282138 w 5090684"/>
                <a:gd name="connsiteY37" fmla="*/ 310085 h 1911786"/>
                <a:gd name="connsiteX38" fmla="*/ 1298323 w 5090684"/>
                <a:gd name="connsiteY38" fmla="*/ 306039 h 1911786"/>
                <a:gd name="connsiteX39" fmla="*/ 1310461 w 5090684"/>
                <a:gd name="connsiteY39" fmla="*/ 297947 h 1911786"/>
                <a:gd name="connsiteX40" fmla="*/ 1354967 w 5090684"/>
                <a:gd name="connsiteY40" fmla="*/ 289855 h 1911786"/>
                <a:gd name="connsiteX41" fmla="*/ 1387335 w 5090684"/>
                <a:gd name="connsiteY41" fmla="*/ 277717 h 1911786"/>
                <a:gd name="connsiteX42" fmla="*/ 1419703 w 5090684"/>
                <a:gd name="connsiteY42" fmla="*/ 265579 h 1911786"/>
                <a:gd name="connsiteX43" fmla="*/ 1435887 w 5090684"/>
                <a:gd name="connsiteY43" fmla="*/ 261533 h 1911786"/>
                <a:gd name="connsiteX44" fmla="*/ 1796698 w 5090684"/>
                <a:gd name="connsiteY44" fmla="*/ 162894 h 1911786"/>
                <a:gd name="connsiteX45" fmla="*/ 2610971 w 5090684"/>
                <a:gd name="connsiteY45" fmla="*/ 7815 h 1911786"/>
                <a:gd name="connsiteX46" fmla="*/ 3362399 w 5090684"/>
                <a:gd name="connsiteY46" fmla="*/ 36875 h 1911786"/>
                <a:gd name="connsiteX47" fmla="*/ 3627993 w 5090684"/>
                <a:gd name="connsiteY47" fmla="*/ 83357 h 1911786"/>
                <a:gd name="connsiteX48" fmla="*/ 4417802 w 5090684"/>
                <a:gd name="connsiteY48" fmla="*/ 95646 h 1911786"/>
                <a:gd name="connsiteX49" fmla="*/ 5049970 w 5090684"/>
                <a:gd name="connsiteY49" fmla="*/ 91314 h 1911786"/>
                <a:gd name="connsiteX50" fmla="*/ 5024705 w 5090684"/>
                <a:gd name="connsiteY50" fmla="*/ 391006 h 1911786"/>
                <a:gd name="connsiteX51" fmla="*/ 5000429 w 5090684"/>
                <a:gd name="connsiteY51" fmla="*/ 459788 h 1911786"/>
                <a:gd name="connsiteX52" fmla="*/ 4992337 w 5090684"/>
                <a:gd name="connsiteY52" fmla="*/ 496202 h 1911786"/>
                <a:gd name="connsiteX53" fmla="*/ 4980199 w 5090684"/>
                <a:gd name="connsiteY53" fmla="*/ 564984 h 1911786"/>
                <a:gd name="connsiteX54" fmla="*/ 4984245 w 5090684"/>
                <a:gd name="connsiteY54" fmla="*/ 1014092 h 1911786"/>
                <a:gd name="connsiteX55" fmla="*/ 4988291 w 5090684"/>
                <a:gd name="connsiteY55" fmla="*/ 1030276 h 1911786"/>
                <a:gd name="connsiteX56" fmla="*/ 4992337 w 5090684"/>
                <a:gd name="connsiteY56" fmla="*/ 1151657 h 1911786"/>
                <a:gd name="connsiteX57" fmla="*/ 5008521 w 5090684"/>
                <a:gd name="connsiteY57" fmla="*/ 1196163 h 1911786"/>
                <a:gd name="connsiteX58" fmla="*/ 5016613 w 5090684"/>
                <a:gd name="connsiteY58" fmla="*/ 1224485 h 1911786"/>
                <a:gd name="connsiteX59" fmla="*/ 5024705 w 5090684"/>
                <a:gd name="connsiteY59" fmla="*/ 1244715 h 1911786"/>
                <a:gd name="connsiteX60" fmla="*/ 5028751 w 5090684"/>
                <a:gd name="connsiteY60" fmla="*/ 1264945 h 1911786"/>
                <a:gd name="connsiteX61" fmla="*/ 5040889 w 5090684"/>
                <a:gd name="connsiteY61" fmla="*/ 1281130 h 1911786"/>
                <a:gd name="connsiteX62" fmla="*/ 5044935 w 5090684"/>
                <a:gd name="connsiteY62" fmla="*/ 1301360 h 1911786"/>
                <a:gd name="connsiteX63" fmla="*/ 5053027 w 5090684"/>
                <a:gd name="connsiteY63" fmla="*/ 1317544 h 1911786"/>
                <a:gd name="connsiteX64" fmla="*/ 5057073 w 5090684"/>
                <a:gd name="connsiteY64" fmla="*/ 1333728 h 1911786"/>
                <a:gd name="connsiteX65" fmla="*/ 5040889 w 5090684"/>
                <a:gd name="connsiteY65" fmla="*/ 1390372 h 1911786"/>
                <a:gd name="connsiteX66" fmla="*/ 5012567 w 5090684"/>
                <a:gd name="connsiteY66" fmla="*/ 1463200 h 1911786"/>
                <a:gd name="connsiteX67" fmla="*/ 4992337 w 5090684"/>
                <a:gd name="connsiteY67" fmla="*/ 1523891 h 1911786"/>
                <a:gd name="connsiteX68" fmla="*/ 4968061 w 5090684"/>
                <a:gd name="connsiteY68" fmla="*/ 1596719 h 1911786"/>
                <a:gd name="connsiteX69" fmla="*/ 4964015 w 5090684"/>
                <a:gd name="connsiteY69" fmla="*/ 1616949 h 1911786"/>
                <a:gd name="connsiteX70" fmla="*/ 4947831 w 5090684"/>
                <a:gd name="connsiteY70" fmla="*/ 1665501 h 1911786"/>
                <a:gd name="connsiteX71" fmla="*/ 4939738 w 5090684"/>
                <a:gd name="connsiteY71" fmla="*/ 1685731 h 1911786"/>
                <a:gd name="connsiteX72" fmla="*/ 4927600 w 5090684"/>
                <a:gd name="connsiteY72" fmla="*/ 1693823 h 1911786"/>
                <a:gd name="connsiteX73" fmla="*/ 4923554 w 5090684"/>
                <a:gd name="connsiteY73" fmla="*/ 1705961 h 1911786"/>
                <a:gd name="connsiteX74" fmla="*/ 4899278 w 5090684"/>
                <a:gd name="connsiteY74" fmla="*/ 1758560 h 1911786"/>
                <a:gd name="connsiteX75" fmla="*/ 4895232 w 5090684"/>
                <a:gd name="connsiteY75" fmla="*/ 1778790 h 1911786"/>
                <a:gd name="connsiteX76" fmla="*/ 4883094 w 5090684"/>
                <a:gd name="connsiteY76" fmla="*/ 1807112 h 1911786"/>
                <a:gd name="connsiteX77" fmla="*/ 4879048 w 5090684"/>
                <a:gd name="connsiteY77" fmla="*/ 1819250 h 1911786"/>
                <a:gd name="connsiteX78" fmla="*/ 4875002 w 5090684"/>
                <a:gd name="connsiteY78" fmla="*/ 1835434 h 1911786"/>
                <a:gd name="connsiteX79" fmla="*/ 4818358 w 5090684"/>
                <a:gd name="connsiteY79" fmla="*/ 1847572 h 1911786"/>
                <a:gd name="connsiteX80" fmla="*/ 4713162 w 5090684"/>
                <a:gd name="connsiteY80" fmla="*/ 1867802 h 1911786"/>
                <a:gd name="connsiteX81" fmla="*/ 4551321 w 5090684"/>
                <a:gd name="connsiteY81" fmla="*/ 1871848 h 1911786"/>
                <a:gd name="connsiteX82" fmla="*/ 4429940 w 5090684"/>
                <a:gd name="connsiteY82" fmla="*/ 1883986 h 1911786"/>
                <a:gd name="connsiteX83" fmla="*/ 4227639 w 5090684"/>
                <a:gd name="connsiteY83" fmla="*/ 1892078 h 1911786"/>
                <a:gd name="connsiteX84" fmla="*/ 4009154 w 5090684"/>
                <a:gd name="connsiteY84" fmla="*/ 1896124 h 1911786"/>
                <a:gd name="connsiteX85" fmla="*/ 3952510 w 5090684"/>
                <a:gd name="connsiteY85" fmla="*/ 1892078 h 1911786"/>
                <a:gd name="connsiteX86" fmla="*/ 3899912 w 5090684"/>
                <a:gd name="connsiteY86" fmla="*/ 1883986 h 1911786"/>
                <a:gd name="connsiteX87" fmla="*/ 3867544 w 5090684"/>
                <a:gd name="connsiteY87" fmla="*/ 1875894 h 1911786"/>
                <a:gd name="connsiteX88" fmla="*/ 3831130 w 5090684"/>
                <a:gd name="connsiteY88" fmla="*/ 1867802 h 1911786"/>
                <a:gd name="connsiteX89" fmla="*/ 3802808 w 5090684"/>
                <a:gd name="connsiteY89" fmla="*/ 1863756 h 1911786"/>
                <a:gd name="connsiteX90" fmla="*/ 3766393 w 5090684"/>
                <a:gd name="connsiteY90" fmla="*/ 1855664 h 1911786"/>
                <a:gd name="connsiteX91" fmla="*/ 3742117 w 5090684"/>
                <a:gd name="connsiteY91" fmla="*/ 1851618 h 1911786"/>
                <a:gd name="connsiteX92" fmla="*/ 3721887 w 5090684"/>
                <a:gd name="connsiteY92" fmla="*/ 1847572 h 1911786"/>
                <a:gd name="connsiteX93" fmla="*/ 3636921 w 5090684"/>
                <a:gd name="connsiteY93" fmla="*/ 1835434 h 1911786"/>
                <a:gd name="connsiteX94" fmla="*/ 3551954 w 5090684"/>
                <a:gd name="connsiteY94" fmla="*/ 1827342 h 1911786"/>
                <a:gd name="connsiteX95" fmla="*/ 3491264 w 5090684"/>
                <a:gd name="connsiteY95" fmla="*/ 1819250 h 1911786"/>
                <a:gd name="connsiteX96" fmla="*/ 3471034 w 5090684"/>
                <a:gd name="connsiteY96" fmla="*/ 1811158 h 1911786"/>
                <a:gd name="connsiteX97" fmla="*/ 3434620 w 5090684"/>
                <a:gd name="connsiteY97" fmla="*/ 1786882 h 1911786"/>
                <a:gd name="connsiteX98" fmla="*/ 3422482 w 5090684"/>
                <a:gd name="connsiteY98" fmla="*/ 1770698 h 1911786"/>
                <a:gd name="connsiteX99" fmla="*/ 3377976 w 5090684"/>
                <a:gd name="connsiteY99" fmla="*/ 1746422 h 1911786"/>
                <a:gd name="connsiteX100" fmla="*/ 3337515 w 5090684"/>
                <a:gd name="connsiteY100" fmla="*/ 1722145 h 1911786"/>
                <a:gd name="connsiteX101" fmla="*/ 3309193 w 5090684"/>
                <a:gd name="connsiteY101" fmla="*/ 1710007 h 1911786"/>
                <a:gd name="connsiteX102" fmla="*/ 3268733 w 5090684"/>
                <a:gd name="connsiteY102" fmla="*/ 1685731 h 1911786"/>
                <a:gd name="connsiteX103" fmla="*/ 3244457 w 5090684"/>
                <a:gd name="connsiteY103" fmla="*/ 1677639 h 1911786"/>
                <a:gd name="connsiteX104" fmla="*/ 3195905 w 5090684"/>
                <a:gd name="connsiteY104" fmla="*/ 1657409 h 1911786"/>
                <a:gd name="connsiteX105" fmla="*/ 3175675 w 5090684"/>
                <a:gd name="connsiteY105" fmla="*/ 1649317 h 1911786"/>
                <a:gd name="connsiteX106" fmla="*/ 3155445 w 5090684"/>
                <a:gd name="connsiteY106" fmla="*/ 1645271 h 1911786"/>
                <a:gd name="connsiteX107" fmla="*/ 3074524 w 5090684"/>
                <a:gd name="connsiteY107" fmla="*/ 1633133 h 1911786"/>
                <a:gd name="connsiteX108" fmla="*/ 3025972 w 5090684"/>
                <a:gd name="connsiteY108" fmla="*/ 1629087 h 1911786"/>
                <a:gd name="connsiteX109" fmla="*/ 2985512 w 5090684"/>
                <a:gd name="connsiteY109" fmla="*/ 1604811 h 1911786"/>
                <a:gd name="connsiteX110" fmla="*/ 2953144 w 5090684"/>
                <a:gd name="connsiteY110" fmla="*/ 1584581 h 1911786"/>
                <a:gd name="connsiteX111" fmla="*/ 2932914 w 5090684"/>
                <a:gd name="connsiteY111" fmla="*/ 1556259 h 1911786"/>
                <a:gd name="connsiteX112" fmla="*/ 2916730 w 5090684"/>
                <a:gd name="connsiteY112" fmla="*/ 1552213 h 1911786"/>
                <a:gd name="connsiteX113" fmla="*/ 2904592 w 5090684"/>
                <a:gd name="connsiteY113" fmla="*/ 1548167 h 1911786"/>
                <a:gd name="connsiteX114" fmla="*/ 2884362 w 5090684"/>
                <a:gd name="connsiteY114" fmla="*/ 1544121 h 1911786"/>
                <a:gd name="connsiteX115" fmla="*/ 2847947 w 5090684"/>
                <a:gd name="connsiteY115" fmla="*/ 1531983 h 1911786"/>
                <a:gd name="connsiteX116" fmla="*/ 2807487 w 5090684"/>
                <a:gd name="connsiteY116" fmla="*/ 1523891 h 1911786"/>
                <a:gd name="connsiteX117" fmla="*/ 2750843 w 5090684"/>
                <a:gd name="connsiteY117" fmla="*/ 1507707 h 1911786"/>
                <a:gd name="connsiteX118" fmla="*/ 2714429 w 5090684"/>
                <a:gd name="connsiteY118" fmla="*/ 1495568 h 1911786"/>
                <a:gd name="connsiteX119" fmla="*/ 2645646 w 5090684"/>
                <a:gd name="connsiteY119" fmla="*/ 1483430 h 1911786"/>
                <a:gd name="connsiteX120" fmla="*/ 2499990 w 5090684"/>
                <a:gd name="connsiteY120" fmla="*/ 1467246 h 1911786"/>
                <a:gd name="connsiteX121" fmla="*/ 2471668 w 5090684"/>
                <a:gd name="connsiteY121" fmla="*/ 1463200 h 1911786"/>
                <a:gd name="connsiteX122" fmla="*/ 2366471 w 5090684"/>
                <a:gd name="connsiteY122" fmla="*/ 1434878 h 1911786"/>
                <a:gd name="connsiteX123" fmla="*/ 2297689 w 5090684"/>
                <a:gd name="connsiteY123" fmla="*/ 1422740 h 1911786"/>
                <a:gd name="connsiteX124" fmla="*/ 2119664 w 5090684"/>
                <a:gd name="connsiteY124" fmla="*/ 1370142 h 1911786"/>
                <a:gd name="connsiteX125" fmla="*/ 1925455 w 5090684"/>
                <a:gd name="connsiteY125" fmla="*/ 1297314 h 1911786"/>
                <a:gd name="connsiteX126" fmla="*/ 1795983 w 5090684"/>
                <a:gd name="connsiteY126" fmla="*/ 1273038 h 1911786"/>
                <a:gd name="connsiteX127" fmla="*/ 1690786 w 5090684"/>
                <a:gd name="connsiteY127" fmla="*/ 1248761 h 1911786"/>
                <a:gd name="connsiteX128" fmla="*/ 1500623 w 5090684"/>
                <a:gd name="connsiteY128" fmla="*/ 1232577 h 1911786"/>
                <a:gd name="connsiteX129" fmla="*/ 1456117 w 5090684"/>
                <a:gd name="connsiteY129" fmla="*/ 1224485 h 1911786"/>
                <a:gd name="connsiteX130" fmla="*/ 1395427 w 5090684"/>
                <a:gd name="connsiteY130" fmla="*/ 1208301 h 1911786"/>
                <a:gd name="connsiteX131" fmla="*/ 1274046 w 5090684"/>
                <a:gd name="connsiteY131" fmla="*/ 1204255 h 1911786"/>
                <a:gd name="connsiteX132" fmla="*/ 1217402 w 5090684"/>
                <a:gd name="connsiteY132" fmla="*/ 1192117 h 1911786"/>
                <a:gd name="connsiteX133" fmla="*/ 1140528 w 5090684"/>
                <a:gd name="connsiteY133" fmla="*/ 1171887 h 1911786"/>
                <a:gd name="connsiteX134" fmla="*/ 1120298 w 5090684"/>
                <a:gd name="connsiteY134" fmla="*/ 1167841 h 1911786"/>
                <a:gd name="connsiteX135" fmla="*/ 1075792 w 5090684"/>
                <a:gd name="connsiteY135" fmla="*/ 1155703 h 1911786"/>
                <a:gd name="connsiteX136" fmla="*/ 1055562 w 5090684"/>
                <a:gd name="connsiteY136" fmla="*/ 1143565 h 1911786"/>
                <a:gd name="connsiteX137" fmla="*/ 1035331 w 5090684"/>
                <a:gd name="connsiteY137" fmla="*/ 1139519 h 1911786"/>
                <a:gd name="connsiteX138" fmla="*/ 1023193 w 5090684"/>
                <a:gd name="connsiteY138" fmla="*/ 1135473 h 1911786"/>
                <a:gd name="connsiteX139" fmla="*/ 974641 w 5090684"/>
                <a:gd name="connsiteY139" fmla="*/ 1111197 h 1911786"/>
                <a:gd name="connsiteX140" fmla="*/ 958457 w 5090684"/>
                <a:gd name="connsiteY140" fmla="*/ 1103105 h 1911786"/>
                <a:gd name="connsiteX141" fmla="*/ 930135 w 5090684"/>
                <a:gd name="connsiteY141" fmla="*/ 1090967 h 1911786"/>
                <a:gd name="connsiteX142" fmla="*/ 917997 w 5090684"/>
                <a:gd name="connsiteY142" fmla="*/ 1082875 h 1911786"/>
                <a:gd name="connsiteX143" fmla="*/ 885629 w 5090684"/>
                <a:gd name="connsiteY143" fmla="*/ 1070737 h 1911786"/>
                <a:gd name="connsiteX144" fmla="*/ 873491 w 5090684"/>
                <a:gd name="connsiteY144" fmla="*/ 1058599 h 1911786"/>
                <a:gd name="connsiteX145" fmla="*/ 828985 w 5090684"/>
                <a:gd name="connsiteY145" fmla="*/ 1038368 h 1911786"/>
                <a:gd name="connsiteX146" fmla="*/ 800662 w 5090684"/>
                <a:gd name="connsiteY146" fmla="*/ 1030276 h 1911786"/>
                <a:gd name="connsiteX147" fmla="*/ 784478 w 5090684"/>
                <a:gd name="connsiteY147" fmla="*/ 1018138 h 1911786"/>
                <a:gd name="connsiteX148" fmla="*/ 735926 w 5090684"/>
                <a:gd name="connsiteY148" fmla="*/ 1006000 h 1911786"/>
                <a:gd name="connsiteX149" fmla="*/ 723788 w 5090684"/>
                <a:gd name="connsiteY149" fmla="*/ 997908 h 1911786"/>
                <a:gd name="connsiteX150" fmla="*/ 695466 w 5090684"/>
                <a:gd name="connsiteY150" fmla="*/ 989816 h 1911786"/>
                <a:gd name="connsiteX151" fmla="*/ 659052 w 5090684"/>
                <a:gd name="connsiteY151" fmla="*/ 969586 h 1911786"/>
                <a:gd name="connsiteX152" fmla="*/ 626684 w 5090684"/>
                <a:gd name="connsiteY152" fmla="*/ 937218 h 1911786"/>
                <a:gd name="connsiteX153" fmla="*/ 610500 w 5090684"/>
                <a:gd name="connsiteY153" fmla="*/ 921034 h 1911786"/>
                <a:gd name="connsiteX154" fmla="*/ 590269 w 5090684"/>
                <a:gd name="connsiteY154" fmla="*/ 900804 h 1911786"/>
                <a:gd name="connsiteX155" fmla="*/ 570039 w 5090684"/>
                <a:gd name="connsiteY155" fmla="*/ 880574 h 1911786"/>
                <a:gd name="connsiteX156" fmla="*/ 557901 w 5090684"/>
                <a:gd name="connsiteY156" fmla="*/ 864390 h 1911786"/>
                <a:gd name="connsiteX157" fmla="*/ 525533 w 5090684"/>
                <a:gd name="connsiteY157" fmla="*/ 844160 h 1911786"/>
                <a:gd name="connsiteX158" fmla="*/ 501257 w 5090684"/>
                <a:gd name="connsiteY158" fmla="*/ 819884 h 1911786"/>
                <a:gd name="connsiteX159" fmla="*/ 493165 w 5090684"/>
                <a:gd name="connsiteY159" fmla="*/ 811791 h 1911786"/>
                <a:gd name="connsiteX160" fmla="*/ 468889 w 5090684"/>
                <a:gd name="connsiteY160" fmla="*/ 795607 h 1911786"/>
                <a:gd name="connsiteX161" fmla="*/ 424383 w 5090684"/>
                <a:gd name="connsiteY161" fmla="*/ 759193 h 1911786"/>
                <a:gd name="connsiteX162" fmla="*/ 400107 w 5090684"/>
                <a:gd name="connsiteY162" fmla="*/ 747055 h 1911786"/>
                <a:gd name="connsiteX163" fmla="*/ 238266 w 5090684"/>
                <a:gd name="connsiteY163" fmla="*/ 743009 h 1911786"/>
                <a:gd name="connsiteX164" fmla="*/ 193760 w 5090684"/>
                <a:gd name="connsiteY164" fmla="*/ 734917 h 1911786"/>
                <a:gd name="connsiteX165" fmla="*/ 177576 w 5090684"/>
                <a:gd name="connsiteY165" fmla="*/ 726825 h 1911786"/>
                <a:gd name="connsiteX166" fmla="*/ 145208 w 5090684"/>
                <a:gd name="connsiteY166" fmla="*/ 722779 h 1911786"/>
                <a:gd name="connsiteX167" fmla="*/ 133069 w 5090684"/>
                <a:gd name="connsiteY167" fmla="*/ 718733 h 1911786"/>
                <a:gd name="connsiteX168" fmla="*/ 120931 w 5090684"/>
                <a:gd name="connsiteY168" fmla="*/ 710641 h 1911786"/>
                <a:gd name="connsiteX169" fmla="*/ 104747 w 5090684"/>
                <a:gd name="connsiteY169" fmla="*/ 706595 h 1911786"/>
                <a:gd name="connsiteX170" fmla="*/ 76425 w 5090684"/>
                <a:gd name="connsiteY170" fmla="*/ 682319 h 1911786"/>
                <a:gd name="connsiteX171" fmla="*/ 104747 w 5090684"/>
                <a:gd name="connsiteY171" fmla="*/ 710641 h 1911786"/>
                <a:gd name="connsiteX172" fmla="*/ 108793 w 5090684"/>
                <a:gd name="connsiteY172"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347508 w 5090684"/>
                <a:gd name="connsiteY3" fmla="*/ 564984 h 1911786"/>
                <a:gd name="connsiteX4" fmla="*/ 400107 w 5090684"/>
                <a:gd name="connsiteY4" fmla="*/ 544754 h 1911786"/>
                <a:gd name="connsiteX5" fmla="*/ 440567 w 5090684"/>
                <a:gd name="connsiteY5" fmla="*/ 524524 h 1911786"/>
                <a:gd name="connsiteX6" fmla="*/ 476981 w 5090684"/>
                <a:gd name="connsiteY6" fmla="*/ 516432 h 1911786"/>
                <a:gd name="connsiteX7" fmla="*/ 489119 w 5090684"/>
                <a:gd name="connsiteY7" fmla="*/ 508340 h 1911786"/>
                <a:gd name="connsiteX8" fmla="*/ 505303 w 5090684"/>
                <a:gd name="connsiteY8" fmla="*/ 504294 h 1911786"/>
                <a:gd name="connsiteX9" fmla="*/ 557901 w 5090684"/>
                <a:gd name="connsiteY9" fmla="*/ 496202 h 1911786"/>
                <a:gd name="connsiteX10" fmla="*/ 598362 w 5090684"/>
                <a:gd name="connsiteY10" fmla="*/ 480018 h 1911786"/>
                <a:gd name="connsiteX11" fmla="*/ 642868 w 5090684"/>
                <a:gd name="connsiteY11" fmla="*/ 471926 h 1911786"/>
                <a:gd name="connsiteX12" fmla="*/ 663098 w 5090684"/>
                <a:gd name="connsiteY12" fmla="*/ 467880 h 1911786"/>
                <a:gd name="connsiteX13" fmla="*/ 703558 w 5090684"/>
                <a:gd name="connsiteY13" fmla="*/ 463834 h 1911786"/>
                <a:gd name="connsiteX14" fmla="*/ 752110 w 5090684"/>
                <a:gd name="connsiteY14" fmla="*/ 451696 h 1911786"/>
                <a:gd name="connsiteX15" fmla="*/ 772340 w 5090684"/>
                <a:gd name="connsiteY15" fmla="*/ 443604 h 1911786"/>
                <a:gd name="connsiteX16" fmla="*/ 788524 w 5090684"/>
                <a:gd name="connsiteY16" fmla="*/ 439558 h 1911786"/>
                <a:gd name="connsiteX17" fmla="*/ 800662 w 5090684"/>
                <a:gd name="connsiteY17" fmla="*/ 435512 h 1911786"/>
                <a:gd name="connsiteX18" fmla="*/ 833031 w 5090684"/>
                <a:gd name="connsiteY18" fmla="*/ 427420 h 1911786"/>
                <a:gd name="connsiteX19" fmla="*/ 857307 w 5090684"/>
                <a:gd name="connsiteY19" fmla="*/ 419328 h 1911786"/>
                <a:gd name="connsiteX20" fmla="*/ 869445 w 5090684"/>
                <a:gd name="connsiteY20" fmla="*/ 411236 h 1911786"/>
                <a:gd name="connsiteX21" fmla="*/ 909905 w 5090684"/>
                <a:gd name="connsiteY21" fmla="*/ 403144 h 1911786"/>
                <a:gd name="connsiteX22" fmla="*/ 942273 w 5090684"/>
                <a:gd name="connsiteY22" fmla="*/ 391006 h 1911786"/>
                <a:gd name="connsiteX23" fmla="*/ 958457 w 5090684"/>
                <a:gd name="connsiteY23" fmla="*/ 386960 h 1911786"/>
                <a:gd name="connsiteX24" fmla="*/ 970595 w 5090684"/>
                <a:gd name="connsiteY24" fmla="*/ 382914 h 1911786"/>
                <a:gd name="connsiteX25" fmla="*/ 1019147 w 5090684"/>
                <a:gd name="connsiteY25" fmla="*/ 378868 h 1911786"/>
                <a:gd name="connsiteX26" fmla="*/ 1039377 w 5090684"/>
                <a:gd name="connsiteY26" fmla="*/ 370776 h 1911786"/>
                <a:gd name="connsiteX27" fmla="*/ 1059608 w 5090684"/>
                <a:gd name="connsiteY27" fmla="*/ 366730 h 1911786"/>
                <a:gd name="connsiteX28" fmla="*/ 1071746 w 5090684"/>
                <a:gd name="connsiteY28" fmla="*/ 358638 h 1911786"/>
                <a:gd name="connsiteX29" fmla="*/ 1116252 w 5090684"/>
                <a:gd name="connsiteY29" fmla="*/ 354591 h 1911786"/>
                <a:gd name="connsiteX30" fmla="*/ 1128390 w 5090684"/>
                <a:gd name="connsiteY30" fmla="*/ 350545 h 1911786"/>
                <a:gd name="connsiteX31" fmla="*/ 1160758 w 5090684"/>
                <a:gd name="connsiteY31" fmla="*/ 346499 h 1911786"/>
                <a:gd name="connsiteX32" fmla="*/ 1172896 w 5090684"/>
                <a:gd name="connsiteY32" fmla="*/ 338407 h 1911786"/>
                <a:gd name="connsiteX33" fmla="*/ 1205264 w 5090684"/>
                <a:gd name="connsiteY33" fmla="*/ 334361 h 1911786"/>
                <a:gd name="connsiteX34" fmla="*/ 1217402 w 5090684"/>
                <a:gd name="connsiteY34" fmla="*/ 330315 h 1911786"/>
                <a:gd name="connsiteX35" fmla="*/ 1253816 w 5090684"/>
                <a:gd name="connsiteY35" fmla="*/ 322223 h 1911786"/>
                <a:gd name="connsiteX36" fmla="*/ 1282138 w 5090684"/>
                <a:gd name="connsiteY36" fmla="*/ 310085 h 1911786"/>
                <a:gd name="connsiteX37" fmla="*/ 1298323 w 5090684"/>
                <a:gd name="connsiteY37" fmla="*/ 306039 h 1911786"/>
                <a:gd name="connsiteX38" fmla="*/ 1310461 w 5090684"/>
                <a:gd name="connsiteY38" fmla="*/ 297947 h 1911786"/>
                <a:gd name="connsiteX39" fmla="*/ 1354967 w 5090684"/>
                <a:gd name="connsiteY39" fmla="*/ 289855 h 1911786"/>
                <a:gd name="connsiteX40" fmla="*/ 1387335 w 5090684"/>
                <a:gd name="connsiteY40" fmla="*/ 277717 h 1911786"/>
                <a:gd name="connsiteX41" fmla="*/ 1419703 w 5090684"/>
                <a:gd name="connsiteY41" fmla="*/ 265579 h 1911786"/>
                <a:gd name="connsiteX42" fmla="*/ 1435887 w 5090684"/>
                <a:gd name="connsiteY42" fmla="*/ 261533 h 1911786"/>
                <a:gd name="connsiteX43" fmla="*/ 1796698 w 5090684"/>
                <a:gd name="connsiteY43" fmla="*/ 162894 h 1911786"/>
                <a:gd name="connsiteX44" fmla="*/ 2610971 w 5090684"/>
                <a:gd name="connsiteY44" fmla="*/ 7815 h 1911786"/>
                <a:gd name="connsiteX45" fmla="*/ 3362399 w 5090684"/>
                <a:gd name="connsiteY45" fmla="*/ 36875 h 1911786"/>
                <a:gd name="connsiteX46" fmla="*/ 3627993 w 5090684"/>
                <a:gd name="connsiteY46" fmla="*/ 83357 h 1911786"/>
                <a:gd name="connsiteX47" fmla="*/ 4417802 w 5090684"/>
                <a:gd name="connsiteY47" fmla="*/ 95646 h 1911786"/>
                <a:gd name="connsiteX48" fmla="*/ 5049970 w 5090684"/>
                <a:gd name="connsiteY48" fmla="*/ 91314 h 1911786"/>
                <a:gd name="connsiteX49" fmla="*/ 5024705 w 5090684"/>
                <a:gd name="connsiteY49" fmla="*/ 391006 h 1911786"/>
                <a:gd name="connsiteX50" fmla="*/ 5000429 w 5090684"/>
                <a:gd name="connsiteY50" fmla="*/ 459788 h 1911786"/>
                <a:gd name="connsiteX51" fmla="*/ 4992337 w 5090684"/>
                <a:gd name="connsiteY51" fmla="*/ 496202 h 1911786"/>
                <a:gd name="connsiteX52" fmla="*/ 4980199 w 5090684"/>
                <a:gd name="connsiteY52" fmla="*/ 564984 h 1911786"/>
                <a:gd name="connsiteX53" fmla="*/ 4984245 w 5090684"/>
                <a:gd name="connsiteY53" fmla="*/ 1014092 h 1911786"/>
                <a:gd name="connsiteX54" fmla="*/ 4988291 w 5090684"/>
                <a:gd name="connsiteY54" fmla="*/ 1030276 h 1911786"/>
                <a:gd name="connsiteX55" fmla="*/ 4992337 w 5090684"/>
                <a:gd name="connsiteY55" fmla="*/ 1151657 h 1911786"/>
                <a:gd name="connsiteX56" fmla="*/ 5008521 w 5090684"/>
                <a:gd name="connsiteY56" fmla="*/ 1196163 h 1911786"/>
                <a:gd name="connsiteX57" fmla="*/ 5016613 w 5090684"/>
                <a:gd name="connsiteY57" fmla="*/ 1224485 h 1911786"/>
                <a:gd name="connsiteX58" fmla="*/ 5024705 w 5090684"/>
                <a:gd name="connsiteY58" fmla="*/ 1244715 h 1911786"/>
                <a:gd name="connsiteX59" fmla="*/ 5028751 w 5090684"/>
                <a:gd name="connsiteY59" fmla="*/ 1264945 h 1911786"/>
                <a:gd name="connsiteX60" fmla="*/ 5040889 w 5090684"/>
                <a:gd name="connsiteY60" fmla="*/ 1281130 h 1911786"/>
                <a:gd name="connsiteX61" fmla="*/ 5044935 w 5090684"/>
                <a:gd name="connsiteY61" fmla="*/ 1301360 h 1911786"/>
                <a:gd name="connsiteX62" fmla="*/ 5053027 w 5090684"/>
                <a:gd name="connsiteY62" fmla="*/ 1317544 h 1911786"/>
                <a:gd name="connsiteX63" fmla="*/ 5057073 w 5090684"/>
                <a:gd name="connsiteY63" fmla="*/ 1333728 h 1911786"/>
                <a:gd name="connsiteX64" fmla="*/ 5040889 w 5090684"/>
                <a:gd name="connsiteY64" fmla="*/ 1390372 h 1911786"/>
                <a:gd name="connsiteX65" fmla="*/ 5012567 w 5090684"/>
                <a:gd name="connsiteY65" fmla="*/ 1463200 h 1911786"/>
                <a:gd name="connsiteX66" fmla="*/ 4992337 w 5090684"/>
                <a:gd name="connsiteY66" fmla="*/ 1523891 h 1911786"/>
                <a:gd name="connsiteX67" fmla="*/ 4968061 w 5090684"/>
                <a:gd name="connsiteY67" fmla="*/ 1596719 h 1911786"/>
                <a:gd name="connsiteX68" fmla="*/ 4964015 w 5090684"/>
                <a:gd name="connsiteY68" fmla="*/ 1616949 h 1911786"/>
                <a:gd name="connsiteX69" fmla="*/ 4947831 w 5090684"/>
                <a:gd name="connsiteY69" fmla="*/ 1665501 h 1911786"/>
                <a:gd name="connsiteX70" fmla="*/ 4939738 w 5090684"/>
                <a:gd name="connsiteY70" fmla="*/ 1685731 h 1911786"/>
                <a:gd name="connsiteX71" fmla="*/ 4927600 w 5090684"/>
                <a:gd name="connsiteY71" fmla="*/ 1693823 h 1911786"/>
                <a:gd name="connsiteX72" fmla="*/ 4923554 w 5090684"/>
                <a:gd name="connsiteY72" fmla="*/ 1705961 h 1911786"/>
                <a:gd name="connsiteX73" fmla="*/ 4899278 w 5090684"/>
                <a:gd name="connsiteY73" fmla="*/ 1758560 h 1911786"/>
                <a:gd name="connsiteX74" fmla="*/ 4895232 w 5090684"/>
                <a:gd name="connsiteY74" fmla="*/ 1778790 h 1911786"/>
                <a:gd name="connsiteX75" fmla="*/ 4883094 w 5090684"/>
                <a:gd name="connsiteY75" fmla="*/ 1807112 h 1911786"/>
                <a:gd name="connsiteX76" fmla="*/ 4879048 w 5090684"/>
                <a:gd name="connsiteY76" fmla="*/ 1819250 h 1911786"/>
                <a:gd name="connsiteX77" fmla="*/ 4875002 w 5090684"/>
                <a:gd name="connsiteY77" fmla="*/ 1835434 h 1911786"/>
                <a:gd name="connsiteX78" fmla="*/ 4818358 w 5090684"/>
                <a:gd name="connsiteY78" fmla="*/ 1847572 h 1911786"/>
                <a:gd name="connsiteX79" fmla="*/ 4713162 w 5090684"/>
                <a:gd name="connsiteY79" fmla="*/ 1867802 h 1911786"/>
                <a:gd name="connsiteX80" fmla="*/ 4551321 w 5090684"/>
                <a:gd name="connsiteY80" fmla="*/ 1871848 h 1911786"/>
                <a:gd name="connsiteX81" fmla="*/ 4429940 w 5090684"/>
                <a:gd name="connsiteY81" fmla="*/ 1883986 h 1911786"/>
                <a:gd name="connsiteX82" fmla="*/ 4227639 w 5090684"/>
                <a:gd name="connsiteY82" fmla="*/ 1892078 h 1911786"/>
                <a:gd name="connsiteX83" fmla="*/ 4009154 w 5090684"/>
                <a:gd name="connsiteY83" fmla="*/ 1896124 h 1911786"/>
                <a:gd name="connsiteX84" fmla="*/ 3952510 w 5090684"/>
                <a:gd name="connsiteY84" fmla="*/ 1892078 h 1911786"/>
                <a:gd name="connsiteX85" fmla="*/ 3899912 w 5090684"/>
                <a:gd name="connsiteY85" fmla="*/ 1883986 h 1911786"/>
                <a:gd name="connsiteX86" fmla="*/ 3867544 w 5090684"/>
                <a:gd name="connsiteY86" fmla="*/ 1875894 h 1911786"/>
                <a:gd name="connsiteX87" fmla="*/ 3831130 w 5090684"/>
                <a:gd name="connsiteY87" fmla="*/ 1867802 h 1911786"/>
                <a:gd name="connsiteX88" fmla="*/ 3802808 w 5090684"/>
                <a:gd name="connsiteY88" fmla="*/ 1863756 h 1911786"/>
                <a:gd name="connsiteX89" fmla="*/ 3766393 w 5090684"/>
                <a:gd name="connsiteY89" fmla="*/ 1855664 h 1911786"/>
                <a:gd name="connsiteX90" fmla="*/ 3742117 w 5090684"/>
                <a:gd name="connsiteY90" fmla="*/ 1851618 h 1911786"/>
                <a:gd name="connsiteX91" fmla="*/ 3721887 w 5090684"/>
                <a:gd name="connsiteY91" fmla="*/ 1847572 h 1911786"/>
                <a:gd name="connsiteX92" fmla="*/ 3636921 w 5090684"/>
                <a:gd name="connsiteY92" fmla="*/ 1835434 h 1911786"/>
                <a:gd name="connsiteX93" fmla="*/ 3551954 w 5090684"/>
                <a:gd name="connsiteY93" fmla="*/ 1827342 h 1911786"/>
                <a:gd name="connsiteX94" fmla="*/ 3491264 w 5090684"/>
                <a:gd name="connsiteY94" fmla="*/ 1819250 h 1911786"/>
                <a:gd name="connsiteX95" fmla="*/ 3471034 w 5090684"/>
                <a:gd name="connsiteY95" fmla="*/ 1811158 h 1911786"/>
                <a:gd name="connsiteX96" fmla="*/ 3434620 w 5090684"/>
                <a:gd name="connsiteY96" fmla="*/ 1786882 h 1911786"/>
                <a:gd name="connsiteX97" fmla="*/ 3422482 w 5090684"/>
                <a:gd name="connsiteY97" fmla="*/ 1770698 h 1911786"/>
                <a:gd name="connsiteX98" fmla="*/ 3377976 w 5090684"/>
                <a:gd name="connsiteY98" fmla="*/ 1746422 h 1911786"/>
                <a:gd name="connsiteX99" fmla="*/ 3337515 w 5090684"/>
                <a:gd name="connsiteY99" fmla="*/ 1722145 h 1911786"/>
                <a:gd name="connsiteX100" fmla="*/ 3309193 w 5090684"/>
                <a:gd name="connsiteY100" fmla="*/ 1710007 h 1911786"/>
                <a:gd name="connsiteX101" fmla="*/ 3268733 w 5090684"/>
                <a:gd name="connsiteY101" fmla="*/ 1685731 h 1911786"/>
                <a:gd name="connsiteX102" fmla="*/ 3244457 w 5090684"/>
                <a:gd name="connsiteY102" fmla="*/ 1677639 h 1911786"/>
                <a:gd name="connsiteX103" fmla="*/ 3195905 w 5090684"/>
                <a:gd name="connsiteY103" fmla="*/ 1657409 h 1911786"/>
                <a:gd name="connsiteX104" fmla="*/ 3175675 w 5090684"/>
                <a:gd name="connsiteY104" fmla="*/ 1649317 h 1911786"/>
                <a:gd name="connsiteX105" fmla="*/ 3155445 w 5090684"/>
                <a:gd name="connsiteY105" fmla="*/ 1645271 h 1911786"/>
                <a:gd name="connsiteX106" fmla="*/ 3074524 w 5090684"/>
                <a:gd name="connsiteY106" fmla="*/ 1633133 h 1911786"/>
                <a:gd name="connsiteX107" fmla="*/ 3025972 w 5090684"/>
                <a:gd name="connsiteY107" fmla="*/ 1629087 h 1911786"/>
                <a:gd name="connsiteX108" fmla="*/ 2985512 w 5090684"/>
                <a:gd name="connsiteY108" fmla="*/ 1604811 h 1911786"/>
                <a:gd name="connsiteX109" fmla="*/ 2953144 w 5090684"/>
                <a:gd name="connsiteY109" fmla="*/ 1584581 h 1911786"/>
                <a:gd name="connsiteX110" fmla="*/ 2932914 w 5090684"/>
                <a:gd name="connsiteY110" fmla="*/ 1556259 h 1911786"/>
                <a:gd name="connsiteX111" fmla="*/ 2916730 w 5090684"/>
                <a:gd name="connsiteY111" fmla="*/ 1552213 h 1911786"/>
                <a:gd name="connsiteX112" fmla="*/ 2904592 w 5090684"/>
                <a:gd name="connsiteY112" fmla="*/ 1548167 h 1911786"/>
                <a:gd name="connsiteX113" fmla="*/ 2884362 w 5090684"/>
                <a:gd name="connsiteY113" fmla="*/ 1544121 h 1911786"/>
                <a:gd name="connsiteX114" fmla="*/ 2847947 w 5090684"/>
                <a:gd name="connsiteY114" fmla="*/ 1531983 h 1911786"/>
                <a:gd name="connsiteX115" fmla="*/ 2807487 w 5090684"/>
                <a:gd name="connsiteY115" fmla="*/ 1523891 h 1911786"/>
                <a:gd name="connsiteX116" fmla="*/ 2750843 w 5090684"/>
                <a:gd name="connsiteY116" fmla="*/ 1507707 h 1911786"/>
                <a:gd name="connsiteX117" fmla="*/ 2714429 w 5090684"/>
                <a:gd name="connsiteY117" fmla="*/ 1495568 h 1911786"/>
                <a:gd name="connsiteX118" fmla="*/ 2645646 w 5090684"/>
                <a:gd name="connsiteY118" fmla="*/ 1483430 h 1911786"/>
                <a:gd name="connsiteX119" fmla="*/ 2499990 w 5090684"/>
                <a:gd name="connsiteY119" fmla="*/ 1467246 h 1911786"/>
                <a:gd name="connsiteX120" fmla="*/ 2471668 w 5090684"/>
                <a:gd name="connsiteY120" fmla="*/ 1463200 h 1911786"/>
                <a:gd name="connsiteX121" fmla="*/ 2366471 w 5090684"/>
                <a:gd name="connsiteY121" fmla="*/ 1434878 h 1911786"/>
                <a:gd name="connsiteX122" fmla="*/ 2297689 w 5090684"/>
                <a:gd name="connsiteY122" fmla="*/ 1422740 h 1911786"/>
                <a:gd name="connsiteX123" fmla="*/ 2119664 w 5090684"/>
                <a:gd name="connsiteY123" fmla="*/ 1370142 h 1911786"/>
                <a:gd name="connsiteX124" fmla="*/ 1925455 w 5090684"/>
                <a:gd name="connsiteY124" fmla="*/ 1297314 h 1911786"/>
                <a:gd name="connsiteX125" fmla="*/ 1795983 w 5090684"/>
                <a:gd name="connsiteY125" fmla="*/ 1273038 h 1911786"/>
                <a:gd name="connsiteX126" fmla="*/ 1690786 w 5090684"/>
                <a:gd name="connsiteY126" fmla="*/ 1248761 h 1911786"/>
                <a:gd name="connsiteX127" fmla="*/ 1500623 w 5090684"/>
                <a:gd name="connsiteY127" fmla="*/ 1232577 h 1911786"/>
                <a:gd name="connsiteX128" fmla="*/ 1456117 w 5090684"/>
                <a:gd name="connsiteY128" fmla="*/ 1224485 h 1911786"/>
                <a:gd name="connsiteX129" fmla="*/ 1395427 w 5090684"/>
                <a:gd name="connsiteY129" fmla="*/ 1208301 h 1911786"/>
                <a:gd name="connsiteX130" fmla="*/ 1274046 w 5090684"/>
                <a:gd name="connsiteY130" fmla="*/ 1204255 h 1911786"/>
                <a:gd name="connsiteX131" fmla="*/ 1217402 w 5090684"/>
                <a:gd name="connsiteY131" fmla="*/ 1192117 h 1911786"/>
                <a:gd name="connsiteX132" fmla="*/ 1140528 w 5090684"/>
                <a:gd name="connsiteY132" fmla="*/ 1171887 h 1911786"/>
                <a:gd name="connsiteX133" fmla="*/ 1120298 w 5090684"/>
                <a:gd name="connsiteY133" fmla="*/ 1167841 h 1911786"/>
                <a:gd name="connsiteX134" fmla="*/ 1075792 w 5090684"/>
                <a:gd name="connsiteY134" fmla="*/ 1155703 h 1911786"/>
                <a:gd name="connsiteX135" fmla="*/ 1055562 w 5090684"/>
                <a:gd name="connsiteY135" fmla="*/ 1143565 h 1911786"/>
                <a:gd name="connsiteX136" fmla="*/ 1035331 w 5090684"/>
                <a:gd name="connsiteY136" fmla="*/ 1139519 h 1911786"/>
                <a:gd name="connsiteX137" fmla="*/ 1023193 w 5090684"/>
                <a:gd name="connsiteY137" fmla="*/ 1135473 h 1911786"/>
                <a:gd name="connsiteX138" fmla="*/ 974641 w 5090684"/>
                <a:gd name="connsiteY138" fmla="*/ 1111197 h 1911786"/>
                <a:gd name="connsiteX139" fmla="*/ 958457 w 5090684"/>
                <a:gd name="connsiteY139" fmla="*/ 1103105 h 1911786"/>
                <a:gd name="connsiteX140" fmla="*/ 930135 w 5090684"/>
                <a:gd name="connsiteY140" fmla="*/ 1090967 h 1911786"/>
                <a:gd name="connsiteX141" fmla="*/ 917997 w 5090684"/>
                <a:gd name="connsiteY141" fmla="*/ 1082875 h 1911786"/>
                <a:gd name="connsiteX142" fmla="*/ 885629 w 5090684"/>
                <a:gd name="connsiteY142" fmla="*/ 1070737 h 1911786"/>
                <a:gd name="connsiteX143" fmla="*/ 873491 w 5090684"/>
                <a:gd name="connsiteY143" fmla="*/ 1058599 h 1911786"/>
                <a:gd name="connsiteX144" fmla="*/ 828985 w 5090684"/>
                <a:gd name="connsiteY144" fmla="*/ 1038368 h 1911786"/>
                <a:gd name="connsiteX145" fmla="*/ 800662 w 5090684"/>
                <a:gd name="connsiteY145" fmla="*/ 1030276 h 1911786"/>
                <a:gd name="connsiteX146" fmla="*/ 784478 w 5090684"/>
                <a:gd name="connsiteY146" fmla="*/ 1018138 h 1911786"/>
                <a:gd name="connsiteX147" fmla="*/ 735926 w 5090684"/>
                <a:gd name="connsiteY147" fmla="*/ 1006000 h 1911786"/>
                <a:gd name="connsiteX148" fmla="*/ 723788 w 5090684"/>
                <a:gd name="connsiteY148" fmla="*/ 997908 h 1911786"/>
                <a:gd name="connsiteX149" fmla="*/ 695466 w 5090684"/>
                <a:gd name="connsiteY149" fmla="*/ 989816 h 1911786"/>
                <a:gd name="connsiteX150" fmla="*/ 659052 w 5090684"/>
                <a:gd name="connsiteY150" fmla="*/ 969586 h 1911786"/>
                <a:gd name="connsiteX151" fmla="*/ 626684 w 5090684"/>
                <a:gd name="connsiteY151" fmla="*/ 937218 h 1911786"/>
                <a:gd name="connsiteX152" fmla="*/ 610500 w 5090684"/>
                <a:gd name="connsiteY152" fmla="*/ 921034 h 1911786"/>
                <a:gd name="connsiteX153" fmla="*/ 590269 w 5090684"/>
                <a:gd name="connsiteY153" fmla="*/ 900804 h 1911786"/>
                <a:gd name="connsiteX154" fmla="*/ 570039 w 5090684"/>
                <a:gd name="connsiteY154" fmla="*/ 880574 h 1911786"/>
                <a:gd name="connsiteX155" fmla="*/ 557901 w 5090684"/>
                <a:gd name="connsiteY155" fmla="*/ 864390 h 1911786"/>
                <a:gd name="connsiteX156" fmla="*/ 525533 w 5090684"/>
                <a:gd name="connsiteY156" fmla="*/ 844160 h 1911786"/>
                <a:gd name="connsiteX157" fmla="*/ 501257 w 5090684"/>
                <a:gd name="connsiteY157" fmla="*/ 819884 h 1911786"/>
                <a:gd name="connsiteX158" fmla="*/ 493165 w 5090684"/>
                <a:gd name="connsiteY158" fmla="*/ 811791 h 1911786"/>
                <a:gd name="connsiteX159" fmla="*/ 468889 w 5090684"/>
                <a:gd name="connsiteY159" fmla="*/ 795607 h 1911786"/>
                <a:gd name="connsiteX160" fmla="*/ 424383 w 5090684"/>
                <a:gd name="connsiteY160" fmla="*/ 759193 h 1911786"/>
                <a:gd name="connsiteX161" fmla="*/ 400107 w 5090684"/>
                <a:gd name="connsiteY161" fmla="*/ 747055 h 1911786"/>
                <a:gd name="connsiteX162" fmla="*/ 238266 w 5090684"/>
                <a:gd name="connsiteY162" fmla="*/ 743009 h 1911786"/>
                <a:gd name="connsiteX163" fmla="*/ 193760 w 5090684"/>
                <a:gd name="connsiteY163" fmla="*/ 734917 h 1911786"/>
                <a:gd name="connsiteX164" fmla="*/ 177576 w 5090684"/>
                <a:gd name="connsiteY164" fmla="*/ 726825 h 1911786"/>
                <a:gd name="connsiteX165" fmla="*/ 145208 w 5090684"/>
                <a:gd name="connsiteY165" fmla="*/ 722779 h 1911786"/>
                <a:gd name="connsiteX166" fmla="*/ 133069 w 5090684"/>
                <a:gd name="connsiteY166" fmla="*/ 718733 h 1911786"/>
                <a:gd name="connsiteX167" fmla="*/ 120931 w 5090684"/>
                <a:gd name="connsiteY167" fmla="*/ 710641 h 1911786"/>
                <a:gd name="connsiteX168" fmla="*/ 104747 w 5090684"/>
                <a:gd name="connsiteY168" fmla="*/ 706595 h 1911786"/>
                <a:gd name="connsiteX169" fmla="*/ 76425 w 5090684"/>
                <a:gd name="connsiteY169" fmla="*/ 682319 h 1911786"/>
                <a:gd name="connsiteX170" fmla="*/ 104747 w 5090684"/>
                <a:gd name="connsiteY170" fmla="*/ 710641 h 1911786"/>
                <a:gd name="connsiteX171" fmla="*/ 108793 w 5090684"/>
                <a:gd name="connsiteY171"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347508 w 5090684"/>
                <a:gd name="connsiteY3" fmla="*/ 564984 h 1911786"/>
                <a:gd name="connsiteX4" fmla="*/ 400107 w 5090684"/>
                <a:gd name="connsiteY4" fmla="*/ 544754 h 1911786"/>
                <a:gd name="connsiteX5" fmla="*/ 440567 w 5090684"/>
                <a:gd name="connsiteY5" fmla="*/ 524524 h 1911786"/>
                <a:gd name="connsiteX6" fmla="*/ 476981 w 5090684"/>
                <a:gd name="connsiteY6" fmla="*/ 516432 h 1911786"/>
                <a:gd name="connsiteX7" fmla="*/ 489119 w 5090684"/>
                <a:gd name="connsiteY7" fmla="*/ 508340 h 1911786"/>
                <a:gd name="connsiteX8" fmla="*/ 505303 w 5090684"/>
                <a:gd name="connsiteY8" fmla="*/ 504294 h 1911786"/>
                <a:gd name="connsiteX9" fmla="*/ 557901 w 5090684"/>
                <a:gd name="connsiteY9" fmla="*/ 496202 h 1911786"/>
                <a:gd name="connsiteX10" fmla="*/ 598362 w 5090684"/>
                <a:gd name="connsiteY10" fmla="*/ 480018 h 1911786"/>
                <a:gd name="connsiteX11" fmla="*/ 642868 w 5090684"/>
                <a:gd name="connsiteY11" fmla="*/ 471926 h 1911786"/>
                <a:gd name="connsiteX12" fmla="*/ 663098 w 5090684"/>
                <a:gd name="connsiteY12" fmla="*/ 467880 h 1911786"/>
                <a:gd name="connsiteX13" fmla="*/ 703558 w 5090684"/>
                <a:gd name="connsiteY13" fmla="*/ 463834 h 1911786"/>
                <a:gd name="connsiteX14" fmla="*/ 752110 w 5090684"/>
                <a:gd name="connsiteY14" fmla="*/ 451696 h 1911786"/>
                <a:gd name="connsiteX15" fmla="*/ 772340 w 5090684"/>
                <a:gd name="connsiteY15" fmla="*/ 443604 h 1911786"/>
                <a:gd name="connsiteX16" fmla="*/ 788524 w 5090684"/>
                <a:gd name="connsiteY16" fmla="*/ 439558 h 1911786"/>
                <a:gd name="connsiteX17" fmla="*/ 800662 w 5090684"/>
                <a:gd name="connsiteY17" fmla="*/ 435512 h 1911786"/>
                <a:gd name="connsiteX18" fmla="*/ 833031 w 5090684"/>
                <a:gd name="connsiteY18" fmla="*/ 427420 h 1911786"/>
                <a:gd name="connsiteX19" fmla="*/ 857307 w 5090684"/>
                <a:gd name="connsiteY19" fmla="*/ 419328 h 1911786"/>
                <a:gd name="connsiteX20" fmla="*/ 869445 w 5090684"/>
                <a:gd name="connsiteY20" fmla="*/ 411236 h 1911786"/>
                <a:gd name="connsiteX21" fmla="*/ 942273 w 5090684"/>
                <a:gd name="connsiteY21" fmla="*/ 391006 h 1911786"/>
                <a:gd name="connsiteX22" fmla="*/ 958457 w 5090684"/>
                <a:gd name="connsiteY22" fmla="*/ 386960 h 1911786"/>
                <a:gd name="connsiteX23" fmla="*/ 970595 w 5090684"/>
                <a:gd name="connsiteY23" fmla="*/ 382914 h 1911786"/>
                <a:gd name="connsiteX24" fmla="*/ 1019147 w 5090684"/>
                <a:gd name="connsiteY24" fmla="*/ 378868 h 1911786"/>
                <a:gd name="connsiteX25" fmla="*/ 1039377 w 5090684"/>
                <a:gd name="connsiteY25" fmla="*/ 370776 h 1911786"/>
                <a:gd name="connsiteX26" fmla="*/ 1059608 w 5090684"/>
                <a:gd name="connsiteY26" fmla="*/ 366730 h 1911786"/>
                <a:gd name="connsiteX27" fmla="*/ 1071746 w 5090684"/>
                <a:gd name="connsiteY27" fmla="*/ 358638 h 1911786"/>
                <a:gd name="connsiteX28" fmla="*/ 1116252 w 5090684"/>
                <a:gd name="connsiteY28" fmla="*/ 354591 h 1911786"/>
                <a:gd name="connsiteX29" fmla="*/ 1128390 w 5090684"/>
                <a:gd name="connsiteY29" fmla="*/ 350545 h 1911786"/>
                <a:gd name="connsiteX30" fmla="*/ 1160758 w 5090684"/>
                <a:gd name="connsiteY30" fmla="*/ 346499 h 1911786"/>
                <a:gd name="connsiteX31" fmla="*/ 1172896 w 5090684"/>
                <a:gd name="connsiteY31" fmla="*/ 338407 h 1911786"/>
                <a:gd name="connsiteX32" fmla="*/ 1205264 w 5090684"/>
                <a:gd name="connsiteY32" fmla="*/ 334361 h 1911786"/>
                <a:gd name="connsiteX33" fmla="*/ 1217402 w 5090684"/>
                <a:gd name="connsiteY33" fmla="*/ 330315 h 1911786"/>
                <a:gd name="connsiteX34" fmla="*/ 1253816 w 5090684"/>
                <a:gd name="connsiteY34" fmla="*/ 322223 h 1911786"/>
                <a:gd name="connsiteX35" fmla="*/ 1282138 w 5090684"/>
                <a:gd name="connsiteY35" fmla="*/ 310085 h 1911786"/>
                <a:gd name="connsiteX36" fmla="*/ 1298323 w 5090684"/>
                <a:gd name="connsiteY36" fmla="*/ 306039 h 1911786"/>
                <a:gd name="connsiteX37" fmla="*/ 1310461 w 5090684"/>
                <a:gd name="connsiteY37" fmla="*/ 297947 h 1911786"/>
                <a:gd name="connsiteX38" fmla="*/ 1354967 w 5090684"/>
                <a:gd name="connsiteY38" fmla="*/ 289855 h 1911786"/>
                <a:gd name="connsiteX39" fmla="*/ 1387335 w 5090684"/>
                <a:gd name="connsiteY39" fmla="*/ 277717 h 1911786"/>
                <a:gd name="connsiteX40" fmla="*/ 1419703 w 5090684"/>
                <a:gd name="connsiteY40" fmla="*/ 265579 h 1911786"/>
                <a:gd name="connsiteX41" fmla="*/ 1435887 w 5090684"/>
                <a:gd name="connsiteY41" fmla="*/ 261533 h 1911786"/>
                <a:gd name="connsiteX42" fmla="*/ 1796698 w 5090684"/>
                <a:gd name="connsiteY42" fmla="*/ 162894 h 1911786"/>
                <a:gd name="connsiteX43" fmla="*/ 2610971 w 5090684"/>
                <a:gd name="connsiteY43" fmla="*/ 7815 h 1911786"/>
                <a:gd name="connsiteX44" fmla="*/ 3362399 w 5090684"/>
                <a:gd name="connsiteY44" fmla="*/ 36875 h 1911786"/>
                <a:gd name="connsiteX45" fmla="*/ 3627993 w 5090684"/>
                <a:gd name="connsiteY45" fmla="*/ 83357 h 1911786"/>
                <a:gd name="connsiteX46" fmla="*/ 4417802 w 5090684"/>
                <a:gd name="connsiteY46" fmla="*/ 95646 h 1911786"/>
                <a:gd name="connsiteX47" fmla="*/ 5049970 w 5090684"/>
                <a:gd name="connsiteY47" fmla="*/ 91314 h 1911786"/>
                <a:gd name="connsiteX48" fmla="*/ 5024705 w 5090684"/>
                <a:gd name="connsiteY48" fmla="*/ 391006 h 1911786"/>
                <a:gd name="connsiteX49" fmla="*/ 5000429 w 5090684"/>
                <a:gd name="connsiteY49" fmla="*/ 459788 h 1911786"/>
                <a:gd name="connsiteX50" fmla="*/ 4992337 w 5090684"/>
                <a:gd name="connsiteY50" fmla="*/ 496202 h 1911786"/>
                <a:gd name="connsiteX51" fmla="*/ 4980199 w 5090684"/>
                <a:gd name="connsiteY51" fmla="*/ 564984 h 1911786"/>
                <a:gd name="connsiteX52" fmla="*/ 4984245 w 5090684"/>
                <a:gd name="connsiteY52" fmla="*/ 1014092 h 1911786"/>
                <a:gd name="connsiteX53" fmla="*/ 4988291 w 5090684"/>
                <a:gd name="connsiteY53" fmla="*/ 1030276 h 1911786"/>
                <a:gd name="connsiteX54" fmla="*/ 4992337 w 5090684"/>
                <a:gd name="connsiteY54" fmla="*/ 1151657 h 1911786"/>
                <a:gd name="connsiteX55" fmla="*/ 5008521 w 5090684"/>
                <a:gd name="connsiteY55" fmla="*/ 1196163 h 1911786"/>
                <a:gd name="connsiteX56" fmla="*/ 5016613 w 5090684"/>
                <a:gd name="connsiteY56" fmla="*/ 1224485 h 1911786"/>
                <a:gd name="connsiteX57" fmla="*/ 5024705 w 5090684"/>
                <a:gd name="connsiteY57" fmla="*/ 1244715 h 1911786"/>
                <a:gd name="connsiteX58" fmla="*/ 5028751 w 5090684"/>
                <a:gd name="connsiteY58" fmla="*/ 1264945 h 1911786"/>
                <a:gd name="connsiteX59" fmla="*/ 5040889 w 5090684"/>
                <a:gd name="connsiteY59" fmla="*/ 1281130 h 1911786"/>
                <a:gd name="connsiteX60" fmla="*/ 5044935 w 5090684"/>
                <a:gd name="connsiteY60" fmla="*/ 1301360 h 1911786"/>
                <a:gd name="connsiteX61" fmla="*/ 5053027 w 5090684"/>
                <a:gd name="connsiteY61" fmla="*/ 1317544 h 1911786"/>
                <a:gd name="connsiteX62" fmla="*/ 5057073 w 5090684"/>
                <a:gd name="connsiteY62" fmla="*/ 1333728 h 1911786"/>
                <a:gd name="connsiteX63" fmla="*/ 5040889 w 5090684"/>
                <a:gd name="connsiteY63" fmla="*/ 1390372 h 1911786"/>
                <a:gd name="connsiteX64" fmla="*/ 5012567 w 5090684"/>
                <a:gd name="connsiteY64" fmla="*/ 1463200 h 1911786"/>
                <a:gd name="connsiteX65" fmla="*/ 4992337 w 5090684"/>
                <a:gd name="connsiteY65" fmla="*/ 1523891 h 1911786"/>
                <a:gd name="connsiteX66" fmla="*/ 4968061 w 5090684"/>
                <a:gd name="connsiteY66" fmla="*/ 1596719 h 1911786"/>
                <a:gd name="connsiteX67" fmla="*/ 4964015 w 5090684"/>
                <a:gd name="connsiteY67" fmla="*/ 1616949 h 1911786"/>
                <a:gd name="connsiteX68" fmla="*/ 4947831 w 5090684"/>
                <a:gd name="connsiteY68" fmla="*/ 1665501 h 1911786"/>
                <a:gd name="connsiteX69" fmla="*/ 4939738 w 5090684"/>
                <a:gd name="connsiteY69" fmla="*/ 1685731 h 1911786"/>
                <a:gd name="connsiteX70" fmla="*/ 4927600 w 5090684"/>
                <a:gd name="connsiteY70" fmla="*/ 1693823 h 1911786"/>
                <a:gd name="connsiteX71" fmla="*/ 4923554 w 5090684"/>
                <a:gd name="connsiteY71" fmla="*/ 1705961 h 1911786"/>
                <a:gd name="connsiteX72" fmla="*/ 4899278 w 5090684"/>
                <a:gd name="connsiteY72" fmla="*/ 1758560 h 1911786"/>
                <a:gd name="connsiteX73" fmla="*/ 4895232 w 5090684"/>
                <a:gd name="connsiteY73" fmla="*/ 1778790 h 1911786"/>
                <a:gd name="connsiteX74" fmla="*/ 4883094 w 5090684"/>
                <a:gd name="connsiteY74" fmla="*/ 1807112 h 1911786"/>
                <a:gd name="connsiteX75" fmla="*/ 4879048 w 5090684"/>
                <a:gd name="connsiteY75" fmla="*/ 1819250 h 1911786"/>
                <a:gd name="connsiteX76" fmla="*/ 4875002 w 5090684"/>
                <a:gd name="connsiteY76" fmla="*/ 1835434 h 1911786"/>
                <a:gd name="connsiteX77" fmla="*/ 4818358 w 5090684"/>
                <a:gd name="connsiteY77" fmla="*/ 1847572 h 1911786"/>
                <a:gd name="connsiteX78" fmla="*/ 4713162 w 5090684"/>
                <a:gd name="connsiteY78" fmla="*/ 1867802 h 1911786"/>
                <a:gd name="connsiteX79" fmla="*/ 4551321 w 5090684"/>
                <a:gd name="connsiteY79" fmla="*/ 1871848 h 1911786"/>
                <a:gd name="connsiteX80" fmla="*/ 4429940 w 5090684"/>
                <a:gd name="connsiteY80" fmla="*/ 1883986 h 1911786"/>
                <a:gd name="connsiteX81" fmla="*/ 4227639 w 5090684"/>
                <a:gd name="connsiteY81" fmla="*/ 1892078 h 1911786"/>
                <a:gd name="connsiteX82" fmla="*/ 4009154 w 5090684"/>
                <a:gd name="connsiteY82" fmla="*/ 1896124 h 1911786"/>
                <a:gd name="connsiteX83" fmla="*/ 3952510 w 5090684"/>
                <a:gd name="connsiteY83" fmla="*/ 1892078 h 1911786"/>
                <a:gd name="connsiteX84" fmla="*/ 3899912 w 5090684"/>
                <a:gd name="connsiteY84" fmla="*/ 1883986 h 1911786"/>
                <a:gd name="connsiteX85" fmla="*/ 3867544 w 5090684"/>
                <a:gd name="connsiteY85" fmla="*/ 1875894 h 1911786"/>
                <a:gd name="connsiteX86" fmla="*/ 3831130 w 5090684"/>
                <a:gd name="connsiteY86" fmla="*/ 1867802 h 1911786"/>
                <a:gd name="connsiteX87" fmla="*/ 3802808 w 5090684"/>
                <a:gd name="connsiteY87" fmla="*/ 1863756 h 1911786"/>
                <a:gd name="connsiteX88" fmla="*/ 3766393 w 5090684"/>
                <a:gd name="connsiteY88" fmla="*/ 1855664 h 1911786"/>
                <a:gd name="connsiteX89" fmla="*/ 3742117 w 5090684"/>
                <a:gd name="connsiteY89" fmla="*/ 1851618 h 1911786"/>
                <a:gd name="connsiteX90" fmla="*/ 3721887 w 5090684"/>
                <a:gd name="connsiteY90" fmla="*/ 1847572 h 1911786"/>
                <a:gd name="connsiteX91" fmla="*/ 3636921 w 5090684"/>
                <a:gd name="connsiteY91" fmla="*/ 1835434 h 1911786"/>
                <a:gd name="connsiteX92" fmla="*/ 3551954 w 5090684"/>
                <a:gd name="connsiteY92" fmla="*/ 1827342 h 1911786"/>
                <a:gd name="connsiteX93" fmla="*/ 3491264 w 5090684"/>
                <a:gd name="connsiteY93" fmla="*/ 1819250 h 1911786"/>
                <a:gd name="connsiteX94" fmla="*/ 3471034 w 5090684"/>
                <a:gd name="connsiteY94" fmla="*/ 1811158 h 1911786"/>
                <a:gd name="connsiteX95" fmla="*/ 3434620 w 5090684"/>
                <a:gd name="connsiteY95" fmla="*/ 1786882 h 1911786"/>
                <a:gd name="connsiteX96" fmla="*/ 3422482 w 5090684"/>
                <a:gd name="connsiteY96" fmla="*/ 1770698 h 1911786"/>
                <a:gd name="connsiteX97" fmla="*/ 3377976 w 5090684"/>
                <a:gd name="connsiteY97" fmla="*/ 1746422 h 1911786"/>
                <a:gd name="connsiteX98" fmla="*/ 3337515 w 5090684"/>
                <a:gd name="connsiteY98" fmla="*/ 1722145 h 1911786"/>
                <a:gd name="connsiteX99" fmla="*/ 3309193 w 5090684"/>
                <a:gd name="connsiteY99" fmla="*/ 1710007 h 1911786"/>
                <a:gd name="connsiteX100" fmla="*/ 3268733 w 5090684"/>
                <a:gd name="connsiteY100" fmla="*/ 1685731 h 1911786"/>
                <a:gd name="connsiteX101" fmla="*/ 3244457 w 5090684"/>
                <a:gd name="connsiteY101" fmla="*/ 1677639 h 1911786"/>
                <a:gd name="connsiteX102" fmla="*/ 3195905 w 5090684"/>
                <a:gd name="connsiteY102" fmla="*/ 1657409 h 1911786"/>
                <a:gd name="connsiteX103" fmla="*/ 3175675 w 5090684"/>
                <a:gd name="connsiteY103" fmla="*/ 1649317 h 1911786"/>
                <a:gd name="connsiteX104" fmla="*/ 3155445 w 5090684"/>
                <a:gd name="connsiteY104" fmla="*/ 1645271 h 1911786"/>
                <a:gd name="connsiteX105" fmla="*/ 3074524 w 5090684"/>
                <a:gd name="connsiteY105" fmla="*/ 1633133 h 1911786"/>
                <a:gd name="connsiteX106" fmla="*/ 3025972 w 5090684"/>
                <a:gd name="connsiteY106" fmla="*/ 1629087 h 1911786"/>
                <a:gd name="connsiteX107" fmla="*/ 2985512 w 5090684"/>
                <a:gd name="connsiteY107" fmla="*/ 1604811 h 1911786"/>
                <a:gd name="connsiteX108" fmla="*/ 2953144 w 5090684"/>
                <a:gd name="connsiteY108" fmla="*/ 1584581 h 1911786"/>
                <a:gd name="connsiteX109" fmla="*/ 2932914 w 5090684"/>
                <a:gd name="connsiteY109" fmla="*/ 1556259 h 1911786"/>
                <a:gd name="connsiteX110" fmla="*/ 2916730 w 5090684"/>
                <a:gd name="connsiteY110" fmla="*/ 1552213 h 1911786"/>
                <a:gd name="connsiteX111" fmla="*/ 2904592 w 5090684"/>
                <a:gd name="connsiteY111" fmla="*/ 1548167 h 1911786"/>
                <a:gd name="connsiteX112" fmla="*/ 2884362 w 5090684"/>
                <a:gd name="connsiteY112" fmla="*/ 1544121 h 1911786"/>
                <a:gd name="connsiteX113" fmla="*/ 2847947 w 5090684"/>
                <a:gd name="connsiteY113" fmla="*/ 1531983 h 1911786"/>
                <a:gd name="connsiteX114" fmla="*/ 2807487 w 5090684"/>
                <a:gd name="connsiteY114" fmla="*/ 1523891 h 1911786"/>
                <a:gd name="connsiteX115" fmla="*/ 2750843 w 5090684"/>
                <a:gd name="connsiteY115" fmla="*/ 1507707 h 1911786"/>
                <a:gd name="connsiteX116" fmla="*/ 2714429 w 5090684"/>
                <a:gd name="connsiteY116" fmla="*/ 1495568 h 1911786"/>
                <a:gd name="connsiteX117" fmla="*/ 2645646 w 5090684"/>
                <a:gd name="connsiteY117" fmla="*/ 1483430 h 1911786"/>
                <a:gd name="connsiteX118" fmla="*/ 2499990 w 5090684"/>
                <a:gd name="connsiteY118" fmla="*/ 1467246 h 1911786"/>
                <a:gd name="connsiteX119" fmla="*/ 2471668 w 5090684"/>
                <a:gd name="connsiteY119" fmla="*/ 1463200 h 1911786"/>
                <a:gd name="connsiteX120" fmla="*/ 2366471 w 5090684"/>
                <a:gd name="connsiteY120" fmla="*/ 1434878 h 1911786"/>
                <a:gd name="connsiteX121" fmla="*/ 2297689 w 5090684"/>
                <a:gd name="connsiteY121" fmla="*/ 1422740 h 1911786"/>
                <a:gd name="connsiteX122" fmla="*/ 2119664 w 5090684"/>
                <a:gd name="connsiteY122" fmla="*/ 1370142 h 1911786"/>
                <a:gd name="connsiteX123" fmla="*/ 1925455 w 5090684"/>
                <a:gd name="connsiteY123" fmla="*/ 1297314 h 1911786"/>
                <a:gd name="connsiteX124" fmla="*/ 1795983 w 5090684"/>
                <a:gd name="connsiteY124" fmla="*/ 1273038 h 1911786"/>
                <a:gd name="connsiteX125" fmla="*/ 1690786 w 5090684"/>
                <a:gd name="connsiteY125" fmla="*/ 1248761 h 1911786"/>
                <a:gd name="connsiteX126" fmla="*/ 1500623 w 5090684"/>
                <a:gd name="connsiteY126" fmla="*/ 1232577 h 1911786"/>
                <a:gd name="connsiteX127" fmla="*/ 1456117 w 5090684"/>
                <a:gd name="connsiteY127" fmla="*/ 1224485 h 1911786"/>
                <a:gd name="connsiteX128" fmla="*/ 1395427 w 5090684"/>
                <a:gd name="connsiteY128" fmla="*/ 1208301 h 1911786"/>
                <a:gd name="connsiteX129" fmla="*/ 1274046 w 5090684"/>
                <a:gd name="connsiteY129" fmla="*/ 1204255 h 1911786"/>
                <a:gd name="connsiteX130" fmla="*/ 1217402 w 5090684"/>
                <a:gd name="connsiteY130" fmla="*/ 1192117 h 1911786"/>
                <a:gd name="connsiteX131" fmla="*/ 1140528 w 5090684"/>
                <a:gd name="connsiteY131" fmla="*/ 1171887 h 1911786"/>
                <a:gd name="connsiteX132" fmla="*/ 1120298 w 5090684"/>
                <a:gd name="connsiteY132" fmla="*/ 1167841 h 1911786"/>
                <a:gd name="connsiteX133" fmla="*/ 1075792 w 5090684"/>
                <a:gd name="connsiteY133" fmla="*/ 1155703 h 1911786"/>
                <a:gd name="connsiteX134" fmla="*/ 1055562 w 5090684"/>
                <a:gd name="connsiteY134" fmla="*/ 1143565 h 1911786"/>
                <a:gd name="connsiteX135" fmla="*/ 1035331 w 5090684"/>
                <a:gd name="connsiteY135" fmla="*/ 1139519 h 1911786"/>
                <a:gd name="connsiteX136" fmla="*/ 1023193 w 5090684"/>
                <a:gd name="connsiteY136" fmla="*/ 1135473 h 1911786"/>
                <a:gd name="connsiteX137" fmla="*/ 974641 w 5090684"/>
                <a:gd name="connsiteY137" fmla="*/ 1111197 h 1911786"/>
                <a:gd name="connsiteX138" fmla="*/ 958457 w 5090684"/>
                <a:gd name="connsiteY138" fmla="*/ 1103105 h 1911786"/>
                <a:gd name="connsiteX139" fmla="*/ 930135 w 5090684"/>
                <a:gd name="connsiteY139" fmla="*/ 1090967 h 1911786"/>
                <a:gd name="connsiteX140" fmla="*/ 917997 w 5090684"/>
                <a:gd name="connsiteY140" fmla="*/ 1082875 h 1911786"/>
                <a:gd name="connsiteX141" fmla="*/ 885629 w 5090684"/>
                <a:gd name="connsiteY141" fmla="*/ 1070737 h 1911786"/>
                <a:gd name="connsiteX142" fmla="*/ 873491 w 5090684"/>
                <a:gd name="connsiteY142" fmla="*/ 1058599 h 1911786"/>
                <a:gd name="connsiteX143" fmla="*/ 828985 w 5090684"/>
                <a:gd name="connsiteY143" fmla="*/ 1038368 h 1911786"/>
                <a:gd name="connsiteX144" fmla="*/ 800662 w 5090684"/>
                <a:gd name="connsiteY144" fmla="*/ 1030276 h 1911786"/>
                <a:gd name="connsiteX145" fmla="*/ 784478 w 5090684"/>
                <a:gd name="connsiteY145" fmla="*/ 1018138 h 1911786"/>
                <a:gd name="connsiteX146" fmla="*/ 735926 w 5090684"/>
                <a:gd name="connsiteY146" fmla="*/ 1006000 h 1911786"/>
                <a:gd name="connsiteX147" fmla="*/ 723788 w 5090684"/>
                <a:gd name="connsiteY147" fmla="*/ 997908 h 1911786"/>
                <a:gd name="connsiteX148" fmla="*/ 695466 w 5090684"/>
                <a:gd name="connsiteY148" fmla="*/ 989816 h 1911786"/>
                <a:gd name="connsiteX149" fmla="*/ 659052 w 5090684"/>
                <a:gd name="connsiteY149" fmla="*/ 969586 h 1911786"/>
                <a:gd name="connsiteX150" fmla="*/ 626684 w 5090684"/>
                <a:gd name="connsiteY150" fmla="*/ 937218 h 1911786"/>
                <a:gd name="connsiteX151" fmla="*/ 610500 w 5090684"/>
                <a:gd name="connsiteY151" fmla="*/ 921034 h 1911786"/>
                <a:gd name="connsiteX152" fmla="*/ 590269 w 5090684"/>
                <a:gd name="connsiteY152" fmla="*/ 900804 h 1911786"/>
                <a:gd name="connsiteX153" fmla="*/ 570039 w 5090684"/>
                <a:gd name="connsiteY153" fmla="*/ 880574 h 1911786"/>
                <a:gd name="connsiteX154" fmla="*/ 557901 w 5090684"/>
                <a:gd name="connsiteY154" fmla="*/ 864390 h 1911786"/>
                <a:gd name="connsiteX155" fmla="*/ 525533 w 5090684"/>
                <a:gd name="connsiteY155" fmla="*/ 844160 h 1911786"/>
                <a:gd name="connsiteX156" fmla="*/ 501257 w 5090684"/>
                <a:gd name="connsiteY156" fmla="*/ 819884 h 1911786"/>
                <a:gd name="connsiteX157" fmla="*/ 493165 w 5090684"/>
                <a:gd name="connsiteY157" fmla="*/ 811791 h 1911786"/>
                <a:gd name="connsiteX158" fmla="*/ 468889 w 5090684"/>
                <a:gd name="connsiteY158" fmla="*/ 795607 h 1911786"/>
                <a:gd name="connsiteX159" fmla="*/ 424383 w 5090684"/>
                <a:gd name="connsiteY159" fmla="*/ 759193 h 1911786"/>
                <a:gd name="connsiteX160" fmla="*/ 400107 w 5090684"/>
                <a:gd name="connsiteY160" fmla="*/ 747055 h 1911786"/>
                <a:gd name="connsiteX161" fmla="*/ 238266 w 5090684"/>
                <a:gd name="connsiteY161" fmla="*/ 743009 h 1911786"/>
                <a:gd name="connsiteX162" fmla="*/ 193760 w 5090684"/>
                <a:gd name="connsiteY162" fmla="*/ 734917 h 1911786"/>
                <a:gd name="connsiteX163" fmla="*/ 177576 w 5090684"/>
                <a:gd name="connsiteY163" fmla="*/ 726825 h 1911786"/>
                <a:gd name="connsiteX164" fmla="*/ 145208 w 5090684"/>
                <a:gd name="connsiteY164" fmla="*/ 722779 h 1911786"/>
                <a:gd name="connsiteX165" fmla="*/ 133069 w 5090684"/>
                <a:gd name="connsiteY165" fmla="*/ 718733 h 1911786"/>
                <a:gd name="connsiteX166" fmla="*/ 120931 w 5090684"/>
                <a:gd name="connsiteY166" fmla="*/ 710641 h 1911786"/>
                <a:gd name="connsiteX167" fmla="*/ 104747 w 5090684"/>
                <a:gd name="connsiteY167" fmla="*/ 706595 h 1911786"/>
                <a:gd name="connsiteX168" fmla="*/ 76425 w 5090684"/>
                <a:gd name="connsiteY168" fmla="*/ 682319 h 1911786"/>
                <a:gd name="connsiteX169" fmla="*/ 104747 w 5090684"/>
                <a:gd name="connsiteY169" fmla="*/ 710641 h 1911786"/>
                <a:gd name="connsiteX170" fmla="*/ 108793 w 5090684"/>
                <a:gd name="connsiteY170"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347508 w 5090684"/>
                <a:gd name="connsiteY3" fmla="*/ 564984 h 1911786"/>
                <a:gd name="connsiteX4" fmla="*/ 400107 w 5090684"/>
                <a:gd name="connsiteY4" fmla="*/ 544754 h 1911786"/>
                <a:gd name="connsiteX5" fmla="*/ 440567 w 5090684"/>
                <a:gd name="connsiteY5" fmla="*/ 524524 h 1911786"/>
                <a:gd name="connsiteX6" fmla="*/ 476981 w 5090684"/>
                <a:gd name="connsiteY6" fmla="*/ 516432 h 1911786"/>
                <a:gd name="connsiteX7" fmla="*/ 489119 w 5090684"/>
                <a:gd name="connsiteY7" fmla="*/ 508340 h 1911786"/>
                <a:gd name="connsiteX8" fmla="*/ 505303 w 5090684"/>
                <a:gd name="connsiteY8" fmla="*/ 504294 h 1911786"/>
                <a:gd name="connsiteX9" fmla="*/ 557901 w 5090684"/>
                <a:gd name="connsiteY9" fmla="*/ 496202 h 1911786"/>
                <a:gd name="connsiteX10" fmla="*/ 598362 w 5090684"/>
                <a:gd name="connsiteY10" fmla="*/ 480018 h 1911786"/>
                <a:gd name="connsiteX11" fmla="*/ 642868 w 5090684"/>
                <a:gd name="connsiteY11" fmla="*/ 471926 h 1911786"/>
                <a:gd name="connsiteX12" fmla="*/ 663098 w 5090684"/>
                <a:gd name="connsiteY12" fmla="*/ 467880 h 1911786"/>
                <a:gd name="connsiteX13" fmla="*/ 703558 w 5090684"/>
                <a:gd name="connsiteY13" fmla="*/ 463834 h 1911786"/>
                <a:gd name="connsiteX14" fmla="*/ 752110 w 5090684"/>
                <a:gd name="connsiteY14" fmla="*/ 451696 h 1911786"/>
                <a:gd name="connsiteX15" fmla="*/ 772340 w 5090684"/>
                <a:gd name="connsiteY15" fmla="*/ 443604 h 1911786"/>
                <a:gd name="connsiteX16" fmla="*/ 788524 w 5090684"/>
                <a:gd name="connsiteY16" fmla="*/ 439558 h 1911786"/>
                <a:gd name="connsiteX17" fmla="*/ 800662 w 5090684"/>
                <a:gd name="connsiteY17" fmla="*/ 435512 h 1911786"/>
                <a:gd name="connsiteX18" fmla="*/ 833031 w 5090684"/>
                <a:gd name="connsiteY18" fmla="*/ 427420 h 1911786"/>
                <a:gd name="connsiteX19" fmla="*/ 857307 w 5090684"/>
                <a:gd name="connsiteY19" fmla="*/ 419328 h 1911786"/>
                <a:gd name="connsiteX20" fmla="*/ 942273 w 5090684"/>
                <a:gd name="connsiteY20" fmla="*/ 391006 h 1911786"/>
                <a:gd name="connsiteX21" fmla="*/ 958457 w 5090684"/>
                <a:gd name="connsiteY21" fmla="*/ 386960 h 1911786"/>
                <a:gd name="connsiteX22" fmla="*/ 970595 w 5090684"/>
                <a:gd name="connsiteY22" fmla="*/ 382914 h 1911786"/>
                <a:gd name="connsiteX23" fmla="*/ 1019147 w 5090684"/>
                <a:gd name="connsiteY23" fmla="*/ 378868 h 1911786"/>
                <a:gd name="connsiteX24" fmla="*/ 1039377 w 5090684"/>
                <a:gd name="connsiteY24" fmla="*/ 370776 h 1911786"/>
                <a:gd name="connsiteX25" fmla="*/ 1059608 w 5090684"/>
                <a:gd name="connsiteY25" fmla="*/ 366730 h 1911786"/>
                <a:gd name="connsiteX26" fmla="*/ 1071746 w 5090684"/>
                <a:gd name="connsiteY26" fmla="*/ 358638 h 1911786"/>
                <a:gd name="connsiteX27" fmla="*/ 1116252 w 5090684"/>
                <a:gd name="connsiteY27" fmla="*/ 354591 h 1911786"/>
                <a:gd name="connsiteX28" fmla="*/ 1128390 w 5090684"/>
                <a:gd name="connsiteY28" fmla="*/ 350545 h 1911786"/>
                <a:gd name="connsiteX29" fmla="*/ 1160758 w 5090684"/>
                <a:gd name="connsiteY29" fmla="*/ 346499 h 1911786"/>
                <a:gd name="connsiteX30" fmla="*/ 1172896 w 5090684"/>
                <a:gd name="connsiteY30" fmla="*/ 338407 h 1911786"/>
                <a:gd name="connsiteX31" fmla="*/ 1205264 w 5090684"/>
                <a:gd name="connsiteY31" fmla="*/ 334361 h 1911786"/>
                <a:gd name="connsiteX32" fmla="*/ 1217402 w 5090684"/>
                <a:gd name="connsiteY32" fmla="*/ 330315 h 1911786"/>
                <a:gd name="connsiteX33" fmla="*/ 1253816 w 5090684"/>
                <a:gd name="connsiteY33" fmla="*/ 322223 h 1911786"/>
                <a:gd name="connsiteX34" fmla="*/ 1282138 w 5090684"/>
                <a:gd name="connsiteY34" fmla="*/ 310085 h 1911786"/>
                <a:gd name="connsiteX35" fmla="*/ 1298323 w 5090684"/>
                <a:gd name="connsiteY35" fmla="*/ 306039 h 1911786"/>
                <a:gd name="connsiteX36" fmla="*/ 1310461 w 5090684"/>
                <a:gd name="connsiteY36" fmla="*/ 297947 h 1911786"/>
                <a:gd name="connsiteX37" fmla="*/ 1354967 w 5090684"/>
                <a:gd name="connsiteY37" fmla="*/ 289855 h 1911786"/>
                <a:gd name="connsiteX38" fmla="*/ 1387335 w 5090684"/>
                <a:gd name="connsiteY38" fmla="*/ 277717 h 1911786"/>
                <a:gd name="connsiteX39" fmla="*/ 1419703 w 5090684"/>
                <a:gd name="connsiteY39" fmla="*/ 265579 h 1911786"/>
                <a:gd name="connsiteX40" fmla="*/ 1435887 w 5090684"/>
                <a:gd name="connsiteY40" fmla="*/ 261533 h 1911786"/>
                <a:gd name="connsiteX41" fmla="*/ 1796698 w 5090684"/>
                <a:gd name="connsiteY41" fmla="*/ 162894 h 1911786"/>
                <a:gd name="connsiteX42" fmla="*/ 2610971 w 5090684"/>
                <a:gd name="connsiteY42" fmla="*/ 7815 h 1911786"/>
                <a:gd name="connsiteX43" fmla="*/ 3362399 w 5090684"/>
                <a:gd name="connsiteY43" fmla="*/ 36875 h 1911786"/>
                <a:gd name="connsiteX44" fmla="*/ 3627993 w 5090684"/>
                <a:gd name="connsiteY44" fmla="*/ 83357 h 1911786"/>
                <a:gd name="connsiteX45" fmla="*/ 4417802 w 5090684"/>
                <a:gd name="connsiteY45" fmla="*/ 95646 h 1911786"/>
                <a:gd name="connsiteX46" fmla="*/ 5049970 w 5090684"/>
                <a:gd name="connsiteY46" fmla="*/ 91314 h 1911786"/>
                <a:gd name="connsiteX47" fmla="*/ 5024705 w 5090684"/>
                <a:gd name="connsiteY47" fmla="*/ 391006 h 1911786"/>
                <a:gd name="connsiteX48" fmla="*/ 5000429 w 5090684"/>
                <a:gd name="connsiteY48" fmla="*/ 459788 h 1911786"/>
                <a:gd name="connsiteX49" fmla="*/ 4992337 w 5090684"/>
                <a:gd name="connsiteY49" fmla="*/ 496202 h 1911786"/>
                <a:gd name="connsiteX50" fmla="*/ 4980199 w 5090684"/>
                <a:gd name="connsiteY50" fmla="*/ 564984 h 1911786"/>
                <a:gd name="connsiteX51" fmla="*/ 4984245 w 5090684"/>
                <a:gd name="connsiteY51" fmla="*/ 1014092 h 1911786"/>
                <a:gd name="connsiteX52" fmla="*/ 4988291 w 5090684"/>
                <a:gd name="connsiteY52" fmla="*/ 1030276 h 1911786"/>
                <a:gd name="connsiteX53" fmla="*/ 4992337 w 5090684"/>
                <a:gd name="connsiteY53" fmla="*/ 1151657 h 1911786"/>
                <a:gd name="connsiteX54" fmla="*/ 5008521 w 5090684"/>
                <a:gd name="connsiteY54" fmla="*/ 1196163 h 1911786"/>
                <a:gd name="connsiteX55" fmla="*/ 5016613 w 5090684"/>
                <a:gd name="connsiteY55" fmla="*/ 1224485 h 1911786"/>
                <a:gd name="connsiteX56" fmla="*/ 5024705 w 5090684"/>
                <a:gd name="connsiteY56" fmla="*/ 1244715 h 1911786"/>
                <a:gd name="connsiteX57" fmla="*/ 5028751 w 5090684"/>
                <a:gd name="connsiteY57" fmla="*/ 1264945 h 1911786"/>
                <a:gd name="connsiteX58" fmla="*/ 5040889 w 5090684"/>
                <a:gd name="connsiteY58" fmla="*/ 1281130 h 1911786"/>
                <a:gd name="connsiteX59" fmla="*/ 5044935 w 5090684"/>
                <a:gd name="connsiteY59" fmla="*/ 1301360 h 1911786"/>
                <a:gd name="connsiteX60" fmla="*/ 5053027 w 5090684"/>
                <a:gd name="connsiteY60" fmla="*/ 1317544 h 1911786"/>
                <a:gd name="connsiteX61" fmla="*/ 5057073 w 5090684"/>
                <a:gd name="connsiteY61" fmla="*/ 1333728 h 1911786"/>
                <a:gd name="connsiteX62" fmla="*/ 5040889 w 5090684"/>
                <a:gd name="connsiteY62" fmla="*/ 1390372 h 1911786"/>
                <a:gd name="connsiteX63" fmla="*/ 5012567 w 5090684"/>
                <a:gd name="connsiteY63" fmla="*/ 1463200 h 1911786"/>
                <a:gd name="connsiteX64" fmla="*/ 4992337 w 5090684"/>
                <a:gd name="connsiteY64" fmla="*/ 1523891 h 1911786"/>
                <a:gd name="connsiteX65" fmla="*/ 4968061 w 5090684"/>
                <a:gd name="connsiteY65" fmla="*/ 1596719 h 1911786"/>
                <a:gd name="connsiteX66" fmla="*/ 4964015 w 5090684"/>
                <a:gd name="connsiteY66" fmla="*/ 1616949 h 1911786"/>
                <a:gd name="connsiteX67" fmla="*/ 4947831 w 5090684"/>
                <a:gd name="connsiteY67" fmla="*/ 1665501 h 1911786"/>
                <a:gd name="connsiteX68" fmla="*/ 4939738 w 5090684"/>
                <a:gd name="connsiteY68" fmla="*/ 1685731 h 1911786"/>
                <a:gd name="connsiteX69" fmla="*/ 4927600 w 5090684"/>
                <a:gd name="connsiteY69" fmla="*/ 1693823 h 1911786"/>
                <a:gd name="connsiteX70" fmla="*/ 4923554 w 5090684"/>
                <a:gd name="connsiteY70" fmla="*/ 1705961 h 1911786"/>
                <a:gd name="connsiteX71" fmla="*/ 4899278 w 5090684"/>
                <a:gd name="connsiteY71" fmla="*/ 1758560 h 1911786"/>
                <a:gd name="connsiteX72" fmla="*/ 4895232 w 5090684"/>
                <a:gd name="connsiteY72" fmla="*/ 1778790 h 1911786"/>
                <a:gd name="connsiteX73" fmla="*/ 4883094 w 5090684"/>
                <a:gd name="connsiteY73" fmla="*/ 1807112 h 1911786"/>
                <a:gd name="connsiteX74" fmla="*/ 4879048 w 5090684"/>
                <a:gd name="connsiteY74" fmla="*/ 1819250 h 1911786"/>
                <a:gd name="connsiteX75" fmla="*/ 4875002 w 5090684"/>
                <a:gd name="connsiteY75" fmla="*/ 1835434 h 1911786"/>
                <a:gd name="connsiteX76" fmla="*/ 4818358 w 5090684"/>
                <a:gd name="connsiteY76" fmla="*/ 1847572 h 1911786"/>
                <a:gd name="connsiteX77" fmla="*/ 4713162 w 5090684"/>
                <a:gd name="connsiteY77" fmla="*/ 1867802 h 1911786"/>
                <a:gd name="connsiteX78" fmla="*/ 4551321 w 5090684"/>
                <a:gd name="connsiteY78" fmla="*/ 1871848 h 1911786"/>
                <a:gd name="connsiteX79" fmla="*/ 4429940 w 5090684"/>
                <a:gd name="connsiteY79" fmla="*/ 1883986 h 1911786"/>
                <a:gd name="connsiteX80" fmla="*/ 4227639 w 5090684"/>
                <a:gd name="connsiteY80" fmla="*/ 1892078 h 1911786"/>
                <a:gd name="connsiteX81" fmla="*/ 4009154 w 5090684"/>
                <a:gd name="connsiteY81" fmla="*/ 1896124 h 1911786"/>
                <a:gd name="connsiteX82" fmla="*/ 3952510 w 5090684"/>
                <a:gd name="connsiteY82" fmla="*/ 1892078 h 1911786"/>
                <a:gd name="connsiteX83" fmla="*/ 3899912 w 5090684"/>
                <a:gd name="connsiteY83" fmla="*/ 1883986 h 1911786"/>
                <a:gd name="connsiteX84" fmla="*/ 3867544 w 5090684"/>
                <a:gd name="connsiteY84" fmla="*/ 1875894 h 1911786"/>
                <a:gd name="connsiteX85" fmla="*/ 3831130 w 5090684"/>
                <a:gd name="connsiteY85" fmla="*/ 1867802 h 1911786"/>
                <a:gd name="connsiteX86" fmla="*/ 3802808 w 5090684"/>
                <a:gd name="connsiteY86" fmla="*/ 1863756 h 1911786"/>
                <a:gd name="connsiteX87" fmla="*/ 3766393 w 5090684"/>
                <a:gd name="connsiteY87" fmla="*/ 1855664 h 1911786"/>
                <a:gd name="connsiteX88" fmla="*/ 3742117 w 5090684"/>
                <a:gd name="connsiteY88" fmla="*/ 1851618 h 1911786"/>
                <a:gd name="connsiteX89" fmla="*/ 3721887 w 5090684"/>
                <a:gd name="connsiteY89" fmla="*/ 1847572 h 1911786"/>
                <a:gd name="connsiteX90" fmla="*/ 3636921 w 5090684"/>
                <a:gd name="connsiteY90" fmla="*/ 1835434 h 1911786"/>
                <a:gd name="connsiteX91" fmla="*/ 3551954 w 5090684"/>
                <a:gd name="connsiteY91" fmla="*/ 1827342 h 1911786"/>
                <a:gd name="connsiteX92" fmla="*/ 3491264 w 5090684"/>
                <a:gd name="connsiteY92" fmla="*/ 1819250 h 1911786"/>
                <a:gd name="connsiteX93" fmla="*/ 3471034 w 5090684"/>
                <a:gd name="connsiteY93" fmla="*/ 1811158 h 1911786"/>
                <a:gd name="connsiteX94" fmla="*/ 3434620 w 5090684"/>
                <a:gd name="connsiteY94" fmla="*/ 1786882 h 1911786"/>
                <a:gd name="connsiteX95" fmla="*/ 3422482 w 5090684"/>
                <a:gd name="connsiteY95" fmla="*/ 1770698 h 1911786"/>
                <a:gd name="connsiteX96" fmla="*/ 3377976 w 5090684"/>
                <a:gd name="connsiteY96" fmla="*/ 1746422 h 1911786"/>
                <a:gd name="connsiteX97" fmla="*/ 3337515 w 5090684"/>
                <a:gd name="connsiteY97" fmla="*/ 1722145 h 1911786"/>
                <a:gd name="connsiteX98" fmla="*/ 3309193 w 5090684"/>
                <a:gd name="connsiteY98" fmla="*/ 1710007 h 1911786"/>
                <a:gd name="connsiteX99" fmla="*/ 3268733 w 5090684"/>
                <a:gd name="connsiteY99" fmla="*/ 1685731 h 1911786"/>
                <a:gd name="connsiteX100" fmla="*/ 3244457 w 5090684"/>
                <a:gd name="connsiteY100" fmla="*/ 1677639 h 1911786"/>
                <a:gd name="connsiteX101" fmla="*/ 3195905 w 5090684"/>
                <a:gd name="connsiteY101" fmla="*/ 1657409 h 1911786"/>
                <a:gd name="connsiteX102" fmla="*/ 3175675 w 5090684"/>
                <a:gd name="connsiteY102" fmla="*/ 1649317 h 1911786"/>
                <a:gd name="connsiteX103" fmla="*/ 3155445 w 5090684"/>
                <a:gd name="connsiteY103" fmla="*/ 1645271 h 1911786"/>
                <a:gd name="connsiteX104" fmla="*/ 3074524 w 5090684"/>
                <a:gd name="connsiteY104" fmla="*/ 1633133 h 1911786"/>
                <a:gd name="connsiteX105" fmla="*/ 3025972 w 5090684"/>
                <a:gd name="connsiteY105" fmla="*/ 1629087 h 1911786"/>
                <a:gd name="connsiteX106" fmla="*/ 2985512 w 5090684"/>
                <a:gd name="connsiteY106" fmla="*/ 1604811 h 1911786"/>
                <a:gd name="connsiteX107" fmla="*/ 2953144 w 5090684"/>
                <a:gd name="connsiteY107" fmla="*/ 1584581 h 1911786"/>
                <a:gd name="connsiteX108" fmla="*/ 2932914 w 5090684"/>
                <a:gd name="connsiteY108" fmla="*/ 1556259 h 1911786"/>
                <a:gd name="connsiteX109" fmla="*/ 2916730 w 5090684"/>
                <a:gd name="connsiteY109" fmla="*/ 1552213 h 1911786"/>
                <a:gd name="connsiteX110" fmla="*/ 2904592 w 5090684"/>
                <a:gd name="connsiteY110" fmla="*/ 1548167 h 1911786"/>
                <a:gd name="connsiteX111" fmla="*/ 2884362 w 5090684"/>
                <a:gd name="connsiteY111" fmla="*/ 1544121 h 1911786"/>
                <a:gd name="connsiteX112" fmla="*/ 2847947 w 5090684"/>
                <a:gd name="connsiteY112" fmla="*/ 1531983 h 1911786"/>
                <a:gd name="connsiteX113" fmla="*/ 2807487 w 5090684"/>
                <a:gd name="connsiteY113" fmla="*/ 1523891 h 1911786"/>
                <a:gd name="connsiteX114" fmla="*/ 2750843 w 5090684"/>
                <a:gd name="connsiteY114" fmla="*/ 1507707 h 1911786"/>
                <a:gd name="connsiteX115" fmla="*/ 2714429 w 5090684"/>
                <a:gd name="connsiteY115" fmla="*/ 1495568 h 1911786"/>
                <a:gd name="connsiteX116" fmla="*/ 2645646 w 5090684"/>
                <a:gd name="connsiteY116" fmla="*/ 1483430 h 1911786"/>
                <a:gd name="connsiteX117" fmla="*/ 2499990 w 5090684"/>
                <a:gd name="connsiteY117" fmla="*/ 1467246 h 1911786"/>
                <a:gd name="connsiteX118" fmla="*/ 2471668 w 5090684"/>
                <a:gd name="connsiteY118" fmla="*/ 1463200 h 1911786"/>
                <a:gd name="connsiteX119" fmla="*/ 2366471 w 5090684"/>
                <a:gd name="connsiteY119" fmla="*/ 1434878 h 1911786"/>
                <a:gd name="connsiteX120" fmla="*/ 2297689 w 5090684"/>
                <a:gd name="connsiteY120" fmla="*/ 1422740 h 1911786"/>
                <a:gd name="connsiteX121" fmla="*/ 2119664 w 5090684"/>
                <a:gd name="connsiteY121" fmla="*/ 1370142 h 1911786"/>
                <a:gd name="connsiteX122" fmla="*/ 1925455 w 5090684"/>
                <a:gd name="connsiteY122" fmla="*/ 1297314 h 1911786"/>
                <a:gd name="connsiteX123" fmla="*/ 1795983 w 5090684"/>
                <a:gd name="connsiteY123" fmla="*/ 1273038 h 1911786"/>
                <a:gd name="connsiteX124" fmla="*/ 1690786 w 5090684"/>
                <a:gd name="connsiteY124" fmla="*/ 1248761 h 1911786"/>
                <a:gd name="connsiteX125" fmla="*/ 1500623 w 5090684"/>
                <a:gd name="connsiteY125" fmla="*/ 1232577 h 1911786"/>
                <a:gd name="connsiteX126" fmla="*/ 1456117 w 5090684"/>
                <a:gd name="connsiteY126" fmla="*/ 1224485 h 1911786"/>
                <a:gd name="connsiteX127" fmla="*/ 1395427 w 5090684"/>
                <a:gd name="connsiteY127" fmla="*/ 1208301 h 1911786"/>
                <a:gd name="connsiteX128" fmla="*/ 1274046 w 5090684"/>
                <a:gd name="connsiteY128" fmla="*/ 1204255 h 1911786"/>
                <a:gd name="connsiteX129" fmla="*/ 1217402 w 5090684"/>
                <a:gd name="connsiteY129" fmla="*/ 1192117 h 1911786"/>
                <a:gd name="connsiteX130" fmla="*/ 1140528 w 5090684"/>
                <a:gd name="connsiteY130" fmla="*/ 1171887 h 1911786"/>
                <a:gd name="connsiteX131" fmla="*/ 1120298 w 5090684"/>
                <a:gd name="connsiteY131" fmla="*/ 1167841 h 1911786"/>
                <a:gd name="connsiteX132" fmla="*/ 1075792 w 5090684"/>
                <a:gd name="connsiteY132" fmla="*/ 1155703 h 1911786"/>
                <a:gd name="connsiteX133" fmla="*/ 1055562 w 5090684"/>
                <a:gd name="connsiteY133" fmla="*/ 1143565 h 1911786"/>
                <a:gd name="connsiteX134" fmla="*/ 1035331 w 5090684"/>
                <a:gd name="connsiteY134" fmla="*/ 1139519 h 1911786"/>
                <a:gd name="connsiteX135" fmla="*/ 1023193 w 5090684"/>
                <a:gd name="connsiteY135" fmla="*/ 1135473 h 1911786"/>
                <a:gd name="connsiteX136" fmla="*/ 974641 w 5090684"/>
                <a:gd name="connsiteY136" fmla="*/ 1111197 h 1911786"/>
                <a:gd name="connsiteX137" fmla="*/ 958457 w 5090684"/>
                <a:gd name="connsiteY137" fmla="*/ 1103105 h 1911786"/>
                <a:gd name="connsiteX138" fmla="*/ 930135 w 5090684"/>
                <a:gd name="connsiteY138" fmla="*/ 1090967 h 1911786"/>
                <a:gd name="connsiteX139" fmla="*/ 917997 w 5090684"/>
                <a:gd name="connsiteY139" fmla="*/ 1082875 h 1911786"/>
                <a:gd name="connsiteX140" fmla="*/ 885629 w 5090684"/>
                <a:gd name="connsiteY140" fmla="*/ 1070737 h 1911786"/>
                <a:gd name="connsiteX141" fmla="*/ 873491 w 5090684"/>
                <a:gd name="connsiteY141" fmla="*/ 1058599 h 1911786"/>
                <a:gd name="connsiteX142" fmla="*/ 828985 w 5090684"/>
                <a:gd name="connsiteY142" fmla="*/ 1038368 h 1911786"/>
                <a:gd name="connsiteX143" fmla="*/ 800662 w 5090684"/>
                <a:gd name="connsiteY143" fmla="*/ 1030276 h 1911786"/>
                <a:gd name="connsiteX144" fmla="*/ 784478 w 5090684"/>
                <a:gd name="connsiteY144" fmla="*/ 1018138 h 1911786"/>
                <a:gd name="connsiteX145" fmla="*/ 735926 w 5090684"/>
                <a:gd name="connsiteY145" fmla="*/ 1006000 h 1911786"/>
                <a:gd name="connsiteX146" fmla="*/ 723788 w 5090684"/>
                <a:gd name="connsiteY146" fmla="*/ 997908 h 1911786"/>
                <a:gd name="connsiteX147" fmla="*/ 695466 w 5090684"/>
                <a:gd name="connsiteY147" fmla="*/ 989816 h 1911786"/>
                <a:gd name="connsiteX148" fmla="*/ 659052 w 5090684"/>
                <a:gd name="connsiteY148" fmla="*/ 969586 h 1911786"/>
                <a:gd name="connsiteX149" fmla="*/ 626684 w 5090684"/>
                <a:gd name="connsiteY149" fmla="*/ 937218 h 1911786"/>
                <a:gd name="connsiteX150" fmla="*/ 610500 w 5090684"/>
                <a:gd name="connsiteY150" fmla="*/ 921034 h 1911786"/>
                <a:gd name="connsiteX151" fmla="*/ 590269 w 5090684"/>
                <a:gd name="connsiteY151" fmla="*/ 900804 h 1911786"/>
                <a:gd name="connsiteX152" fmla="*/ 570039 w 5090684"/>
                <a:gd name="connsiteY152" fmla="*/ 880574 h 1911786"/>
                <a:gd name="connsiteX153" fmla="*/ 557901 w 5090684"/>
                <a:gd name="connsiteY153" fmla="*/ 864390 h 1911786"/>
                <a:gd name="connsiteX154" fmla="*/ 525533 w 5090684"/>
                <a:gd name="connsiteY154" fmla="*/ 844160 h 1911786"/>
                <a:gd name="connsiteX155" fmla="*/ 501257 w 5090684"/>
                <a:gd name="connsiteY155" fmla="*/ 819884 h 1911786"/>
                <a:gd name="connsiteX156" fmla="*/ 493165 w 5090684"/>
                <a:gd name="connsiteY156" fmla="*/ 811791 h 1911786"/>
                <a:gd name="connsiteX157" fmla="*/ 468889 w 5090684"/>
                <a:gd name="connsiteY157" fmla="*/ 795607 h 1911786"/>
                <a:gd name="connsiteX158" fmla="*/ 424383 w 5090684"/>
                <a:gd name="connsiteY158" fmla="*/ 759193 h 1911786"/>
                <a:gd name="connsiteX159" fmla="*/ 400107 w 5090684"/>
                <a:gd name="connsiteY159" fmla="*/ 747055 h 1911786"/>
                <a:gd name="connsiteX160" fmla="*/ 238266 w 5090684"/>
                <a:gd name="connsiteY160" fmla="*/ 743009 h 1911786"/>
                <a:gd name="connsiteX161" fmla="*/ 193760 w 5090684"/>
                <a:gd name="connsiteY161" fmla="*/ 734917 h 1911786"/>
                <a:gd name="connsiteX162" fmla="*/ 177576 w 5090684"/>
                <a:gd name="connsiteY162" fmla="*/ 726825 h 1911786"/>
                <a:gd name="connsiteX163" fmla="*/ 145208 w 5090684"/>
                <a:gd name="connsiteY163" fmla="*/ 722779 h 1911786"/>
                <a:gd name="connsiteX164" fmla="*/ 133069 w 5090684"/>
                <a:gd name="connsiteY164" fmla="*/ 718733 h 1911786"/>
                <a:gd name="connsiteX165" fmla="*/ 120931 w 5090684"/>
                <a:gd name="connsiteY165" fmla="*/ 710641 h 1911786"/>
                <a:gd name="connsiteX166" fmla="*/ 104747 w 5090684"/>
                <a:gd name="connsiteY166" fmla="*/ 706595 h 1911786"/>
                <a:gd name="connsiteX167" fmla="*/ 76425 w 5090684"/>
                <a:gd name="connsiteY167" fmla="*/ 682319 h 1911786"/>
                <a:gd name="connsiteX168" fmla="*/ 104747 w 5090684"/>
                <a:gd name="connsiteY168" fmla="*/ 710641 h 1911786"/>
                <a:gd name="connsiteX169" fmla="*/ 108793 w 5090684"/>
                <a:gd name="connsiteY169"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347508 w 5090684"/>
                <a:gd name="connsiteY3" fmla="*/ 564984 h 1911786"/>
                <a:gd name="connsiteX4" fmla="*/ 400107 w 5090684"/>
                <a:gd name="connsiteY4" fmla="*/ 544754 h 1911786"/>
                <a:gd name="connsiteX5" fmla="*/ 440567 w 5090684"/>
                <a:gd name="connsiteY5" fmla="*/ 524524 h 1911786"/>
                <a:gd name="connsiteX6" fmla="*/ 476981 w 5090684"/>
                <a:gd name="connsiteY6" fmla="*/ 516432 h 1911786"/>
                <a:gd name="connsiteX7" fmla="*/ 489119 w 5090684"/>
                <a:gd name="connsiteY7" fmla="*/ 508340 h 1911786"/>
                <a:gd name="connsiteX8" fmla="*/ 505303 w 5090684"/>
                <a:gd name="connsiteY8" fmla="*/ 504294 h 1911786"/>
                <a:gd name="connsiteX9" fmla="*/ 557901 w 5090684"/>
                <a:gd name="connsiteY9" fmla="*/ 496202 h 1911786"/>
                <a:gd name="connsiteX10" fmla="*/ 598362 w 5090684"/>
                <a:gd name="connsiteY10" fmla="*/ 480018 h 1911786"/>
                <a:gd name="connsiteX11" fmla="*/ 642868 w 5090684"/>
                <a:gd name="connsiteY11" fmla="*/ 471926 h 1911786"/>
                <a:gd name="connsiteX12" fmla="*/ 663098 w 5090684"/>
                <a:gd name="connsiteY12" fmla="*/ 467880 h 1911786"/>
                <a:gd name="connsiteX13" fmla="*/ 703558 w 5090684"/>
                <a:gd name="connsiteY13" fmla="*/ 463834 h 1911786"/>
                <a:gd name="connsiteX14" fmla="*/ 752110 w 5090684"/>
                <a:gd name="connsiteY14" fmla="*/ 451696 h 1911786"/>
                <a:gd name="connsiteX15" fmla="*/ 772340 w 5090684"/>
                <a:gd name="connsiteY15" fmla="*/ 443604 h 1911786"/>
                <a:gd name="connsiteX16" fmla="*/ 788524 w 5090684"/>
                <a:gd name="connsiteY16" fmla="*/ 439558 h 1911786"/>
                <a:gd name="connsiteX17" fmla="*/ 833031 w 5090684"/>
                <a:gd name="connsiteY17" fmla="*/ 427420 h 1911786"/>
                <a:gd name="connsiteX18" fmla="*/ 857307 w 5090684"/>
                <a:gd name="connsiteY18" fmla="*/ 419328 h 1911786"/>
                <a:gd name="connsiteX19" fmla="*/ 942273 w 5090684"/>
                <a:gd name="connsiteY19" fmla="*/ 391006 h 1911786"/>
                <a:gd name="connsiteX20" fmla="*/ 958457 w 5090684"/>
                <a:gd name="connsiteY20" fmla="*/ 386960 h 1911786"/>
                <a:gd name="connsiteX21" fmla="*/ 970595 w 5090684"/>
                <a:gd name="connsiteY21" fmla="*/ 382914 h 1911786"/>
                <a:gd name="connsiteX22" fmla="*/ 1019147 w 5090684"/>
                <a:gd name="connsiteY22" fmla="*/ 378868 h 1911786"/>
                <a:gd name="connsiteX23" fmla="*/ 1039377 w 5090684"/>
                <a:gd name="connsiteY23" fmla="*/ 370776 h 1911786"/>
                <a:gd name="connsiteX24" fmla="*/ 1059608 w 5090684"/>
                <a:gd name="connsiteY24" fmla="*/ 366730 h 1911786"/>
                <a:gd name="connsiteX25" fmla="*/ 1071746 w 5090684"/>
                <a:gd name="connsiteY25" fmla="*/ 358638 h 1911786"/>
                <a:gd name="connsiteX26" fmla="*/ 1116252 w 5090684"/>
                <a:gd name="connsiteY26" fmla="*/ 354591 h 1911786"/>
                <a:gd name="connsiteX27" fmla="*/ 1128390 w 5090684"/>
                <a:gd name="connsiteY27" fmla="*/ 350545 h 1911786"/>
                <a:gd name="connsiteX28" fmla="*/ 1160758 w 5090684"/>
                <a:gd name="connsiteY28" fmla="*/ 346499 h 1911786"/>
                <a:gd name="connsiteX29" fmla="*/ 1172896 w 5090684"/>
                <a:gd name="connsiteY29" fmla="*/ 338407 h 1911786"/>
                <a:gd name="connsiteX30" fmla="*/ 1205264 w 5090684"/>
                <a:gd name="connsiteY30" fmla="*/ 334361 h 1911786"/>
                <a:gd name="connsiteX31" fmla="*/ 1217402 w 5090684"/>
                <a:gd name="connsiteY31" fmla="*/ 330315 h 1911786"/>
                <a:gd name="connsiteX32" fmla="*/ 1253816 w 5090684"/>
                <a:gd name="connsiteY32" fmla="*/ 322223 h 1911786"/>
                <a:gd name="connsiteX33" fmla="*/ 1282138 w 5090684"/>
                <a:gd name="connsiteY33" fmla="*/ 310085 h 1911786"/>
                <a:gd name="connsiteX34" fmla="*/ 1298323 w 5090684"/>
                <a:gd name="connsiteY34" fmla="*/ 306039 h 1911786"/>
                <a:gd name="connsiteX35" fmla="*/ 1310461 w 5090684"/>
                <a:gd name="connsiteY35" fmla="*/ 297947 h 1911786"/>
                <a:gd name="connsiteX36" fmla="*/ 1354967 w 5090684"/>
                <a:gd name="connsiteY36" fmla="*/ 289855 h 1911786"/>
                <a:gd name="connsiteX37" fmla="*/ 1387335 w 5090684"/>
                <a:gd name="connsiteY37" fmla="*/ 277717 h 1911786"/>
                <a:gd name="connsiteX38" fmla="*/ 1419703 w 5090684"/>
                <a:gd name="connsiteY38" fmla="*/ 265579 h 1911786"/>
                <a:gd name="connsiteX39" fmla="*/ 1435887 w 5090684"/>
                <a:gd name="connsiteY39" fmla="*/ 261533 h 1911786"/>
                <a:gd name="connsiteX40" fmla="*/ 1796698 w 5090684"/>
                <a:gd name="connsiteY40" fmla="*/ 162894 h 1911786"/>
                <a:gd name="connsiteX41" fmla="*/ 2610971 w 5090684"/>
                <a:gd name="connsiteY41" fmla="*/ 7815 h 1911786"/>
                <a:gd name="connsiteX42" fmla="*/ 3362399 w 5090684"/>
                <a:gd name="connsiteY42" fmla="*/ 36875 h 1911786"/>
                <a:gd name="connsiteX43" fmla="*/ 3627993 w 5090684"/>
                <a:gd name="connsiteY43" fmla="*/ 83357 h 1911786"/>
                <a:gd name="connsiteX44" fmla="*/ 4417802 w 5090684"/>
                <a:gd name="connsiteY44" fmla="*/ 95646 h 1911786"/>
                <a:gd name="connsiteX45" fmla="*/ 5049970 w 5090684"/>
                <a:gd name="connsiteY45" fmla="*/ 91314 h 1911786"/>
                <a:gd name="connsiteX46" fmla="*/ 5024705 w 5090684"/>
                <a:gd name="connsiteY46" fmla="*/ 391006 h 1911786"/>
                <a:gd name="connsiteX47" fmla="*/ 5000429 w 5090684"/>
                <a:gd name="connsiteY47" fmla="*/ 459788 h 1911786"/>
                <a:gd name="connsiteX48" fmla="*/ 4992337 w 5090684"/>
                <a:gd name="connsiteY48" fmla="*/ 496202 h 1911786"/>
                <a:gd name="connsiteX49" fmla="*/ 4980199 w 5090684"/>
                <a:gd name="connsiteY49" fmla="*/ 564984 h 1911786"/>
                <a:gd name="connsiteX50" fmla="*/ 4984245 w 5090684"/>
                <a:gd name="connsiteY50" fmla="*/ 1014092 h 1911786"/>
                <a:gd name="connsiteX51" fmla="*/ 4988291 w 5090684"/>
                <a:gd name="connsiteY51" fmla="*/ 1030276 h 1911786"/>
                <a:gd name="connsiteX52" fmla="*/ 4992337 w 5090684"/>
                <a:gd name="connsiteY52" fmla="*/ 1151657 h 1911786"/>
                <a:gd name="connsiteX53" fmla="*/ 5008521 w 5090684"/>
                <a:gd name="connsiteY53" fmla="*/ 1196163 h 1911786"/>
                <a:gd name="connsiteX54" fmla="*/ 5016613 w 5090684"/>
                <a:gd name="connsiteY54" fmla="*/ 1224485 h 1911786"/>
                <a:gd name="connsiteX55" fmla="*/ 5024705 w 5090684"/>
                <a:gd name="connsiteY55" fmla="*/ 1244715 h 1911786"/>
                <a:gd name="connsiteX56" fmla="*/ 5028751 w 5090684"/>
                <a:gd name="connsiteY56" fmla="*/ 1264945 h 1911786"/>
                <a:gd name="connsiteX57" fmla="*/ 5040889 w 5090684"/>
                <a:gd name="connsiteY57" fmla="*/ 1281130 h 1911786"/>
                <a:gd name="connsiteX58" fmla="*/ 5044935 w 5090684"/>
                <a:gd name="connsiteY58" fmla="*/ 1301360 h 1911786"/>
                <a:gd name="connsiteX59" fmla="*/ 5053027 w 5090684"/>
                <a:gd name="connsiteY59" fmla="*/ 1317544 h 1911786"/>
                <a:gd name="connsiteX60" fmla="*/ 5057073 w 5090684"/>
                <a:gd name="connsiteY60" fmla="*/ 1333728 h 1911786"/>
                <a:gd name="connsiteX61" fmla="*/ 5040889 w 5090684"/>
                <a:gd name="connsiteY61" fmla="*/ 1390372 h 1911786"/>
                <a:gd name="connsiteX62" fmla="*/ 5012567 w 5090684"/>
                <a:gd name="connsiteY62" fmla="*/ 1463200 h 1911786"/>
                <a:gd name="connsiteX63" fmla="*/ 4992337 w 5090684"/>
                <a:gd name="connsiteY63" fmla="*/ 1523891 h 1911786"/>
                <a:gd name="connsiteX64" fmla="*/ 4968061 w 5090684"/>
                <a:gd name="connsiteY64" fmla="*/ 1596719 h 1911786"/>
                <a:gd name="connsiteX65" fmla="*/ 4964015 w 5090684"/>
                <a:gd name="connsiteY65" fmla="*/ 1616949 h 1911786"/>
                <a:gd name="connsiteX66" fmla="*/ 4947831 w 5090684"/>
                <a:gd name="connsiteY66" fmla="*/ 1665501 h 1911786"/>
                <a:gd name="connsiteX67" fmla="*/ 4939738 w 5090684"/>
                <a:gd name="connsiteY67" fmla="*/ 1685731 h 1911786"/>
                <a:gd name="connsiteX68" fmla="*/ 4927600 w 5090684"/>
                <a:gd name="connsiteY68" fmla="*/ 1693823 h 1911786"/>
                <a:gd name="connsiteX69" fmla="*/ 4923554 w 5090684"/>
                <a:gd name="connsiteY69" fmla="*/ 1705961 h 1911786"/>
                <a:gd name="connsiteX70" fmla="*/ 4899278 w 5090684"/>
                <a:gd name="connsiteY70" fmla="*/ 1758560 h 1911786"/>
                <a:gd name="connsiteX71" fmla="*/ 4895232 w 5090684"/>
                <a:gd name="connsiteY71" fmla="*/ 1778790 h 1911786"/>
                <a:gd name="connsiteX72" fmla="*/ 4883094 w 5090684"/>
                <a:gd name="connsiteY72" fmla="*/ 1807112 h 1911786"/>
                <a:gd name="connsiteX73" fmla="*/ 4879048 w 5090684"/>
                <a:gd name="connsiteY73" fmla="*/ 1819250 h 1911786"/>
                <a:gd name="connsiteX74" fmla="*/ 4875002 w 5090684"/>
                <a:gd name="connsiteY74" fmla="*/ 1835434 h 1911786"/>
                <a:gd name="connsiteX75" fmla="*/ 4818358 w 5090684"/>
                <a:gd name="connsiteY75" fmla="*/ 1847572 h 1911786"/>
                <a:gd name="connsiteX76" fmla="*/ 4713162 w 5090684"/>
                <a:gd name="connsiteY76" fmla="*/ 1867802 h 1911786"/>
                <a:gd name="connsiteX77" fmla="*/ 4551321 w 5090684"/>
                <a:gd name="connsiteY77" fmla="*/ 1871848 h 1911786"/>
                <a:gd name="connsiteX78" fmla="*/ 4429940 w 5090684"/>
                <a:gd name="connsiteY78" fmla="*/ 1883986 h 1911786"/>
                <a:gd name="connsiteX79" fmla="*/ 4227639 w 5090684"/>
                <a:gd name="connsiteY79" fmla="*/ 1892078 h 1911786"/>
                <a:gd name="connsiteX80" fmla="*/ 4009154 w 5090684"/>
                <a:gd name="connsiteY80" fmla="*/ 1896124 h 1911786"/>
                <a:gd name="connsiteX81" fmla="*/ 3952510 w 5090684"/>
                <a:gd name="connsiteY81" fmla="*/ 1892078 h 1911786"/>
                <a:gd name="connsiteX82" fmla="*/ 3899912 w 5090684"/>
                <a:gd name="connsiteY82" fmla="*/ 1883986 h 1911786"/>
                <a:gd name="connsiteX83" fmla="*/ 3867544 w 5090684"/>
                <a:gd name="connsiteY83" fmla="*/ 1875894 h 1911786"/>
                <a:gd name="connsiteX84" fmla="*/ 3831130 w 5090684"/>
                <a:gd name="connsiteY84" fmla="*/ 1867802 h 1911786"/>
                <a:gd name="connsiteX85" fmla="*/ 3802808 w 5090684"/>
                <a:gd name="connsiteY85" fmla="*/ 1863756 h 1911786"/>
                <a:gd name="connsiteX86" fmla="*/ 3766393 w 5090684"/>
                <a:gd name="connsiteY86" fmla="*/ 1855664 h 1911786"/>
                <a:gd name="connsiteX87" fmla="*/ 3742117 w 5090684"/>
                <a:gd name="connsiteY87" fmla="*/ 1851618 h 1911786"/>
                <a:gd name="connsiteX88" fmla="*/ 3721887 w 5090684"/>
                <a:gd name="connsiteY88" fmla="*/ 1847572 h 1911786"/>
                <a:gd name="connsiteX89" fmla="*/ 3636921 w 5090684"/>
                <a:gd name="connsiteY89" fmla="*/ 1835434 h 1911786"/>
                <a:gd name="connsiteX90" fmla="*/ 3551954 w 5090684"/>
                <a:gd name="connsiteY90" fmla="*/ 1827342 h 1911786"/>
                <a:gd name="connsiteX91" fmla="*/ 3491264 w 5090684"/>
                <a:gd name="connsiteY91" fmla="*/ 1819250 h 1911786"/>
                <a:gd name="connsiteX92" fmla="*/ 3471034 w 5090684"/>
                <a:gd name="connsiteY92" fmla="*/ 1811158 h 1911786"/>
                <a:gd name="connsiteX93" fmla="*/ 3434620 w 5090684"/>
                <a:gd name="connsiteY93" fmla="*/ 1786882 h 1911786"/>
                <a:gd name="connsiteX94" fmla="*/ 3422482 w 5090684"/>
                <a:gd name="connsiteY94" fmla="*/ 1770698 h 1911786"/>
                <a:gd name="connsiteX95" fmla="*/ 3377976 w 5090684"/>
                <a:gd name="connsiteY95" fmla="*/ 1746422 h 1911786"/>
                <a:gd name="connsiteX96" fmla="*/ 3337515 w 5090684"/>
                <a:gd name="connsiteY96" fmla="*/ 1722145 h 1911786"/>
                <a:gd name="connsiteX97" fmla="*/ 3309193 w 5090684"/>
                <a:gd name="connsiteY97" fmla="*/ 1710007 h 1911786"/>
                <a:gd name="connsiteX98" fmla="*/ 3268733 w 5090684"/>
                <a:gd name="connsiteY98" fmla="*/ 1685731 h 1911786"/>
                <a:gd name="connsiteX99" fmla="*/ 3244457 w 5090684"/>
                <a:gd name="connsiteY99" fmla="*/ 1677639 h 1911786"/>
                <a:gd name="connsiteX100" fmla="*/ 3195905 w 5090684"/>
                <a:gd name="connsiteY100" fmla="*/ 1657409 h 1911786"/>
                <a:gd name="connsiteX101" fmla="*/ 3175675 w 5090684"/>
                <a:gd name="connsiteY101" fmla="*/ 1649317 h 1911786"/>
                <a:gd name="connsiteX102" fmla="*/ 3155445 w 5090684"/>
                <a:gd name="connsiteY102" fmla="*/ 1645271 h 1911786"/>
                <a:gd name="connsiteX103" fmla="*/ 3074524 w 5090684"/>
                <a:gd name="connsiteY103" fmla="*/ 1633133 h 1911786"/>
                <a:gd name="connsiteX104" fmla="*/ 3025972 w 5090684"/>
                <a:gd name="connsiteY104" fmla="*/ 1629087 h 1911786"/>
                <a:gd name="connsiteX105" fmla="*/ 2985512 w 5090684"/>
                <a:gd name="connsiteY105" fmla="*/ 1604811 h 1911786"/>
                <a:gd name="connsiteX106" fmla="*/ 2953144 w 5090684"/>
                <a:gd name="connsiteY106" fmla="*/ 1584581 h 1911786"/>
                <a:gd name="connsiteX107" fmla="*/ 2932914 w 5090684"/>
                <a:gd name="connsiteY107" fmla="*/ 1556259 h 1911786"/>
                <a:gd name="connsiteX108" fmla="*/ 2916730 w 5090684"/>
                <a:gd name="connsiteY108" fmla="*/ 1552213 h 1911786"/>
                <a:gd name="connsiteX109" fmla="*/ 2904592 w 5090684"/>
                <a:gd name="connsiteY109" fmla="*/ 1548167 h 1911786"/>
                <a:gd name="connsiteX110" fmla="*/ 2884362 w 5090684"/>
                <a:gd name="connsiteY110" fmla="*/ 1544121 h 1911786"/>
                <a:gd name="connsiteX111" fmla="*/ 2847947 w 5090684"/>
                <a:gd name="connsiteY111" fmla="*/ 1531983 h 1911786"/>
                <a:gd name="connsiteX112" fmla="*/ 2807487 w 5090684"/>
                <a:gd name="connsiteY112" fmla="*/ 1523891 h 1911786"/>
                <a:gd name="connsiteX113" fmla="*/ 2750843 w 5090684"/>
                <a:gd name="connsiteY113" fmla="*/ 1507707 h 1911786"/>
                <a:gd name="connsiteX114" fmla="*/ 2714429 w 5090684"/>
                <a:gd name="connsiteY114" fmla="*/ 1495568 h 1911786"/>
                <a:gd name="connsiteX115" fmla="*/ 2645646 w 5090684"/>
                <a:gd name="connsiteY115" fmla="*/ 1483430 h 1911786"/>
                <a:gd name="connsiteX116" fmla="*/ 2499990 w 5090684"/>
                <a:gd name="connsiteY116" fmla="*/ 1467246 h 1911786"/>
                <a:gd name="connsiteX117" fmla="*/ 2471668 w 5090684"/>
                <a:gd name="connsiteY117" fmla="*/ 1463200 h 1911786"/>
                <a:gd name="connsiteX118" fmla="*/ 2366471 w 5090684"/>
                <a:gd name="connsiteY118" fmla="*/ 1434878 h 1911786"/>
                <a:gd name="connsiteX119" fmla="*/ 2297689 w 5090684"/>
                <a:gd name="connsiteY119" fmla="*/ 1422740 h 1911786"/>
                <a:gd name="connsiteX120" fmla="*/ 2119664 w 5090684"/>
                <a:gd name="connsiteY120" fmla="*/ 1370142 h 1911786"/>
                <a:gd name="connsiteX121" fmla="*/ 1925455 w 5090684"/>
                <a:gd name="connsiteY121" fmla="*/ 1297314 h 1911786"/>
                <a:gd name="connsiteX122" fmla="*/ 1795983 w 5090684"/>
                <a:gd name="connsiteY122" fmla="*/ 1273038 h 1911786"/>
                <a:gd name="connsiteX123" fmla="*/ 1690786 w 5090684"/>
                <a:gd name="connsiteY123" fmla="*/ 1248761 h 1911786"/>
                <a:gd name="connsiteX124" fmla="*/ 1500623 w 5090684"/>
                <a:gd name="connsiteY124" fmla="*/ 1232577 h 1911786"/>
                <a:gd name="connsiteX125" fmla="*/ 1456117 w 5090684"/>
                <a:gd name="connsiteY125" fmla="*/ 1224485 h 1911786"/>
                <a:gd name="connsiteX126" fmla="*/ 1395427 w 5090684"/>
                <a:gd name="connsiteY126" fmla="*/ 1208301 h 1911786"/>
                <a:gd name="connsiteX127" fmla="*/ 1274046 w 5090684"/>
                <a:gd name="connsiteY127" fmla="*/ 1204255 h 1911786"/>
                <a:gd name="connsiteX128" fmla="*/ 1217402 w 5090684"/>
                <a:gd name="connsiteY128" fmla="*/ 1192117 h 1911786"/>
                <a:gd name="connsiteX129" fmla="*/ 1140528 w 5090684"/>
                <a:gd name="connsiteY129" fmla="*/ 1171887 h 1911786"/>
                <a:gd name="connsiteX130" fmla="*/ 1120298 w 5090684"/>
                <a:gd name="connsiteY130" fmla="*/ 1167841 h 1911786"/>
                <a:gd name="connsiteX131" fmla="*/ 1075792 w 5090684"/>
                <a:gd name="connsiteY131" fmla="*/ 1155703 h 1911786"/>
                <a:gd name="connsiteX132" fmla="*/ 1055562 w 5090684"/>
                <a:gd name="connsiteY132" fmla="*/ 1143565 h 1911786"/>
                <a:gd name="connsiteX133" fmla="*/ 1035331 w 5090684"/>
                <a:gd name="connsiteY133" fmla="*/ 1139519 h 1911786"/>
                <a:gd name="connsiteX134" fmla="*/ 1023193 w 5090684"/>
                <a:gd name="connsiteY134" fmla="*/ 1135473 h 1911786"/>
                <a:gd name="connsiteX135" fmla="*/ 974641 w 5090684"/>
                <a:gd name="connsiteY135" fmla="*/ 1111197 h 1911786"/>
                <a:gd name="connsiteX136" fmla="*/ 958457 w 5090684"/>
                <a:gd name="connsiteY136" fmla="*/ 1103105 h 1911786"/>
                <a:gd name="connsiteX137" fmla="*/ 930135 w 5090684"/>
                <a:gd name="connsiteY137" fmla="*/ 1090967 h 1911786"/>
                <a:gd name="connsiteX138" fmla="*/ 917997 w 5090684"/>
                <a:gd name="connsiteY138" fmla="*/ 1082875 h 1911786"/>
                <a:gd name="connsiteX139" fmla="*/ 885629 w 5090684"/>
                <a:gd name="connsiteY139" fmla="*/ 1070737 h 1911786"/>
                <a:gd name="connsiteX140" fmla="*/ 873491 w 5090684"/>
                <a:gd name="connsiteY140" fmla="*/ 1058599 h 1911786"/>
                <a:gd name="connsiteX141" fmla="*/ 828985 w 5090684"/>
                <a:gd name="connsiteY141" fmla="*/ 1038368 h 1911786"/>
                <a:gd name="connsiteX142" fmla="*/ 800662 w 5090684"/>
                <a:gd name="connsiteY142" fmla="*/ 1030276 h 1911786"/>
                <a:gd name="connsiteX143" fmla="*/ 784478 w 5090684"/>
                <a:gd name="connsiteY143" fmla="*/ 1018138 h 1911786"/>
                <a:gd name="connsiteX144" fmla="*/ 735926 w 5090684"/>
                <a:gd name="connsiteY144" fmla="*/ 1006000 h 1911786"/>
                <a:gd name="connsiteX145" fmla="*/ 723788 w 5090684"/>
                <a:gd name="connsiteY145" fmla="*/ 997908 h 1911786"/>
                <a:gd name="connsiteX146" fmla="*/ 695466 w 5090684"/>
                <a:gd name="connsiteY146" fmla="*/ 989816 h 1911786"/>
                <a:gd name="connsiteX147" fmla="*/ 659052 w 5090684"/>
                <a:gd name="connsiteY147" fmla="*/ 969586 h 1911786"/>
                <a:gd name="connsiteX148" fmla="*/ 626684 w 5090684"/>
                <a:gd name="connsiteY148" fmla="*/ 937218 h 1911786"/>
                <a:gd name="connsiteX149" fmla="*/ 610500 w 5090684"/>
                <a:gd name="connsiteY149" fmla="*/ 921034 h 1911786"/>
                <a:gd name="connsiteX150" fmla="*/ 590269 w 5090684"/>
                <a:gd name="connsiteY150" fmla="*/ 900804 h 1911786"/>
                <a:gd name="connsiteX151" fmla="*/ 570039 w 5090684"/>
                <a:gd name="connsiteY151" fmla="*/ 880574 h 1911786"/>
                <a:gd name="connsiteX152" fmla="*/ 557901 w 5090684"/>
                <a:gd name="connsiteY152" fmla="*/ 864390 h 1911786"/>
                <a:gd name="connsiteX153" fmla="*/ 525533 w 5090684"/>
                <a:gd name="connsiteY153" fmla="*/ 844160 h 1911786"/>
                <a:gd name="connsiteX154" fmla="*/ 501257 w 5090684"/>
                <a:gd name="connsiteY154" fmla="*/ 819884 h 1911786"/>
                <a:gd name="connsiteX155" fmla="*/ 493165 w 5090684"/>
                <a:gd name="connsiteY155" fmla="*/ 811791 h 1911786"/>
                <a:gd name="connsiteX156" fmla="*/ 468889 w 5090684"/>
                <a:gd name="connsiteY156" fmla="*/ 795607 h 1911786"/>
                <a:gd name="connsiteX157" fmla="*/ 424383 w 5090684"/>
                <a:gd name="connsiteY157" fmla="*/ 759193 h 1911786"/>
                <a:gd name="connsiteX158" fmla="*/ 400107 w 5090684"/>
                <a:gd name="connsiteY158" fmla="*/ 747055 h 1911786"/>
                <a:gd name="connsiteX159" fmla="*/ 238266 w 5090684"/>
                <a:gd name="connsiteY159" fmla="*/ 743009 h 1911786"/>
                <a:gd name="connsiteX160" fmla="*/ 193760 w 5090684"/>
                <a:gd name="connsiteY160" fmla="*/ 734917 h 1911786"/>
                <a:gd name="connsiteX161" fmla="*/ 177576 w 5090684"/>
                <a:gd name="connsiteY161" fmla="*/ 726825 h 1911786"/>
                <a:gd name="connsiteX162" fmla="*/ 145208 w 5090684"/>
                <a:gd name="connsiteY162" fmla="*/ 722779 h 1911786"/>
                <a:gd name="connsiteX163" fmla="*/ 133069 w 5090684"/>
                <a:gd name="connsiteY163" fmla="*/ 718733 h 1911786"/>
                <a:gd name="connsiteX164" fmla="*/ 120931 w 5090684"/>
                <a:gd name="connsiteY164" fmla="*/ 710641 h 1911786"/>
                <a:gd name="connsiteX165" fmla="*/ 104747 w 5090684"/>
                <a:gd name="connsiteY165" fmla="*/ 706595 h 1911786"/>
                <a:gd name="connsiteX166" fmla="*/ 76425 w 5090684"/>
                <a:gd name="connsiteY166" fmla="*/ 682319 h 1911786"/>
                <a:gd name="connsiteX167" fmla="*/ 104747 w 5090684"/>
                <a:gd name="connsiteY167" fmla="*/ 710641 h 1911786"/>
                <a:gd name="connsiteX168" fmla="*/ 108793 w 5090684"/>
                <a:gd name="connsiteY168"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347508 w 5090684"/>
                <a:gd name="connsiteY3" fmla="*/ 564984 h 1911786"/>
                <a:gd name="connsiteX4" fmla="*/ 400107 w 5090684"/>
                <a:gd name="connsiteY4" fmla="*/ 544754 h 1911786"/>
                <a:gd name="connsiteX5" fmla="*/ 440567 w 5090684"/>
                <a:gd name="connsiteY5" fmla="*/ 524524 h 1911786"/>
                <a:gd name="connsiteX6" fmla="*/ 476981 w 5090684"/>
                <a:gd name="connsiteY6" fmla="*/ 516432 h 1911786"/>
                <a:gd name="connsiteX7" fmla="*/ 489119 w 5090684"/>
                <a:gd name="connsiteY7" fmla="*/ 508340 h 1911786"/>
                <a:gd name="connsiteX8" fmla="*/ 505303 w 5090684"/>
                <a:gd name="connsiteY8" fmla="*/ 504294 h 1911786"/>
                <a:gd name="connsiteX9" fmla="*/ 557901 w 5090684"/>
                <a:gd name="connsiteY9" fmla="*/ 496202 h 1911786"/>
                <a:gd name="connsiteX10" fmla="*/ 598362 w 5090684"/>
                <a:gd name="connsiteY10" fmla="*/ 480018 h 1911786"/>
                <a:gd name="connsiteX11" fmla="*/ 642868 w 5090684"/>
                <a:gd name="connsiteY11" fmla="*/ 471926 h 1911786"/>
                <a:gd name="connsiteX12" fmla="*/ 663098 w 5090684"/>
                <a:gd name="connsiteY12" fmla="*/ 467880 h 1911786"/>
                <a:gd name="connsiteX13" fmla="*/ 703558 w 5090684"/>
                <a:gd name="connsiteY13" fmla="*/ 463834 h 1911786"/>
                <a:gd name="connsiteX14" fmla="*/ 752110 w 5090684"/>
                <a:gd name="connsiteY14" fmla="*/ 451696 h 1911786"/>
                <a:gd name="connsiteX15" fmla="*/ 772340 w 5090684"/>
                <a:gd name="connsiteY15" fmla="*/ 443604 h 1911786"/>
                <a:gd name="connsiteX16" fmla="*/ 788524 w 5090684"/>
                <a:gd name="connsiteY16" fmla="*/ 439558 h 1911786"/>
                <a:gd name="connsiteX17" fmla="*/ 857307 w 5090684"/>
                <a:gd name="connsiteY17" fmla="*/ 419328 h 1911786"/>
                <a:gd name="connsiteX18" fmla="*/ 942273 w 5090684"/>
                <a:gd name="connsiteY18" fmla="*/ 391006 h 1911786"/>
                <a:gd name="connsiteX19" fmla="*/ 958457 w 5090684"/>
                <a:gd name="connsiteY19" fmla="*/ 386960 h 1911786"/>
                <a:gd name="connsiteX20" fmla="*/ 970595 w 5090684"/>
                <a:gd name="connsiteY20" fmla="*/ 382914 h 1911786"/>
                <a:gd name="connsiteX21" fmla="*/ 1019147 w 5090684"/>
                <a:gd name="connsiteY21" fmla="*/ 378868 h 1911786"/>
                <a:gd name="connsiteX22" fmla="*/ 1039377 w 5090684"/>
                <a:gd name="connsiteY22" fmla="*/ 370776 h 1911786"/>
                <a:gd name="connsiteX23" fmla="*/ 1059608 w 5090684"/>
                <a:gd name="connsiteY23" fmla="*/ 366730 h 1911786"/>
                <a:gd name="connsiteX24" fmla="*/ 1071746 w 5090684"/>
                <a:gd name="connsiteY24" fmla="*/ 358638 h 1911786"/>
                <a:gd name="connsiteX25" fmla="*/ 1116252 w 5090684"/>
                <a:gd name="connsiteY25" fmla="*/ 354591 h 1911786"/>
                <a:gd name="connsiteX26" fmla="*/ 1128390 w 5090684"/>
                <a:gd name="connsiteY26" fmla="*/ 350545 h 1911786"/>
                <a:gd name="connsiteX27" fmla="*/ 1160758 w 5090684"/>
                <a:gd name="connsiteY27" fmla="*/ 346499 h 1911786"/>
                <a:gd name="connsiteX28" fmla="*/ 1172896 w 5090684"/>
                <a:gd name="connsiteY28" fmla="*/ 338407 h 1911786"/>
                <a:gd name="connsiteX29" fmla="*/ 1205264 w 5090684"/>
                <a:gd name="connsiteY29" fmla="*/ 334361 h 1911786"/>
                <a:gd name="connsiteX30" fmla="*/ 1217402 w 5090684"/>
                <a:gd name="connsiteY30" fmla="*/ 330315 h 1911786"/>
                <a:gd name="connsiteX31" fmla="*/ 1253816 w 5090684"/>
                <a:gd name="connsiteY31" fmla="*/ 322223 h 1911786"/>
                <a:gd name="connsiteX32" fmla="*/ 1282138 w 5090684"/>
                <a:gd name="connsiteY32" fmla="*/ 310085 h 1911786"/>
                <a:gd name="connsiteX33" fmla="*/ 1298323 w 5090684"/>
                <a:gd name="connsiteY33" fmla="*/ 306039 h 1911786"/>
                <a:gd name="connsiteX34" fmla="*/ 1310461 w 5090684"/>
                <a:gd name="connsiteY34" fmla="*/ 297947 h 1911786"/>
                <a:gd name="connsiteX35" fmla="*/ 1354967 w 5090684"/>
                <a:gd name="connsiteY35" fmla="*/ 289855 h 1911786"/>
                <a:gd name="connsiteX36" fmla="*/ 1387335 w 5090684"/>
                <a:gd name="connsiteY36" fmla="*/ 277717 h 1911786"/>
                <a:gd name="connsiteX37" fmla="*/ 1419703 w 5090684"/>
                <a:gd name="connsiteY37" fmla="*/ 265579 h 1911786"/>
                <a:gd name="connsiteX38" fmla="*/ 1435887 w 5090684"/>
                <a:gd name="connsiteY38" fmla="*/ 261533 h 1911786"/>
                <a:gd name="connsiteX39" fmla="*/ 1796698 w 5090684"/>
                <a:gd name="connsiteY39" fmla="*/ 162894 h 1911786"/>
                <a:gd name="connsiteX40" fmla="*/ 2610971 w 5090684"/>
                <a:gd name="connsiteY40" fmla="*/ 7815 h 1911786"/>
                <a:gd name="connsiteX41" fmla="*/ 3362399 w 5090684"/>
                <a:gd name="connsiteY41" fmla="*/ 36875 h 1911786"/>
                <a:gd name="connsiteX42" fmla="*/ 3627993 w 5090684"/>
                <a:gd name="connsiteY42" fmla="*/ 83357 h 1911786"/>
                <a:gd name="connsiteX43" fmla="*/ 4417802 w 5090684"/>
                <a:gd name="connsiteY43" fmla="*/ 95646 h 1911786"/>
                <a:gd name="connsiteX44" fmla="*/ 5049970 w 5090684"/>
                <a:gd name="connsiteY44" fmla="*/ 91314 h 1911786"/>
                <a:gd name="connsiteX45" fmla="*/ 5024705 w 5090684"/>
                <a:gd name="connsiteY45" fmla="*/ 391006 h 1911786"/>
                <a:gd name="connsiteX46" fmla="*/ 5000429 w 5090684"/>
                <a:gd name="connsiteY46" fmla="*/ 459788 h 1911786"/>
                <a:gd name="connsiteX47" fmla="*/ 4992337 w 5090684"/>
                <a:gd name="connsiteY47" fmla="*/ 496202 h 1911786"/>
                <a:gd name="connsiteX48" fmla="*/ 4980199 w 5090684"/>
                <a:gd name="connsiteY48" fmla="*/ 564984 h 1911786"/>
                <a:gd name="connsiteX49" fmla="*/ 4984245 w 5090684"/>
                <a:gd name="connsiteY49" fmla="*/ 1014092 h 1911786"/>
                <a:gd name="connsiteX50" fmla="*/ 4988291 w 5090684"/>
                <a:gd name="connsiteY50" fmla="*/ 1030276 h 1911786"/>
                <a:gd name="connsiteX51" fmla="*/ 4992337 w 5090684"/>
                <a:gd name="connsiteY51" fmla="*/ 1151657 h 1911786"/>
                <a:gd name="connsiteX52" fmla="*/ 5008521 w 5090684"/>
                <a:gd name="connsiteY52" fmla="*/ 1196163 h 1911786"/>
                <a:gd name="connsiteX53" fmla="*/ 5016613 w 5090684"/>
                <a:gd name="connsiteY53" fmla="*/ 1224485 h 1911786"/>
                <a:gd name="connsiteX54" fmla="*/ 5024705 w 5090684"/>
                <a:gd name="connsiteY54" fmla="*/ 1244715 h 1911786"/>
                <a:gd name="connsiteX55" fmla="*/ 5028751 w 5090684"/>
                <a:gd name="connsiteY55" fmla="*/ 1264945 h 1911786"/>
                <a:gd name="connsiteX56" fmla="*/ 5040889 w 5090684"/>
                <a:gd name="connsiteY56" fmla="*/ 1281130 h 1911786"/>
                <a:gd name="connsiteX57" fmla="*/ 5044935 w 5090684"/>
                <a:gd name="connsiteY57" fmla="*/ 1301360 h 1911786"/>
                <a:gd name="connsiteX58" fmla="*/ 5053027 w 5090684"/>
                <a:gd name="connsiteY58" fmla="*/ 1317544 h 1911786"/>
                <a:gd name="connsiteX59" fmla="*/ 5057073 w 5090684"/>
                <a:gd name="connsiteY59" fmla="*/ 1333728 h 1911786"/>
                <a:gd name="connsiteX60" fmla="*/ 5040889 w 5090684"/>
                <a:gd name="connsiteY60" fmla="*/ 1390372 h 1911786"/>
                <a:gd name="connsiteX61" fmla="*/ 5012567 w 5090684"/>
                <a:gd name="connsiteY61" fmla="*/ 1463200 h 1911786"/>
                <a:gd name="connsiteX62" fmla="*/ 4992337 w 5090684"/>
                <a:gd name="connsiteY62" fmla="*/ 1523891 h 1911786"/>
                <a:gd name="connsiteX63" fmla="*/ 4968061 w 5090684"/>
                <a:gd name="connsiteY63" fmla="*/ 1596719 h 1911786"/>
                <a:gd name="connsiteX64" fmla="*/ 4964015 w 5090684"/>
                <a:gd name="connsiteY64" fmla="*/ 1616949 h 1911786"/>
                <a:gd name="connsiteX65" fmla="*/ 4947831 w 5090684"/>
                <a:gd name="connsiteY65" fmla="*/ 1665501 h 1911786"/>
                <a:gd name="connsiteX66" fmla="*/ 4939738 w 5090684"/>
                <a:gd name="connsiteY66" fmla="*/ 1685731 h 1911786"/>
                <a:gd name="connsiteX67" fmla="*/ 4927600 w 5090684"/>
                <a:gd name="connsiteY67" fmla="*/ 1693823 h 1911786"/>
                <a:gd name="connsiteX68" fmla="*/ 4923554 w 5090684"/>
                <a:gd name="connsiteY68" fmla="*/ 1705961 h 1911786"/>
                <a:gd name="connsiteX69" fmla="*/ 4899278 w 5090684"/>
                <a:gd name="connsiteY69" fmla="*/ 1758560 h 1911786"/>
                <a:gd name="connsiteX70" fmla="*/ 4895232 w 5090684"/>
                <a:gd name="connsiteY70" fmla="*/ 1778790 h 1911786"/>
                <a:gd name="connsiteX71" fmla="*/ 4883094 w 5090684"/>
                <a:gd name="connsiteY71" fmla="*/ 1807112 h 1911786"/>
                <a:gd name="connsiteX72" fmla="*/ 4879048 w 5090684"/>
                <a:gd name="connsiteY72" fmla="*/ 1819250 h 1911786"/>
                <a:gd name="connsiteX73" fmla="*/ 4875002 w 5090684"/>
                <a:gd name="connsiteY73" fmla="*/ 1835434 h 1911786"/>
                <a:gd name="connsiteX74" fmla="*/ 4818358 w 5090684"/>
                <a:gd name="connsiteY74" fmla="*/ 1847572 h 1911786"/>
                <a:gd name="connsiteX75" fmla="*/ 4713162 w 5090684"/>
                <a:gd name="connsiteY75" fmla="*/ 1867802 h 1911786"/>
                <a:gd name="connsiteX76" fmla="*/ 4551321 w 5090684"/>
                <a:gd name="connsiteY76" fmla="*/ 1871848 h 1911786"/>
                <a:gd name="connsiteX77" fmla="*/ 4429940 w 5090684"/>
                <a:gd name="connsiteY77" fmla="*/ 1883986 h 1911786"/>
                <a:gd name="connsiteX78" fmla="*/ 4227639 w 5090684"/>
                <a:gd name="connsiteY78" fmla="*/ 1892078 h 1911786"/>
                <a:gd name="connsiteX79" fmla="*/ 4009154 w 5090684"/>
                <a:gd name="connsiteY79" fmla="*/ 1896124 h 1911786"/>
                <a:gd name="connsiteX80" fmla="*/ 3952510 w 5090684"/>
                <a:gd name="connsiteY80" fmla="*/ 1892078 h 1911786"/>
                <a:gd name="connsiteX81" fmla="*/ 3899912 w 5090684"/>
                <a:gd name="connsiteY81" fmla="*/ 1883986 h 1911786"/>
                <a:gd name="connsiteX82" fmla="*/ 3867544 w 5090684"/>
                <a:gd name="connsiteY82" fmla="*/ 1875894 h 1911786"/>
                <a:gd name="connsiteX83" fmla="*/ 3831130 w 5090684"/>
                <a:gd name="connsiteY83" fmla="*/ 1867802 h 1911786"/>
                <a:gd name="connsiteX84" fmla="*/ 3802808 w 5090684"/>
                <a:gd name="connsiteY84" fmla="*/ 1863756 h 1911786"/>
                <a:gd name="connsiteX85" fmla="*/ 3766393 w 5090684"/>
                <a:gd name="connsiteY85" fmla="*/ 1855664 h 1911786"/>
                <a:gd name="connsiteX86" fmla="*/ 3742117 w 5090684"/>
                <a:gd name="connsiteY86" fmla="*/ 1851618 h 1911786"/>
                <a:gd name="connsiteX87" fmla="*/ 3721887 w 5090684"/>
                <a:gd name="connsiteY87" fmla="*/ 1847572 h 1911786"/>
                <a:gd name="connsiteX88" fmla="*/ 3636921 w 5090684"/>
                <a:gd name="connsiteY88" fmla="*/ 1835434 h 1911786"/>
                <a:gd name="connsiteX89" fmla="*/ 3551954 w 5090684"/>
                <a:gd name="connsiteY89" fmla="*/ 1827342 h 1911786"/>
                <a:gd name="connsiteX90" fmla="*/ 3491264 w 5090684"/>
                <a:gd name="connsiteY90" fmla="*/ 1819250 h 1911786"/>
                <a:gd name="connsiteX91" fmla="*/ 3471034 w 5090684"/>
                <a:gd name="connsiteY91" fmla="*/ 1811158 h 1911786"/>
                <a:gd name="connsiteX92" fmla="*/ 3434620 w 5090684"/>
                <a:gd name="connsiteY92" fmla="*/ 1786882 h 1911786"/>
                <a:gd name="connsiteX93" fmla="*/ 3422482 w 5090684"/>
                <a:gd name="connsiteY93" fmla="*/ 1770698 h 1911786"/>
                <a:gd name="connsiteX94" fmla="*/ 3377976 w 5090684"/>
                <a:gd name="connsiteY94" fmla="*/ 1746422 h 1911786"/>
                <a:gd name="connsiteX95" fmla="*/ 3337515 w 5090684"/>
                <a:gd name="connsiteY95" fmla="*/ 1722145 h 1911786"/>
                <a:gd name="connsiteX96" fmla="*/ 3309193 w 5090684"/>
                <a:gd name="connsiteY96" fmla="*/ 1710007 h 1911786"/>
                <a:gd name="connsiteX97" fmla="*/ 3268733 w 5090684"/>
                <a:gd name="connsiteY97" fmla="*/ 1685731 h 1911786"/>
                <a:gd name="connsiteX98" fmla="*/ 3244457 w 5090684"/>
                <a:gd name="connsiteY98" fmla="*/ 1677639 h 1911786"/>
                <a:gd name="connsiteX99" fmla="*/ 3195905 w 5090684"/>
                <a:gd name="connsiteY99" fmla="*/ 1657409 h 1911786"/>
                <a:gd name="connsiteX100" fmla="*/ 3175675 w 5090684"/>
                <a:gd name="connsiteY100" fmla="*/ 1649317 h 1911786"/>
                <a:gd name="connsiteX101" fmla="*/ 3155445 w 5090684"/>
                <a:gd name="connsiteY101" fmla="*/ 1645271 h 1911786"/>
                <a:gd name="connsiteX102" fmla="*/ 3074524 w 5090684"/>
                <a:gd name="connsiteY102" fmla="*/ 1633133 h 1911786"/>
                <a:gd name="connsiteX103" fmla="*/ 3025972 w 5090684"/>
                <a:gd name="connsiteY103" fmla="*/ 1629087 h 1911786"/>
                <a:gd name="connsiteX104" fmla="*/ 2985512 w 5090684"/>
                <a:gd name="connsiteY104" fmla="*/ 1604811 h 1911786"/>
                <a:gd name="connsiteX105" fmla="*/ 2953144 w 5090684"/>
                <a:gd name="connsiteY105" fmla="*/ 1584581 h 1911786"/>
                <a:gd name="connsiteX106" fmla="*/ 2932914 w 5090684"/>
                <a:gd name="connsiteY106" fmla="*/ 1556259 h 1911786"/>
                <a:gd name="connsiteX107" fmla="*/ 2916730 w 5090684"/>
                <a:gd name="connsiteY107" fmla="*/ 1552213 h 1911786"/>
                <a:gd name="connsiteX108" fmla="*/ 2904592 w 5090684"/>
                <a:gd name="connsiteY108" fmla="*/ 1548167 h 1911786"/>
                <a:gd name="connsiteX109" fmla="*/ 2884362 w 5090684"/>
                <a:gd name="connsiteY109" fmla="*/ 1544121 h 1911786"/>
                <a:gd name="connsiteX110" fmla="*/ 2847947 w 5090684"/>
                <a:gd name="connsiteY110" fmla="*/ 1531983 h 1911786"/>
                <a:gd name="connsiteX111" fmla="*/ 2807487 w 5090684"/>
                <a:gd name="connsiteY111" fmla="*/ 1523891 h 1911786"/>
                <a:gd name="connsiteX112" fmla="*/ 2750843 w 5090684"/>
                <a:gd name="connsiteY112" fmla="*/ 1507707 h 1911786"/>
                <a:gd name="connsiteX113" fmla="*/ 2714429 w 5090684"/>
                <a:gd name="connsiteY113" fmla="*/ 1495568 h 1911786"/>
                <a:gd name="connsiteX114" fmla="*/ 2645646 w 5090684"/>
                <a:gd name="connsiteY114" fmla="*/ 1483430 h 1911786"/>
                <a:gd name="connsiteX115" fmla="*/ 2499990 w 5090684"/>
                <a:gd name="connsiteY115" fmla="*/ 1467246 h 1911786"/>
                <a:gd name="connsiteX116" fmla="*/ 2471668 w 5090684"/>
                <a:gd name="connsiteY116" fmla="*/ 1463200 h 1911786"/>
                <a:gd name="connsiteX117" fmla="*/ 2366471 w 5090684"/>
                <a:gd name="connsiteY117" fmla="*/ 1434878 h 1911786"/>
                <a:gd name="connsiteX118" fmla="*/ 2297689 w 5090684"/>
                <a:gd name="connsiteY118" fmla="*/ 1422740 h 1911786"/>
                <a:gd name="connsiteX119" fmla="*/ 2119664 w 5090684"/>
                <a:gd name="connsiteY119" fmla="*/ 1370142 h 1911786"/>
                <a:gd name="connsiteX120" fmla="*/ 1925455 w 5090684"/>
                <a:gd name="connsiteY120" fmla="*/ 1297314 h 1911786"/>
                <a:gd name="connsiteX121" fmla="*/ 1795983 w 5090684"/>
                <a:gd name="connsiteY121" fmla="*/ 1273038 h 1911786"/>
                <a:gd name="connsiteX122" fmla="*/ 1690786 w 5090684"/>
                <a:gd name="connsiteY122" fmla="*/ 1248761 h 1911786"/>
                <a:gd name="connsiteX123" fmla="*/ 1500623 w 5090684"/>
                <a:gd name="connsiteY123" fmla="*/ 1232577 h 1911786"/>
                <a:gd name="connsiteX124" fmla="*/ 1456117 w 5090684"/>
                <a:gd name="connsiteY124" fmla="*/ 1224485 h 1911786"/>
                <a:gd name="connsiteX125" fmla="*/ 1395427 w 5090684"/>
                <a:gd name="connsiteY125" fmla="*/ 1208301 h 1911786"/>
                <a:gd name="connsiteX126" fmla="*/ 1274046 w 5090684"/>
                <a:gd name="connsiteY126" fmla="*/ 1204255 h 1911786"/>
                <a:gd name="connsiteX127" fmla="*/ 1217402 w 5090684"/>
                <a:gd name="connsiteY127" fmla="*/ 1192117 h 1911786"/>
                <a:gd name="connsiteX128" fmla="*/ 1140528 w 5090684"/>
                <a:gd name="connsiteY128" fmla="*/ 1171887 h 1911786"/>
                <a:gd name="connsiteX129" fmla="*/ 1120298 w 5090684"/>
                <a:gd name="connsiteY129" fmla="*/ 1167841 h 1911786"/>
                <a:gd name="connsiteX130" fmla="*/ 1075792 w 5090684"/>
                <a:gd name="connsiteY130" fmla="*/ 1155703 h 1911786"/>
                <a:gd name="connsiteX131" fmla="*/ 1055562 w 5090684"/>
                <a:gd name="connsiteY131" fmla="*/ 1143565 h 1911786"/>
                <a:gd name="connsiteX132" fmla="*/ 1035331 w 5090684"/>
                <a:gd name="connsiteY132" fmla="*/ 1139519 h 1911786"/>
                <a:gd name="connsiteX133" fmla="*/ 1023193 w 5090684"/>
                <a:gd name="connsiteY133" fmla="*/ 1135473 h 1911786"/>
                <a:gd name="connsiteX134" fmla="*/ 974641 w 5090684"/>
                <a:gd name="connsiteY134" fmla="*/ 1111197 h 1911786"/>
                <a:gd name="connsiteX135" fmla="*/ 958457 w 5090684"/>
                <a:gd name="connsiteY135" fmla="*/ 1103105 h 1911786"/>
                <a:gd name="connsiteX136" fmla="*/ 930135 w 5090684"/>
                <a:gd name="connsiteY136" fmla="*/ 1090967 h 1911786"/>
                <a:gd name="connsiteX137" fmla="*/ 917997 w 5090684"/>
                <a:gd name="connsiteY137" fmla="*/ 1082875 h 1911786"/>
                <a:gd name="connsiteX138" fmla="*/ 885629 w 5090684"/>
                <a:gd name="connsiteY138" fmla="*/ 1070737 h 1911786"/>
                <a:gd name="connsiteX139" fmla="*/ 873491 w 5090684"/>
                <a:gd name="connsiteY139" fmla="*/ 1058599 h 1911786"/>
                <a:gd name="connsiteX140" fmla="*/ 828985 w 5090684"/>
                <a:gd name="connsiteY140" fmla="*/ 1038368 h 1911786"/>
                <a:gd name="connsiteX141" fmla="*/ 800662 w 5090684"/>
                <a:gd name="connsiteY141" fmla="*/ 1030276 h 1911786"/>
                <a:gd name="connsiteX142" fmla="*/ 784478 w 5090684"/>
                <a:gd name="connsiteY142" fmla="*/ 1018138 h 1911786"/>
                <a:gd name="connsiteX143" fmla="*/ 735926 w 5090684"/>
                <a:gd name="connsiteY143" fmla="*/ 1006000 h 1911786"/>
                <a:gd name="connsiteX144" fmla="*/ 723788 w 5090684"/>
                <a:gd name="connsiteY144" fmla="*/ 997908 h 1911786"/>
                <a:gd name="connsiteX145" fmla="*/ 695466 w 5090684"/>
                <a:gd name="connsiteY145" fmla="*/ 989816 h 1911786"/>
                <a:gd name="connsiteX146" fmla="*/ 659052 w 5090684"/>
                <a:gd name="connsiteY146" fmla="*/ 969586 h 1911786"/>
                <a:gd name="connsiteX147" fmla="*/ 626684 w 5090684"/>
                <a:gd name="connsiteY147" fmla="*/ 937218 h 1911786"/>
                <a:gd name="connsiteX148" fmla="*/ 610500 w 5090684"/>
                <a:gd name="connsiteY148" fmla="*/ 921034 h 1911786"/>
                <a:gd name="connsiteX149" fmla="*/ 590269 w 5090684"/>
                <a:gd name="connsiteY149" fmla="*/ 900804 h 1911786"/>
                <a:gd name="connsiteX150" fmla="*/ 570039 w 5090684"/>
                <a:gd name="connsiteY150" fmla="*/ 880574 h 1911786"/>
                <a:gd name="connsiteX151" fmla="*/ 557901 w 5090684"/>
                <a:gd name="connsiteY151" fmla="*/ 864390 h 1911786"/>
                <a:gd name="connsiteX152" fmla="*/ 525533 w 5090684"/>
                <a:gd name="connsiteY152" fmla="*/ 844160 h 1911786"/>
                <a:gd name="connsiteX153" fmla="*/ 501257 w 5090684"/>
                <a:gd name="connsiteY153" fmla="*/ 819884 h 1911786"/>
                <a:gd name="connsiteX154" fmla="*/ 493165 w 5090684"/>
                <a:gd name="connsiteY154" fmla="*/ 811791 h 1911786"/>
                <a:gd name="connsiteX155" fmla="*/ 468889 w 5090684"/>
                <a:gd name="connsiteY155" fmla="*/ 795607 h 1911786"/>
                <a:gd name="connsiteX156" fmla="*/ 424383 w 5090684"/>
                <a:gd name="connsiteY156" fmla="*/ 759193 h 1911786"/>
                <a:gd name="connsiteX157" fmla="*/ 400107 w 5090684"/>
                <a:gd name="connsiteY157" fmla="*/ 747055 h 1911786"/>
                <a:gd name="connsiteX158" fmla="*/ 238266 w 5090684"/>
                <a:gd name="connsiteY158" fmla="*/ 743009 h 1911786"/>
                <a:gd name="connsiteX159" fmla="*/ 193760 w 5090684"/>
                <a:gd name="connsiteY159" fmla="*/ 734917 h 1911786"/>
                <a:gd name="connsiteX160" fmla="*/ 177576 w 5090684"/>
                <a:gd name="connsiteY160" fmla="*/ 726825 h 1911786"/>
                <a:gd name="connsiteX161" fmla="*/ 145208 w 5090684"/>
                <a:gd name="connsiteY161" fmla="*/ 722779 h 1911786"/>
                <a:gd name="connsiteX162" fmla="*/ 133069 w 5090684"/>
                <a:gd name="connsiteY162" fmla="*/ 718733 h 1911786"/>
                <a:gd name="connsiteX163" fmla="*/ 120931 w 5090684"/>
                <a:gd name="connsiteY163" fmla="*/ 710641 h 1911786"/>
                <a:gd name="connsiteX164" fmla="*/ 104747 w 5090684"/>
                <a:gd name="connsiteY164" fmla="*/ 706595 h 1911786"/>
                <a:gd name="connsiteX165" fmla="*/ 76425 w 5090684"/>
                <a:gd name="connsiteY165" fmla="*/ 682319 h 1911786"/>
                <a:gd name="connsiteX166" fmla="*/ 104747 w 5090684"/>
                <a:gd name="connsiteY166" fmla="*/ 710641 h 1911786"/>
                <a:gd name="connsiteX167" fmla="*/ 108793 w 5090684"/>
                <a:gd name="connsiteY167"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347508 w 5090684"/>
                <a:gd name="connsiteY3" fmla="*/ 564984 h 1911786"/>
                <a:gd name="connsiteX4" fmla="*/ 400107 w 5090684"/>
                <a:gd name="connsiteY4" fmla="*/ 544754 h 1911786"/>
                <a:gd name="connsiteX5" fmla="*/ 440567 w 5090684"/>
                <a:gd name="connsiteY5" fmla="*/ 524524 h 1911786"/>
                <a:gd name="connsiteX6" fmla="*/ 476981 w 5090684"/>
                <a:gd name="connsiteY6" fmla="*/ 516432 h 1911786"/>
                <a:gd name="connsiteX7" fmla="*/ 489119 w 5090684"/>
                <a:gd name="connsiteY7" fmla="*/ 508340 h 1911786"/>
                <a:gd name="connsiteX8" fmla="*/ 505303 w 5090684"/>
                <a:gd name="connsiteY8" fmla="*/ 504294 h 1911786"/>
                <a:gd name="connsiteX9" fmla="*/ 557901 w 5090684"/>
                <a:gd name="connsiteY9" fmla="*/ 496202 h 1911786"/>
                <a:gd name="connsiteX10" fmla="*/ 598362 w 5090684"/>
                <a:gd name="connsiteY10" fmla="*/ 480018 h 1911786"/>
                <a:gd name="connsiteX11" fmla="*/ 642868 w 5090684"/>
                <a:gd name="connsiteY11" fmla="*/ 471926 h 1911786"/>
                <a:gd name="connsiteX12" fmla="*/ 663098 w 5090684"/>
                <a:gd name="connsiteY12" fmla="*/ 467880 h 1911786"/>
                <a:gd name="connsiteX13" fmla="*/ 703558 w 5090684"/>
                <a:gd name="connsiteY13" fmla="*/ 463834 h 1911786"/>
                <a:gd name="connsiteX14" fmla="*/ 752110 w 5090684"/>
                <a:gd name="connsiteY14" fmla="*/ 451696 h 1911786"/>
                <a:gd name="connsiteX15" fmla="*/ 772340 w 5090684"/>
                <a:gd name="connsiteY15" fmla="*/ 443604 h 1911786"/>
                <a:gd name="connsiteX16" fmla="*/ 788524 w 5090684"/>
                <a:gd name="connsiteY16" fmla="*/ 439558 h 1911786"/>
                <a:gd name="connsiteX17" fmla="*/ 857307 w 5090684"/>
                <a:gd name="connsiteY17" fmla="*/ 419328 h 1911786"/>
                <a:gd name="connsiteX18" fmla="*/ 942273 w 5090684"/>
                <a:gd name="connsiteY18" fmla="*/ 391006 h 1911786"/>
                <a:gd name="connsiteX19" fmla="*/ 958457 w 5090684"/>
                <a:gd name="connsiteY19" fmla="*/ 386960 h 1911786"/>
                <a:gd name="connsiteX20" fmla="*/ 1019147 w 5090684"/>
                <a:gd name="connsiteY20" fmla="*/ 378868 h 1911786"/>
                <a:gd name="connsiteX21" fmla="*/ 1039377 w 5090684"/>
                <a:gd name="connsiteY21" fmla="*/ 370776 h 1911786"/>
                <a:gd name="connsiteX22" fmla="*/ 1059608 w 5090684"/>
                <a:gd name="connsiteY22" fmla="*/ 366730 h 1911786"/>
                <a:gd name="connsiteX23" fmla="*/ 1071746 w 5090684"/>
                <a:gd name="connsiteY23" fmla="*/ 358638 h 1911786"/>
                <a:gd name="connsiteX24" fmla="*/ 1116252 w 5090684"/>
                <a:gd name="connsiteY24" fmla="*/ 354591 h 1911786"/>
                <a:gd name="connsiteX25" fmla="*/ 1128390 w 5090684"/>
                <a:gd name="connsiteY25" fmla="*/ 350545 h 1911786"/>
                <a:gd name="connsiteX26" fmla="*/ 1160758 w 5090684"/>
                <a:gd name="connsiteY26" fmla="*/ 346499 h 1911786"/>
                <a:gd name="connsiteX27" fmla="*/ 1172896 w 5090684"/>
                <a:gd name="connsiteY27" fmla="*/ 338407 h 1911786"/>
                <a:gd name="connsiteX28" fmla="*/ 1205264 w 5090684"/>
                <a:gd name="connsiteY28" fmla="*/ 334361 h 1911786"/>
                <a:gd name="connsiteX29" fmla="*/ 1217402 w 5090684"/>
                <a:gd name="connsiteY29" fmla="*/ 330315 h 1911786"/>
                <a:gd name="connsiteX30" fmla="*/ 1253816 w 5090684"/>
                <a:gd name="connsiteY30" fmla="*/ 322223 h 1911786"/>
                <a:gd name="connsiteX31" fmla="*/ 1282138 w 5090684"/>
                <a:gd name="connsiteY31" fmla="*/ 310085 h 1911786"/>
                <a:gd name="connsiteX32" fmla="*/ 1298323 w 5090684"/>
                <a:gd name="connsiteY32" fmla="*/ 306039 h 1911786"/>
                <a:gd name="connsiteX33" fmla="*/ 1310461 w 5090684"/>
                <a:gd name="connsiteY33" fmla="*/ 297947 h 1911786"/>
                <a:gd name="connsiteX34" fmla="*/ 1354967 w 5090684"/>
                <a:gd name="connsiteY34" fmla="*/ 289855 h 1911786"/>
                <a:gd name="connsiteX35" fmla="*/ 1387335 w 5090684"/>
                <a:gd name="connsiteY35" fmla="*/ 277717 h 1911786"/>
                <a:gd name="connsiteX36" fmla="*/ 1419703 w 5090684"/>
                <a:gd name="connsiteY36" fmla="*/ 265579 h 1911786"/>
                <a:gd name="connsiteX37" fmla="*/ 1435887 w 5090684"/>
                <a:gd name="connsiteY37" fmla="*/ 261533 h 1911786"/>
                <a:gd name="connsiteX38" fmla="*/ 1796698 w 5090684"/>
                <a:gd name="connsiteY38" fmla="*/ 162894 h 1911786"/>
                <a:gd name="connsiteX39" fmla="*/ 2610971 w 5090684"/>
                <a:gd name="connsiteY39" fmla="*/ 7815 h 1911786"/>
                <a:gd name="connsiteX40" fmla="*/ 3362399 w 5090684"/>
                <a:gd name="connsiteY40" fmla="*/ 36875 h 1911786"/>
                <a:gd name="connsiteX41" fmla="*/ 3627993 w 5090684"/>
                <a:gd name="connsiteY41" fmla="*/ 83357 h 1911786"/>
                <a:gd name="connsiteX42" fmla="*/ 4417802 w 5090684"/>
                <a:gd name="connsiteY42" fmla="*/ 95646 h 1911786"/>
                <a:gd name="connsiteX43" fmla="*/ 5049970 w 5090684"/>
                <a:gd name="connsiteY43" fmla="*/ 91314 h 1911786"/>
                <a:gd name="connsiteX44" fmla="*/ 5024705 w 5090684"/>
                <a:gd name="connsiteY44" fmla="*/ 391006 h 1911786"/>
                <a:gd name="connsiteX45" fmla="*/ 5000429 w 5090684"/>
                <a:gd name="connsiteY45" fmla="*/ 459788 h 1911786"/>
                <a:gd name="connsiteX46" fmla="*/ 4992337 w 5090684"/>
                <a:gd name="connsiteY46" fmla="*/ 496202 h 1911786"/>
                <a:gd name="connsiteX47" fmla="*/ 4980199 w 5090684"/>
                <a:gd name="connsiteY47" fmla="*/ 564984 h 1911786"/>
                <a:gd name="connsiteX48" fmla="*/ 4984245 w 5090684"/>
                <a:gd name="connsiteY48" fmla="*/ 1014092 h 1911786"/>
                <a:gd name="connsiteX49" fmla="*/ 4988291 w 5090684"/>
                <a:gd name="connsiteY49" fmla="*/ 1030276 h 1911786"/>
                <a:gd name="connsiteX50" fmla="*/ 4992337 w 5090684"/>
                <a:gd name="connsiteY50" fmla="*/ 1151657 h 1911786"/>
                <a:gd name="connsiteX51" fmla="*/ 5008521 w 5090684"/>
                <a:gd name="connsiteY51" fmla="*/ 1196163 h 1911786"/>
                <a:gd name="connsiteX52" fmla="*/ 5016613 w 5090684"/>
                <a:gd name="connsiteY52" fmla="*/ 1224485 h 1911786"/>
                <a:gd name="connsiteX53" fmla="*/ 5024705 w 5090684"/>
                <a:gd name="connsiteY53" fmla="*/ 1244715 h 1911786"/>
                <a:gd name="connsiteX54" fmla="*/ 5028751 w 5090684"/>
                <a:gd name="connsiteY54" fmla="*/ 1264945 h 1911786"/>
                <a:gd name="connsiteX55" fmla="*/ 5040889 w 5090684"/>
                <a:gd name="connsiteY55" fmla="*/ 1281130 h 1911786"/>
                <a:gd name="connsiteX56" fmla="*/ 5044935 w 5090684"/>
                <a:gd name="connsiteY56" fmla="*/ 1301360 h 1911786"/>
                <a:gd name="connsiteX57" fmla="*/ 5053027 w 5090684"/>
                <a:gd name="connsiteY57" fmla="*/ 1317544 h 1911786"/>
                <a:gd name="connsiteX58" fmla="*/ 5057073 w 5090684"/>
                <a:gd name="connsiteY58" fmla="*/ 1333728 h 1911786"/>
                <a:gd name="connsiteX59" fmla="*/ 5040889 w 5090684"/>
                <a:gd name="connsiteY59" fmla="*/ 1390372 h 1911786"/>
                <a:gd name="connsiteX60" fmla="*/ 5012567 w 5090684"/>
                <a:gd name="connsiteY60" fmla="*/ 1463200 h 1911786"/>
                <a:gd name="connsiteX61" fmla="*/ 4992337 w 5090684"/>
                <a:gd name="connsiteY61" fmla="*/ 1523891 h 1911786"/>
                <a:gd name="connsiteX62" fmla="*/ 4968061 w 5090684"/>
                <a:gd name="connsiteY62" fmla="*/ 1596719 h 1911786"/>
                <a:gd name="connsiteX63" fmla="*/ 4964015 w 5090684"/>
                <a:gd name="connsiteY63" fmla="*/ 1616949 h 1911786"/>
                <a:gd name="connsiteX64" fmla="*/ 4947831 w 5090684"/>
                <a:gd name="connsiteY64" fmla="*/ 1665501 h 1911786"/>
                <a:gd name="connsiteX65" fmla="*/ 4939738 w 5090684"/>
                <a:gd name="connsiteY65" fmla="*/ 1685731 h 1911786"/>
                <a:gd name="connsiteX66" fmla="*/ 4927600 w 5090684"/>
                <a:gd name="connsiteY66" fmla="*/ 1693823 h 1911786"/>
                <a:gd name="connsiteX67" fmla="*/ 4923554 w 5090684"/>
                <a:gd name="connsiteY67" fmla="*/ 1705961 h 1911786"/>
                <a:gd name="connsiteX68" fmla="*/ 4899278 w 5090684"/>
                <a:gd name="connsiteY68" fmla="*/ 1758560 h 1911786"/>
                <a:gd name="connsiteX69" fmla="*/ 4895232 w 5090684"/>
                <a:gd name="connsiteY69" fmla="*/ 1778790 h 1911786"/>
                <a:gd name="connsiteX70" fmla="*/ 4883094 w 5090684"/>
                <a:gd name="connsiteY70" fmla="*/ 1807112 h 1911786"/>
                <a:gd name="connsiteX71" fmla="*/ 4879048 w 5090684"/>
                <a:gd name="connsiteY71" fmla="*/ 1819250 h 1911786"/>
                <a:gd name="connsiteX72" fmla="*/ 4875002 w 5090684"/>
                <a:gd name="connsiteY72" fmla="*/ 1835434 h 1911786"/>
                <a:gd name="connsiteX73" fmla="*/ 4818358 w 5090684"/>
                <a:gd name="connsiteY73" fmla="*/ 1847572 h 1911786"/>
                <a:gd name="connsiteX74" fmla="*/ 4713162 w 5090684"/>
                <a:gd name="connsiteY74" fmla="*/ 1867802 h 1911786"/>
                <a:gd name="connsiteX75" fmla="*/ 4551321 w 5090684"/>
                <a:gd name="connsiteY75" fmla="*/ 1871848 h 1911786"/>
                <a:gd name="connsiteX76" fmla="*/ 4429940 w 5090684"/>
                <a:gd name="connsiteY76" fmla="*/ 1883986 h 1911786"/>
                <a:gd name="connsiteX77" fmla="*/ 4227639 w 5090684"/>
                <a:gd name="connsiteY77" fmla="*/ 1892078 h 1911786"/>
                <a:gd name="connsiteX78" fmla="*/ 4009154 w 5090684"/>
                <a:gd name="connsiteY78" fmla="*/ 1896124 h 1911786"/>
                <a:gd name="connsiteX79" fmla="*/ 3952510 w 5090684"/>
                <a:gd name="connsiteY79" fmla="*/ 1892078 h 1911786"/>
                <a:gd name="connsiteX80" fmla="*/ 3899912 w 5090684"/>
                <a:gd name="connsiteY80" fmla="*/ 1883986 h 1911786"/>
                <a:gd name="connsiteX81" fmla="*/ 3867544 w 5090684"/>
                <a:gd name="connsiteY81" fmla="*/ 1875894 h 1911786"/>
                <a:gd name="connsiteX82" fmla="*/ 3831130 w 5090684"/>
                <a:gd name="connsiteY82" fmla="*/ 1867802 h 1911786"/>
                <a:gd name="connsiteX83" fmla="*/ 3802808 w 5090684"/>
                <a:gd name="connsiteY83" fmla="*/ 1863756 h 1911786"/>
                <a:gd name="connsiteX84" fmla="*/ 3766393 w 5090684"/>
                <a:gd name="connsiteY84" fmla="*/ 1855664 h 1911786"/>
                <a:gd name="connsiteX85" fmla="*/ 3742117 w 5090684"/>
                <a:gd name="connsiteY85" fmla="*/ 1851618 h 1911786"/>
                <a:gd name="connsiteX86" fmla="*/ 3721887 w 5090684"/>
                <a:gd name="connsiteY86" fmla="*/ 1847572 h 1911786"/>
                <a:gd name="connsiteX87" fmla="*/ 3636921 w 5090684"/>
                <a:gd name="connsiteY87" fmla="*/ 1835434 h 1911786"/>
                <a:gd name="connsiteX88" fmla="*/ 3551954 w 5090684"/>
                <a:gd name="connsiteY88" fmla="*/ 1827342 h 1911786"/>
                <a:gd name="connsiteX89" fmla="*/ 3491264 w 5090684"/>
                <a:gd name="connsiteY89" fmla="*/ 1819250 h 1911786"/>
                <a:gd name="connsiteX90" fmla="*/ 3471034 w 5090684"/>
                <a:gd name="connsiteY90" fmla="*/ 1811158 h 1911786"/>
                <a:gd name="connsiteX91" fmla="*/ 3434620 w 5090684"/>
                <a:gd name="connsiteY91" fmla="*/ 1786882 h 1911786"/>
                <a:gd name="connsiteX92" fmla="*/ 3422482 w 5090684"/>
                <a:gd name="connsiteY92" fmla="*/ 1770698 h 1911786"/>
                <a:gd name="connsiteX93" fmla="*/ 3377976 w 5090684"/>
                <a:gd name="connsiteY93" fmla="*/ 1746422 h 1911786"/>
                <a:gd name="connsiteX94" fmla="*/ 3337515 w 5090684"/>
                <a:gd name="connsiteY94" fmla="*/ 1722145 h 1911786"/>
                <a:gd name="connsiteX95" fmla="*/ 3309193 w 5090684"/>
                <a:gd name="connsiteY95" fmla="*/ 1710007 h 1911786"/>
                <a:gd name="connsiteX96" fmla="*/ 3268733 w 5090684"/>
                <a:gd name="connsiteY96" fmla="*/ 1685731 h 1911786"/>
                <a:gd name="connsiteX97" fmla="*/ 3244457 w 5090684"/>
                <a:gd name="connsiteY97" fmla="*/ 1677639 h 1911786"/>
                <a:gd name="connsiteX98" fmla="*/ 3195905 w 5090684"/>
                <a:gd name="connsiteY98" fmla="*/ 1657409 h 1911786"/>
                <a:gd name="connsiteX99" fmla="*/ 3175675 w 5090684"/>
                <a:gd name="connsiteY99" fmla="*/ 1649317 h 1911786"/>
                <a:gd name="connsiteX100" fmla="*/ 3155445 w 5090684"/>
                <a:gd name="connsiteY100" fmla="*/ 1645271 h 1911786"/>
                <a:gd name="connsiteX101" fmla="*/ 3074524 w 5090684"/>
                <a:gd name="connsiteY101" fmla="*/ 1633133 h 1911786"/>
                <a:gd name="connsiteX102" fmla="*/ 3025972 w 5090684"/>
                <a:gd name="connsiteY102" fmla="*/ 1629087 h 1911786"/>
                <a:gd name="connsiteX103" fmla="*/ 2985512 w 5090684"/>
                <a:gd name="connsiteY103" fmla="*/ 1604811 h 1911786"/>
                <a:gd name="connsiteX104" fmla="*/ 2953144 w 5090684"/>
                <a:gd name="connsiteY104" fmla="*/ 1584581 h 1911786"/>
                <a:gd name="connsiteX105" fmla="*/ 2932914 w 5090684"/>
                <a:gd name="connsiteY105" fmla="*/ 1556259 h 1911786"/>
                <a:gd name="connsiteX106" fmla="*/ 2916730 w 5090684"/>
                <a:gd name="connsiteY106" fmla="*/ 1552213 h 1911786"/>
                <a:gd name="connsiteX107" fmla="*/ 2904592 w 5090684"/>
                <a:gd name="connsiteY107" fmla="*/ 1548167 h 1911786"/>
                <a:gd name="connsiteX108" fmla="*/ 2884362 w 5090684"/>
                <a:gd name="connsiteY108" fmla="*/ 1544121 h 1911786"/>
                <a:gd name="connsiteX109" fmla="*/ 2847947 w 5090684"/>
                <a:gd name="connsiteY109" fmla="*/ 1531983 h 1911786"/>
                <a:gd name="connsiteX110" fmla="*/ 2807487 w 5090684"/>
                <a:gd name="connsiteY110" fmla="*/ 1523891 h 1911786"/>
                <a:gd name="connsiteX111" fmla="*/ 2750843 w 5090684"/>
                <a:gd name="connsiteY111" fmla="*/ 1507707 h 1911786"/>
                <a:gd name="connsiteX112" fmla="*/ 2714429 w 5090684"/>
                <a:gd name="connsiteY112" fmla="*/ 1495568 h 1911786"/>
                <a:gd name="connsiteX113" fmla="*/ 2645646 w 5090684"/>
                <a:gd name="connsiteY113" fmla="*/ 1483430 h 1911786"/>
                <a:gd name="connsiteX114" fmla="*/ 2499990 w 5090684"/>
                <a:gd name="connsiteY114" fmla="*/ 1467246 h 1911786"/>
                <a:gd name="connsiteX115" fmla="*/ 2471668 w 5090684"/>
                <a:gd name="connsiteY115" fmla="*/ 1463200 h 1911786"/>
                <a:gd name="connsiteX116" fmla="*/ 2366471 w 5090684"/>
                <a:gd name="connsiteY116" fmla="*/ 1434878 h 1911786"/>
                <a:gd name="connsiteX117" fmla="*/ 2297689 w 5090684"/>
                <a:gd name="connsiteY117" fmla="*/ 1422740 h 1911786"/>
                <a:gd name="connsiteX118" fmla="*/ 2119664 w 5090684"/>
                <a:gd name="connsiteY118" fmla="*/ 1370142 h 1911786"/>
                <a:gd name="connsiteX119" fmla="*/ 1925455 w 5090684"/>
                <a:gd name="connsiteY119" fmla="*/ 1297314 h 1911786"/>
                <a:gd name="connsiteX120" fmla="*/ 1795983 w 5090684"/>
                <a:gd name="connsiteY120" fmla="*/ 1273038 h 1911786"/>
                <a:gd name="connsiteX121" fmla="*/ 1690786 w 5090684"/>
                <a:gd name="connsiteY121" fmla="*/ 1248761 h 1911786"/>
                <a:gd name="connsiteX122" fmla="*/ 1500623 w 5090684"/>
                <a:gd name="connsiteY122" fmla="*/ 1232577 h 1911786"/>
                <a:gd name="connsiteX123" fmla="*/ 1456117 w 5090684"/>
                <a:gd name="connsiteY123" fmla="*/ 1224485 h 1911786"/>
                <a:gd name="connsiteX124" fmla="*/ 1395427 w 5090684"/>
                <a:gd name="connsiteY124" fmla="*/ 1208301 h 1911786"/>
                <a:gd name="connsiteX125" fmla="*/ 1274046 w 5090684"/>
                <a:gd name="connsiteY125" fmla="*/ 1204255 h 1911786"/>
                <a:gd name="connsiteX126" fmla="*/ 1217402 w 5090684"/>
                <a:gd name="connsiteY126" fmla="*/ 1192117 h 1911786"/>
                <a:gd name="connsiteX127" fmla="*/ 1140528 w 5090684"/>
                <a:gd name="connsiteY127" fmla="*/ 1171887 h 1911786"/>
                <a:gd name="connsiteX128" fmla="*/ 1120298 w 5090684"/>
                <a:gd name="connsiteY128" fmla="*/ 1167841 h 1911786"/>
                <a:gd name="connsiteX129" fmla="*/ 1075792 w 5090684"/>
                <a:gd name="connsiteY129" fmla="*/ 1155703 h 1911786"/>
                <a:gd name="connsiteX130" fmla="*/ 1055562 w 5090684"/>
                <a:gd name="connsiteY130" fmla="*/ 1143565 h 1911786"/>
                <a:gd name="connsiteX131" fmla="*/ 1035331 w 5090684"/>
                <a:gd name="connsiteY131" fmla="*/ 1139519 h 1911786"/>
                <a:gd name="connsiteX132" fmla="*/ 1023193 w 5090684"/>
                <a:gd name="connsiteY132" fmla="*/ 1135473 h 1911786"/>
                <a:gd name="connsiteX133" fmla="*/ 974641 w 5090684"/>
                <a:gd name="connsiteY133" fmla="*/ 1111197 h 1911786"/>
                <a:gd name="connsiteX134" fmla="*/ 958457 w 5090684"/>
                <a:gd name="connsiteY134" fmla="*/ 1103105 h 1911786"/>
                <a:gd name="connsiteX135" fmla="*/ 930135 w 5090684"/>
                <a:gd name="connsiteY135" fmla="*/ 1090967 h 1911786"/>
                <a:gd name="connsiteX136" fmla="*/ 917997 w 5090684"/>
                <a:gd name="connsiteY136" fmla="*/ 1082875 h 1911786"/>
                <a:gd name="connsiteX137" fmla="*/ 885629 w 5090684"/>
                <a:gd name="connsiteY137" fmla="*/ 1070737 h 1911786"/>
                <a:gd name="connsiteX138" fmla="*/ 873491 w 5090684"/>
                <a:gd name="connsiteY138" fmla="*/ 1058599 h 1911786"/>
                <a:gd name="connsiteX139" fmla="*/ 828985 w 5090684"/>
                <a:gd name="connsiteY139" fmla="*/ 1038368 h 1911786"/>
                <a:gd name="connsiteX140" fmla="*/ 800662 w 5090684"/>
                <a:gd name="connsiteY140" fmla="*/ 1030276 h 1911786"/>
                <a:gd name="connsiteX141" fmla="*/ 784478 w 5090684"/>
                <a:gd name="connsiteY141" fmla="*/ 1018138 h 1911786"/>
                <a:gd name="connsiteX142" fmla="*/ 735926 w 5090684"/>
                <a:gd name="connsiteY142" fmla="*/ 1006000 h 1911786"/>
                <a:gd name="connsiteX143" fmla="*/ 723788 w 5090684"/>
                <a:gd name="connsiteY143" fmla="*/ 997908 h 1911786"/>
                <a:gd name="connsiteX144" fmla="*/ 695466 w 5090684"/>
                <a:gd name="connsiteY144" fmla="*/ 989816 h 1911786"/>
                <a:gd name="connsiteX145" fmla="*/ 659052 w 5090684"/>
                <a:gd name="connsiteY145" fmla="*/ 969586 h 1911786"/>
                <a:gd name="connsiteX146" fmla="*/ 626684 w 5090684"/>
                <a:gd name="connsiteY146" fmla="*/ 937218 h 1911786"/>
                <a:gd name="connsiteX147" fmla="*/ 610500 w 5090684"/>
                <a:gd name="connsiteY147" fmla="*/ 921034 h 1911786"/>
                <a:gd name="connsiteX148" fmla="*/ 590269 w 5090684"/>
                <a:gd name="connsiteY148" fmla="*/ 900804 h 1911786"/>
                <a:gd name="connsiteX149" fmla="*/ 570039 w 5090684"/>
                <a:gd name="connsiteY149" fmla="*/ 880574 h 1911786"/>
                <a:gd name="connsiteX150" fmla="*/ 557901 w 5090684"/>
                <a:gd name="connsiteY150" fmla="*/ 864390 h 1911786"/>
                <a:gd name="connsiteX151" fmla="*/ 525533 w 5090684"/>
                <a:gd name="connsiteY151" fmla="*/ 844160 h 1911786"/>
                <a:gd name="connsiteX152" fmla="*/ 501257 w 5090684"/>
                <a:gd name="connsiteY152" fmla="*/ 819884 h 1911786"/>
                <a:gd name="connsiteX153" fmla="*/ 493165 w 5090684"/>
                <a:gd name="connsiteY153" fmla="*/ 811791 h 1911786"/>
                <a:gd name="connsiteX154" fmla="*/ 468889 w 5090684"/>
                <a:gd name="connsiteY154" fmla="*/ 795607 h 1911786"/>
                <a:gd name="connsiteX155" fmla="*/ 424383 w 5090684"/>
                <a:gd name="connsiteY155" fmla="*/ 759193 h 1911786"/>
                <a:gd name="connsiteX156" fmla="*/ 400107 w 5090684"/>
                <a:gd name="connsiteY156" fmla="*/ 747055 h 1911786"/>
                <a:gd name="connsiteX157" fmla="*/ 238266 w 5090684"/>
                <a:gd name="connsiteY157" fmla="*/ 743009 h 1911786"/>
                <a:gd name="connsiteX158" fmla="*/ 193760 w 5090684"/>
                <a:gd name="connsiteY158" fmla="*/ 734917 h 1911786"/>
                <a:gd name="connsiteX159" fmla="*/ 177576 w 5090684"/>
                <a:gd name="connsiteY159" fmla="*/ 726825 h 1911786"/>
                <a:gd name="connsiteX160" fmla="*/ 145208 w 5090684"/>
                <a:gd name="connsiteY160" fmla="*/ 722779 h 1911786"/>
                <a:gd name="connsiteX161" fmla="*/ 133069 w 5090684"/>
                <a:gd name="connsiteY161" fmla="*/ 718733 h 1911786"/>
                <a:gd name="connsiteX162" fmla="*/ 120931 w 5090684"/>
                <a:gd name="connsiteY162" fmla="*/ 710641 h 1911786"/>
                <a:gd name="connsiteX163" fmla="*/ 104747 w 5090684"/>
                <a:gd name="connsiteY163" fmla="*/ 706595 h 1911786"/>
                <a:gd name="connsiteX164" fmla="*/ 76425 w 5090684"/>
                <a:gd name="connsiteY164" fmla="*/ 682319 h 1911786"/>
                <a:gd name="connsiteX165" fmla="*/ 104747 w 5090684"/>
                <a:gd name="connsiteY165" fmla="*/ 710641 h 1911786"/>
                <a:gd name="connsiteX166" fmla="*/ 108793 w 5090684"/>
                <a:gd name="connsiteY166"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347508 w 5090684"/>
                <a:gd name="connsiteY3" fmla="*/ 564984 h 1911786"/>
                <a:gd name="connsiteX4" fmla="*/ 400107 w 5090684"/>
                <a:gd name="connsiteY4" fmla="*/ 544754 h 1911786"/>
                <a:gd name="connsiteX5" fmla="*/ 440567 w 5090684"/>
                <a:gd name="connsiteY5" fmla="*/ 524524 h 1911786"/>
                <a:gd name="connsiteX6" fmla="*/ 476981 w 5090684"/>
                <a:gd name="connsiteY6" fmla="*/ 516432 h 1911786"/>
                <a:gd name="connsiteX7" fmla="*/ 489119 w 5090684"/>
                <a:gd name="connsiteY7" fmla="*/ 508340 h 1911786"/>
                <a:gd name="connsiteX8" fmla="*/ 505303 w 5090684"/>
                <a:gd name="connsiteY8" fmla="*/ 504294 h 1911786"/>
                <a:gd name="connsiteX9" fmla="*/ 557901 w 5090684"/>
                <a:gd name="connsiteY9" fmla="*/ 496202 h 1911786"/>
                <a:gd name="connsiteX10" fmla="*/ 598362 w 5090684"/>
                <a:gd name="connsiteY10" fmla="*/ 480018 h 1911786"/>
                <a:gd name="connsiteX11" fmla="*/ 642868 w 5090684"/>
                <a:gd name="connsiteY11" fmla="*/ 471926 h 1911786"/>
                <a:gd name="connsiteX12" fmla="*/ 663098 w 5090684"/>
                <a:gd name="connsiteY12" fmla="*/ 467880 h 1911786"/>
                <a:gd name="connsiteX13" fmla="*/ 703558 w 5090684"/>
                <a:gd name="connsiteY13" fmla="*/ 463834 h 1911786"/>
                <a:gd name="connsiteX14" fmla="*/ 752110 w 5090684"/>
                <a:gd name="connsiteY14" fmla="*/ 451696 h 1911786"/>
                <a:gd name="connsiteX15" fmla="*/ 772340 w 5090684"/>
                <a:gd name="connsiteY15" fmla="*/ 443604 h 1911786"/>
                <a:gd name="connsiteX16" fmla="*/ 788524 w 5090684"/>
                <a:gd name="connsiteY16" fmla="*/ 439558 h 1911786"/>
                <a:gd name="connsiteX17" fmla="*/ 857307 w 5090684"/>
                <a:gd name="connsiteY17" fmla="*/ 419328 h 1911786"/>
                <a:gd name="connsiteX18" fmla="*/ 942273 w 5090684"/>
                <a:gd name="connsiteY18" fmla="*/ 391006 h 1911786"/>
                <a:gd name="connsiteX19" fmla="*/ 1019147 w 5090684"/>
                <a:gd name="connsiteY19" fmla="*/ 378868 h 1911786"/>
                <a:gd name="connsiteX20" fmla="*/ 1039377 w 5090684"/>
                <a:gd name="connsiteY20" fmla="*/ 370776 h 1911786"/>
                <a:gd name="connsiteX21" fmla="*/ 1059608 w 5090684"/>
                <a:gd name="connsiteY21" fmla="*/ 366730 h 1911786"/>
                <a:gd name="connsiteX22" fmla="*/ 1071746 w 5090684"/>
                <a:gd name="connsiteY22" fmla="*/ 358638 h 1911786"/>
                <a:gd name="connsiteX23" fmla="*/ 1116252 w 5090684"/>
                <a:gd name="connsiteY23" fmla="*/ 354591 h 1911786"/>
                <a:gd name="connsiteX24" fmla="*/ 1128390 w 5090684"/>
                <a:gd name="connsiteY24" fmla="*/ 350545 h 1911786"/>
                <a:gd name="connsiteX25" fmla="*/ 1160758 w 5090684"/>
                <a:gd name="connsiteY25" fmla="*/ 346499 h 1911786"/>
                <a:gd name="connsiteX26" fmla="*/ 1172896 w 5090684"/>
                <a:gd name="connsiteY26" fmla="*/ 338407 h 1911786"/>
                <a:gd name="connsiteX27" fmla="*/ 1205264 w 5090684"/>
                <a:gd name="connsiteY27" fmla="*/ 334361 h 1911786"/>
                <a:gd name="connsiteX28" fmla="*/ 1217402 w 5090684"/>
                <a:gd name="connsiteY28" fmla="*/ 330315 h 1911786"/>
                <a:gd name="connsiteX29" fmla="*/ 1253816 w 5090684"/>
                <a:gd name="connsiteY29" fmla="*/ 322223 h 1911786"/>
                <a:gd name="connsiteX30" fmla="*/ 1282138 w 5090684"/>
                <a:gd name="connsiteY30" fmla="*/ 310085 h 1911786"/>
                <a:gd name="connsiteX31" fmla="*/ 1298323 w 5090684"/>
                <a:gd name="connsiteY31" fmla="*/ 306039 h 1911786"/>
                <a:gd name="connsiteX32" fmla="*/ 1310461 w 5090684"/>
                <a:gd name="connsiteY32" fmla="*/ 297947 h 1911786"/>
                <a:gd name="connsiteX33" fmla="*/ 1354967 w 5090684"/>
                <a:gd name="connsiteY33" fmla="*/ 289855 h 1911786"/>
                <a:gd name="connsiteX34" fmla="*/ 1387335 w 5090684"/>
                <a:gd name="connsiteY34" fmla="*/ 277717 h 1911786"/>
                <a:gd name="connsiteX35" fmla="*/ 1419703 w 5090684"/>
                <a:gd name="connsiteY35" fmla="*/ 265579 h 1911786"/>
                <a:gd name="connsiteX36" fmla="*/ 1435887 w 5090684"/>
                <a:gd name="connsiteY36" fmla="*/ 261533 h 1911786"/>
                <a:gd name="connsiteX37" fmla="*/ 1796698 w 5090684"/>
                <a:gd name="connsiteY37" fmla="*/ 162894 h 1911786"/>
                <a:gd name="connsiteX38" fmla="*/ 2610971 w 5090684"/>
                <a:gd name="connsiteY38" fmla="*/ 7815 h 1911786"/>
                <a:gd name="connsiteX39" fmla="*/ 3362399 w 5090684"/>
                <a:gd name="connsiteY39" fmla="*/ 36875 h 1911786"/>
                <a:gd name="connsiteX40" fmla="*/ 3627993 w 5090684"/>
                <a:gd name="connsiteY40" fmla="*/ 83357 h 1911786"/>
                <a:gd name="connsiteX41" fmla="*/ 4417802 w 5090684"/>
                <a:gd name="connsiteY41" fmla="*/ 95646 h 1911786"/>
                <a:gd name="connsiteX42" fmla="*/ 5049970 w 5090684"/>
                <a:gd name="connsiteY42" fmla="*/ 91314 h 1911786"/>
                <a:gd name="connsiteX43" fmla="*/ 5024705 w 5090684"/>
                <a:gd name="connsiteY43" fmla="*/ 391006 h 1911786"/>
                <a:gd name="connsiteX44" fmla="*/ 5000429 w 5090684"/>
                <a:gd name="connsiteY44" fmla="*/ 459788 h 1911786"/>
                <a:gd name="connsiteX45" fmla="*/ 4992337 w 5090684"/>
                <a:gd name="connsiteY45" fmla="*/ 496202 h 1911786"/>
                <a:gd name="connsiteX46" fmla="*/ 4980199 w 5090684"/>
                <a:gd name="connsiteY46" fmla="*/ 564984 h 1911786"/>
                <a:gd name="connsiteX47" fmla="*/ 4984245 w 5090684"/>
                <a:gd name="connsiteY47" fmla="*/ 1014092 h 1911786"/>
                <a:gd name="connsiteX48" fmla="*/ 4988291 w 5090684"/>
                <a:gd name="connsiteY48" fmla="*/ 1030276 h 1911786"/>
                <a:gd name="connsiteX49" fmla="*/ 4992337 w 5090684"/>
                <a:gd name="connsiteY49" fmla="*/ 1151657 h 1911786"/>
                <a:gd name="connsiteX50" fmla="*/ 5008521 w 5090684"/>
                <a:gd name="connsiteY50" fmla="*/ 1196163 h 1911786"/>
                <a:gd name="connsiteX51" fmla="*/ 5016613 w 5090684"/>
                <a:gd name="connsiteY51" fmla="*/ 1224485 h 1911786"/>
                <a:gd name="connsiteX52" fmla="*/ 5024705 w 5090684"/>
                <a:gd name="connsiteY52" fmla="*/ 1244715 h 1911786"/>
                <a:gd name="connsiteX53" fmla="*/ 5028751 w 5090684"/>
                <a:gd name="connsiteY53" fmla="*/ 1264945 h 1911786"/>
                <a:gd name="connsiteX54" fmla="*/ 5040889 w 5090684"/>
                <a:gd name="connsiteY54" fmla="*/ 1281130 h 1911786"/>
                <a:gd name="connsiteX55" fmla="*/ 5044935 w 5090684"/>
                <a:gd name="connsiteY55" fmla="*/ 1301360 h 1911786"/>
                <a:gd name="connsiteX56" fmla="*/ 5053027 w 5090684"/>
                <a:gd name="connsiteY56" fmla="*/ 1317544 h 1911786"/>
                <a:gd name="connsiteX57" fmla="*/ 5057073 w 5090684"/>
                <a:gd name="connsiteY57" fmla="*/ 1333728 h 1911786"/>
                <a:gd name="connsiteX58" fmla="*/ 5040889 w 5090684"/>
                <a:gd name="connsiteY58" fmla="*/ 1390372 h 1911786"/>
                <a:gd name="connsiteX59" fmla="*/ 5012567 w 5090684"/>
                <a:gd name="connsiteY59" fmla="*/ 1463200 h 1911786"/>
                <a:gd name="connsiteX60" fmla="*/ 4992337 w 5090684"/>
                <a:gd name="connsiteY60" fmla="*/ 1523891 h 1911786"/>
                <a:gd name="connsiteX61" fmla="*/ 4968061 w 5090684"/>
                <a:gd name="connsiteY61" fmla="*/ 1596719 h 1911786"/>
                <a:gd name="connsiteX62" fmla="*/ 4964015 w 5090684"/>
                <a:gd name="connsiteY62" fmla="*/ 1616949 h 1911786"/>
                <a:gd name="connsiteX63" fmla="*/ 4947831 w 5090684"/>
                <a:gd name="connsiteY63" fmla="*/ 1665501 h 1911786"/>
                <a:gd name="connsiteX64" fmla="*/ 4939738 w 5090684"/>
                <a:gd name="connsiteY64" fmla="*/ 1685731 h 1911786"/>
                <a:gd name="connsiteX65" fmla="*/ 4927600 w 5090684"/>
                <a:gd name="connsiteY65" fmla="*/ 1693823 h 1911786"/>
                <a:gd name="connsiteX66" fmla="*/ 4923554 w 5090684"/>
                <a:gd name="connsiteY66" fmla="*/ 1705961 h 1911786"/>
                <a:gd name="connsiteX67" fmla="*/ 4899278 w 5090684"/>
                <a:gd name="connsiteY67" fmla="*/ 1758560 h 1911786"/>
                <a:gd name="connsiteX68" fmla="*/ 4895232 w 5090684"/>
                <a:gd name="connsiteY68" fmla="*/ 1778790 h 1911786"/>
                <a:gd name="connsiteX69" fmla="*/ 4883094 w 5090684"/>
                <a:gd name="connsiteY69" fmla="*/ 1807112 h 1911786"/>
                <a:gd name="connsiteX70" fmla="*/ 4879048 w 5090684"/>
                <a:gd name="connsiteY70" fmla="*/ 1819250 h 1911786"/>
                <a:gd name="connsiteX71" fmla="*/ 4875002 w 5090684"/>
                <a:gd name="connsiteY71" fmla="*/ 1835434 h 1911786"/>
                <a:gd name="connsiteX72" fmla="*/ 4818358 w 5090684"/>
                <a:gd name="connsiteY72" fmla="*/ 1847572 h 1911786"/>
                <a:gd name="connsiteX73" fmla="*/ 4713162 w 5090684"/>
                <a:gd name="connsiteY73" fmla="*/ 1867802 h 1911786"/>
                <a:gd name="connsiteX74" fmla="*/ 4551321 w 5090684"/>
                <a:gd name="connsiteY74" fmla="*/ 1871848 h 1911786"/>
                <a:gd name="connsiteX75" fmla="*/ 4429940 w 5090684"/>
                <a:gd name="connsiteY75" fmla="*/ 1883986 h 1911786"/>
                <a:gd name="connsiteX76" fmla="*/ 4227639 w 5090684"/>
                <a:gd name="connsiteY76" fmla="*/ 1892078 h 1911786"/>
                <a:gd name="connsiteX77" fmla="*/ 4009154 w 5090684"/>
                <a:gd name="connsiteY77" fmla="*/ 1896124 h 1911786"/>
                <a:gd name="connsiteX78" fmla="*/ 3952510 w 5090684"/>
                <a:gd name="connsiteY78" fmla="*/ 1892078 h 1911786"/>
                <a:gd name="connsiteX79" fmla="*/ 3899912 w 5090684"/>
                <a:gd name="connsiteY79" fmla="*/ 1883986 h 1911786"/>
                <a:gd name="connsiteX80" fmla="*/ 3867544 w 5090684"/>
                <a:gd name="connsiteY80" fmla="*/ 1875894 h 1911786"/>
                <a:gd name="connsiteX81" fmla="*/ 3831130 w 5090684"/>
                <a:gd name="connsiteY81" fmla="*/ 1867802 h 1911786"/>
                <a:gd name="connsiteX82" fmla="*/ 3802808 w 5090684"/>
                <a:gd name="connsiteY82" fmla="*/ 1863756 h 1911786"/>
                <a:gd name="connsiteX83" fmla="*/ 3766393 w 5090684"/>
                <a:gd name="connsiteY83" fmla="*/ 1855664 h 1911786"/>
                <a:gd name="connsiteX84" fmla="*/ 3742117 w 5090684"/>
                <a:gd name="connsiteY84" fmla="*/ 1851618 h 1911786"/>
                <a:gd name="connsiteX85" fmla="*/ 3721887 w 5090684"/>
                <a:gd name="connsiteY85" fmla="*/ 1847572 h 1911786"/>
                <a:gd name="connsiteX86" fmla="*/ 3636921 w 5090684"/>
                <a:gd name="connsiteY86" fmla="*/ 1835434 h 1911786"/>
                <a:gd name="connsiteX87" fmla="*/ 3551954 w 5090684"/>
                <a:gd name="connsiteY87" fmla="*/ 1827342 h 1911786"/>
                <a:gd name="connsiteX88" fmla="*/ 3491264 w 5090684"/>
                <a:gd name="connsiteY88" fmla="*/ 1819250 h 1911786"/>
                <a:gd name="connsiteX89" fmla="*/ 3471034 w 5090684"/>
                <a:gd name="connsiteY89" fmla="*/ 1811158 h 1911786"/>
                <a:gd name="connsiteX90" fmla="*/ 3434620 w 5090684"/>
                <a:gd name="connsiteY90" fmla="*/ 1786882 h 1911786"/>
                <a:gd name="connsiteX91" fmla="*/ 3422482 w 5090684"/>
                <a:gd name="connsiteY91" fmla="*/ 1770698 h 1911786"/>
                <a:gd name="connsiteX92" fmla="*/ 3377976 w 5090684"/>
                <a:gd name="connsiteY92" fmla="*/ 1746422 h 1911786"/>
                <a:gd name="connsiteX93" fmla="*/ 3337515 w 5090684"/>
                <a:gd name="connsiteY93" fmla="*/ 1722145 h 1911786"/>
                <a:gd name="connsiteX94" fmla="*/ 3309193 w 5090684"/>
                <a:gd name="connsiteY94" fmla="*/ 1710007 h 1911786"/>
                <a:gd name="connsiteX95" fmla="*/ 3268733 w 5090684"/>
                <a:gd name="connsiteY95" fmla="*/ 1685731 h 1911786"/>
                <a:gd name="connsiteX96" fmla="*/ 3244457 w 5090684"/>
                <a:gd name="connsiteY96" fmla="*/ 1677639 h 1911786"/>
                <a:gd name="connsiteX97" fmla="*/ 3195905 w 5090684"/>
                <a:gd name="connsiteY97" fmla="*/ 1657409 h 1911786"/>
                <a:gd name="connsiteX98" fmla="*/ 3175675 w 5090684"/>
                <a:gd name="connsiteY98" fmla="*/ 1649317 h 1911786"/>
                <a:gd name="connsiteX99" fmla="*/ 3155445 w 5090684"/>
                <a:gd name="connsiteY99" fmla="*/ 1645271 h 1911786"/>
                <a:gd name="connsiteX100" fmla="*/ 3074524 w 5090684"/>
                <a:gd name="connsiteY100" fmla="*/ 1633133 h 1911786"/>
                <a:gd name="connsiteX101" fmla="*/ 3025972 w 5090684"/>
                <a:gd name="connsiteY101" fmla="*/ 1629087 h 1911786"/>
                <a:gd name="connsiteX102" fmla="*/ 2985512 w 5090684"/>
                <a:gd name="connsiteY102" fmla="*/ 1604811 h 1911786"/>
                <a:gd name="connsiteX103" fmla="*/ 2953144 w 5090684"/>
                <a:gd name="connsiteY103" fmla="*/ 1584581 h 1911786"/>
                <a:gd name="connsiteX104" fmla="*/ 2932914 w 5090684"/>
                <a:gd name="connsiteY104" fmla="*/ 1556259 h 1911786"/>
                <a:gd name="connsiteX105" fmla="*/ 2916730 w 5090684"/>
                <a:gd name="connsiteY105" fmla="*/ 1552213 h 1911786"/>
                <a:gd name="connsiteX106" fmla="*/ 2904592 w 5090684"/>
                <a:gd name="connsiteY106" fmla="*/ 1548167 h 1911786"/>
                <a:gd name="connsiteX107" fmla="*/ 2884362 w 5090684"/>
                <a:gd name="connsiteY107" fmla="*/ 1544121 h 1911786"/>
                <a:gd name="connsiteX108" fmla="*/ 2847947 w 5090684"/>
                <a:gd name="connsiteY108" fmla="*/ 1531983 h 1911786"/>
                <a:gd name="connsiteX109" fmla="*/ 2807487 w 5090684"/>
                <a:gd name="connsiteY109" fmla="*/ 1523891 h 1911786"/>
                <a:gd name="connsiteX110" fmla="*/ 2750843 w 5090684"/>
                <a:gd name="connsiteY110" fmla="*/ 1507707 h 1911786"/>
                <a:gd name="connsiteX111" fmla="*/ 2714429 w 5090684"/>
                <a:gd name="connsiteY111" fmla="*/ 1495568 h 1911786"/>
                <a:gd name="connsiteX112" fmla="*/ 2645646 w 5090684"/>
                <a:gd name="connsiteY112" fmla="*/ 1483430 h 1911786"/>
                <a:gd name="connsiteX113" fmla="*/ 2499990 w 5090684"/>
                <a:gd name="connsiteY113" fmla="*/ 1467246 h 1911786"/>
                <a:gd name="connsiteX114" fmla="*/ 2471668 w 5090684"/>
                <a:gd name="connsiteY114" fmla="*/ 1463200 h 1911786"/>
                <a:gd name="connsiteX115" fmla="*/ 2366471 w 5090684"/>
                <a:gd name="connsiteY115" fmla="*/ 1434878 h 1911786"/>
                <a:gd name="connsiteX116" fmla="*/ 2297689 w 5090684"/>
                <a:gd name="connsiteY116" fmla="*/ 1422740 h 1911786"/>
                <a:gd name="connsiteX117" fmla="*/ 2119664 w 5090684"/>
                <a:gd name="connsiteY117" fmla="*/ 1370142 h 1911786"/>
                <a:gd name="connsiteX118" fmla="*/ 1925455 w 5090684"/>
                <a:gd name="connsiteY118" fmla="*/ 1297314 h 1911786"/>
                <a:gd name="connsiteX119" fmla="*/ 1795983 w 5090684"/>
                <a:gd name="connsiteY119" fmla="*/ 1273038 h 1911786"/>
                <a:gd name="connsiteX120" fmla="*/ 1690786 w 5090684"/>
                <a:gd name="connsiteY120" fmla="*/ 1248761 h 1911786"/>
                <a:gd name="connsiteX121" fmla="*/ 1500623 w 5090684"/>
                <a:gd name="connsiteY121" fmla="*/ 1232577 h 1911786"/>
                <a:gd name="connsiteX122" fmla="*/ 1456117 w 5090684"/>
                <a:gd name="connsiteY122" fmla="*/ 1224485 h 1911786"/>
                <a:gd name="connsiteX123" fmla="*/ 1395427 w 5090684"/>
                <a:gd name="connsiteY123" fmla="*/ 1208301 h 1911786"/>
                <a:gd name="connsiteX124" fmla="*/ 1274046 w 5090684"/>
                <a:gd name="connsiteY124" fmla="*/ 1204255 h 1911786"/>
                <a:gd name="connsiteX125" fmla="*/ 1217402 w 5090684"/>
                <a:gd name="connsiteY125" fmla="*/ 1192117 h 1911786"/>
                <a:gd name="connsiteX126" fmla="*/ 1140528 w 5090684"/>
                <a:gd name="connsiteY126" fmla="*/ 1171887 h 1911786"/>
                <a:gd name="connsiteX127" fmla="*/ 1120298 w 5090684"/>
                <a:gd name="connsiteY127" fmla="*/ 1167841 h 1911786"/>
                <a:gd name="connsiteX128" fmla="*/ 1075792 w 5090684"/>
                <a:gd name="connsiteY128" fmla="*/ 1155703 h 1911786"/>
                <a:gd name="connsiteX129" fmla="*/ 1055562 w 5090684"/>
                <a:gd name="connsiteY129" fmla="*/ 1143565 h 1911786"/>
                <a:gd name="connsiteX130" fmla="*/ 1035331 w 5090684"/>
                <a:gd name="connsiteY130" fmla="*/ 1139519 h 1911786"/>
                <a:gd name="connsiteX131" fmla="*/ 1023193 w 5090684"/>
                <a:gd name="connsiteY131" fmla="*/ 1135473 h 1911786"/>
                <a:gd name="connsiteX132" fmla="*/ 974641 w 5090684"/>
                <a:gd name="connsiteY132" fmla="*/ 1111197 h 1911786"/>
                <a:gd name="connsiteX133" fmla="*/ 958457 w 5090684"/>
                <a:gd name="connsiteY133" fmla="*/ 1103105 h 1911786"/>
                <a:gd name="connsiteX134" fmla="*/ 930135 w 5090684"/>
                <a:gd name="connsiteY134" fmla="*/ 1090967 h 1911786"/>
                <a:gd name="connsiteX135" fmla="*/ 917997 w 5090684"/>
                <a:gd name="connsiteY135" fmla="*/ 1082875 h 1911786"/>
                <a:gd name="connsiteX136" fmla="*/ 885629 w 5090684"/>
                <a:gd name="connsiteY136" fmla="*/ 1070737 h 1911786"/>
                <a:gd name="connsiteX137" fmla="*/ 873491 w 5090684"/>
                <a:gd name="connsiteY137" fmla="*/ 1058599 h 1911786"/>
                <a:gd name="connsiteX138" fmla="*/ 828985 w 5090684"/>
                <a:gd name="connsiteY138" fmla="*/ 1038368 h 1911786"/>
                <a:gd name="connsiteX139" fmla="*/ 800662 w 5090684"/>
                <a:gd name="connsiteY139" fmla="*/ 1030276 h 1911786"/>
                <a:gd name="connsiteX140" fmla="*/ 784478 w 5090684"/>
                <a:gd name="connsiteY140" fmla="*/ 1018138 h 1911786"/>
                <a:gd name="connsiteX141" fmla="*/ 735926 w 5090684"/>
                <a:gd name="connsiteY141" fmla="*/ 1006000 h 1911786"/>
                <a:gd name="connsiteX142" fmla="*/ 723788 w 5090684"/>
                <a:gd name="connsiteY142" fmla="*/ 997908 h 1911786"/>
                <a:gd name="connsiteX143" fmla="*/ 695466 w 5090684"/>
                <a:gd name="connsiteY143" fmla="*/ 989816 h 1911786"/>
                <a:gd name="connsiteX144" fmla="*/ 659052 w 5090684"/>
                <a:gd name="connsiteY144" fmla="*/ 969586 h 1911786"/>
                <a:gd name="connsiteX145" fmla="*/ 626684 w 5090684"/>
                <a:gd name="connsiteY145" fmla="*/ 937218 h 1911786"/>
                <a:gd name="connsiteX146" fmla="*/ 610500 w 5090684"/>
                <a:gd name="connsiteY146" fmla="*/ 921034 h 1911786"/>
                <a:gd name="connsiteX147" fmla="*/ 590269 w 5090684"/>
                <a:gd name="connsiteY147" fmla="*/ 900804 h 1911786"/>
                <a:gd name="connsiteX148" fmla="*/ 570039 w 5090684"/>
                <a:gd name="connsiteY148" fmla="*/ 880574 h 1911786"/>
                <a:gd name="connsiteX149" fmla="*/ 557901 w 5090684"/>
                <a:gd name="connsiteY149" fmla="*/ 864390 h 1911786"/>
                <a:gd name="connsiteX150" fmla="*/ 525533 w 5090684"/>
                <a:gd name="connsiteY150" fmla="*/ 844160 h 1911786"/>
                <a:gd name="connsiteX151" fmla="*/ 501257 w 5090684"/>
                <a:gd name="connsiteY151" fmla="*/ 819884 h 1911786"/>
                <a:gd name="connsiteX152" fmla="*/ 493165 w 5090684"/>
                <a:gd name="connsiteY152" fmla="*/ 811791 h 1911786"/>
                <a:gd name="connsiteX153" fmla="*/ 468889 w 5090684"/>
                <a:gd name="connsiteY153" fmla="*/ 795607 h 1911786"/>
                <a:gd name="connsiteX154" fmla="*/ 424383 w 5090684"/>
                <a:gd name="connsiteY154" fmla="*/ 759193 h 1911786"/>
                <a:gd name="connsiteX155" fmla="*/ 400107 w 5090684"/>
                <a:gd name="connsiteY155" fmla="*/ 747055 h 1911786"/>
                <a:gd name="connsiteX156" fmla="*/ 238266 w 5090684"/>
                <a:gd name="connsiteY156" fmla="*/ 743009 h 1911786"/>
                <a:gd name="connsiteX157" fmla="*/ 193760 w 5090684"/>
                <a:gd name="connsiteY157" fmla="*/ 734917 h 1911786"/>
                <a:gd name="connsiteX158" fmla="*/ 177576 w 5090684"/>
                <a:gd name="connsiteY158" fmla="*/ 726825 h 1911786"/>
                <a:gd name="connsiteX159" fmla="*/ 145208 w 5090684"/>
                <a:gd name="connsiteY159" fmla="*/ 722779 h 1911786"/>
                <a:gd name="connsiteX160" fmla="*/ 133069 w 5090684"/>
                <a:gd name="connsiteY160" fmla="*/ 718733 h 1911786"/>
                <a:gd name="connsiteX161" fmla="*/ 120931 w 5090684"/>
                <a:gd name="connsiteY161" fmla="*/ 710641 h 1911786"/>
                <a:gd name="connsiteX162" fmla="*/ 104747 w 5090684"/>
                <a:gd name="connsiteY162" fmla="*/ 706595 h 1911786"/>
                <a:gd name="connsiteX163" fmla="*/ 76425 w 5090684"/>
                <a:gd name="connsiteY163" fmla="*/ 682319 h 1911786"/>
                <a:gd name="connsiteX164" fmla="*/ 104747 w 5090684"/>
                <a:gd name="connsiteY164" fmla="*/ 710641 h 1911786"/>
                <a:gd name="connsiteX165" fmla="*/ 108793 w 5090684"/>
                <a:gd name="connsiteY165"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347508 w 5090684"/>
                <a:gd name="connsiteY3" fmla="*/ 564984 h 1911786"/>
                <a:gd name="connsiteX4" fmla="*/ 400107 w 5090684"/>
                <a:gd name="connsiteY4" fmla="*/ 544754 h 1911786"/>
                <a:gd name="connsiteX5" fmla="*/ 440567 w 5090684"/>
                <a:gd name="connsiteY5" fmla="*/ 524524 h 1911786"/>
                <a:gd name="connsiteX6" fmla="*/ 476981 w 5090684"/>
                <a:gd name="connsiteY6" fmla="*/ 516432 h 1911786"/>
                <a:gd name="connsiteX7" fmla="*/ 489119 w 5090684"/>
                <a:gd name="connsiteY7" fmla="*/ 508340 h 1911786"/>
                <a:gd name="connsiteX8" fmla="*/ 505303 w 5090684"/>
                <a:gd name="connsiteY8" fmla="*/ 504294 h 1911786"/>
                <a:gd name="connsiteX9" fmla="*/ 557901 w 5090684"/>
                <a:gd name="connsiteY9" fmla="*/ 496202 h 1911786"/>
                <a:gd name="connsiteX10" fmla="*/ 598362 w 5090684"/>
                <a:gd name="connsiteY10" fmla="*/ 480018 h 1911786"/>
                <a:gd name="connsiteX11" fmla="*/ 642868 w 5090684"/>
                <a:gd name="connsiteY11" fmla="*/ 471926 h 1911786"/>
                <a:gd name="connsiteX12" fmla="*/ 663098 w 5090684"/>
                <a:gd name="connsiteY12" fmla="*/ 467880 h 1911786"/>
                <a:gd name="connsiteX13" fmla="*/ 703558 w 5090684"/>
                <a:gd name="connsiteY13" fmla="*/ 463834 h 1911786"/>
                <a:gd name="connsiteX14" fmla="*/ 752110 w 5090684"/>
                <a:gd name="connsiteY14" fmla="*/ 451696 h 1911786"/>
                <a:gd name="connsiteX15" fmla="*/ 772340 w 5090684"/>
                <a:gd name="connsiteY15" fmla="*/ 443604 h 1911786"/>
                <a:gd name="connsiteX16" fmla="*/ 788524 w 5090684"/>
                <a:gd name="connsiteY16" fmla="*/ 439558 h 1911786"/>
                <a:gd name="connsiteX17" fmla="*/ 857307 w 5090684"/>
                <a:gd name="connsiteY17" fmla="*/ 419328 h 1911786"/>
                <a:gd name="connsiteX18" fmla="*/ 942273 w 5090684"/>
                <a:gd name="connsiteY18" fmla="*/ 391006 h 1911786"/>
                <a:gd name="connsiteX19" fmla="*/ 1019147 w 5090684"/>
                <a:gd name="connsiteY19" fmla="*/ 378868 h 1911786"/>
                <a:gd name="connsiteX20" fmla="*/ 1039377 w 5090684"/>
                <a:gd name="connsiteY20" fmla="*/ 370776 h 1911786"/>
                <a:gd name="connsiteX21" fmla="*/ 1071746 w 5090684"/>
                <a:gd name="connsiteY21" fmla="*/ 358638 h 1911786"/>
                <a:gd name="connsiteX22" fmla="*/ 1116252 w 5090684"/>
                <a:gd name="connsiteY22" fmla="*/ 354591 h 1911786"/>
                <a:gd name="connsiteX23" fmla="*/ 1128390 w 5090684"/>
                <a:gd name="connsiteY23" fmla="*/ 350545 h 1911786"/>
                <a:gd name="connsiteX24" fmla="*/ 1160758 w 5090684"/>
                <a:gd name="connsiteY24" fmla="*/ 346499 h 1911786"/>
                <a:gd name="connsiteX25" fmla="*/ 1172896 w 5090684"/>
                <a:gd name="connsiteY25" fmla="*/ 338407 h 1911786"/>
                <a:gd name="connsiteX26" fmla="*/ 1205264 w 5090684"/>
                <a:gd name="connsiteY26" fmla="*/ 334361 h 1911786"/>
                <a:gd name="connsiteX27" fmla="*/ 1217402 w 5090684"/>
                <a:gd name="connsiteY27" fmla="*/ 330315 h 1911786"/>
                <a:gd name="connsiteX28" fmla="*/ 1253816 w 5090684"/>
                <a:gd name="connsiteY28" fmla="*/ 322223 h 1911786"/>
                <a:gd name="connsiteX29" fmla="*/ 1282138 w 5090684"/>
                <a:gd name="connsiteY29" fmla="*/ 310085 h 1911786"/>
                <a:gd name="connsiteX30" fmla="*/ 1298323 w 5090684"/>
                <a:gd name="connsiteY30" fmla="*/ 306039 h 1911786"/>
                <a:gd name="connsiteX31" fmla="*/ 1310461 w 5090684"/>
                <a:gd name="connsiteY31" fmla="*/ 297947 h 1911786"/>
                <a:gd name="connsiteX32" fmla="*/ 1354967 w 5090684"/>
                <a:gd name="connsiteY32" fmla="*/ 289855 h 1911786"/>
                <a:gd name="connsiteX33" fmla="*/ 1387335 w 5090684"/>
                <a:gd name="connsiteY33" fmla="*/ 277717 h 1911786"/>
                <a:gd name="connsiteX34" fmla="*/ 1419703 w 5090684"/>
                <a:gd name="connsiteY34" fmla="*/ 265579 h 1911786"/>
                <a:gd name="connsiteX35" fmla="*/ 1435887 w 5090684"/>
                <a:gd name="connsiteY35" fmla="*/ 261533 h 1911786"/>
                <a:gd name="connsiteX36" fmla="*/ 1796698 w 5090684"/>
                <a:gd name="connsiteY36" fmla="*/ 162894 h 1911786"/>
                <a:gd name="connsiteX37" fmla="*/ 2610971 w 5090684"/>
                <a:gd name="connsiteY37" fmla="*/ 7815 h 1911786"/>
                <a:gd name="connsiteX38" fmla="*/ 3362399 w 5090684"/>
                <a:gd name="connsiteY38" fmla="*/ 36875 h 1911786"/>
                <a:gd name="connsiteX39" fmla="*/ 3627993 w 5090684"/>
                <a:gd name="connsiteY39" fmla="*/ 83357 h 1911786"/>
                <a:gd name="connsiteX40" fmla="*/ 4417802 w 5090684"/>
                <a:gd name="connsiteY40" fmla="*/ 95646 h 1911786"/>
                <a:gd name="connsiteX41" fmla="*/ 5049970 w 5090684"/>
                <a:gd name="connsiteY41" fmla="*/ 91314 h 1911786"/>
                <a:gd name="connsiteX42" fmla="*/ 5024705 w 5090684"/>
                <a:gd name="connsiteY42" fmla="*/ 391006 h 1911786"/>
                <a:gd name="connsiteX43" fmla="*/ 5000429 w 5090684"/>
                <a:gd name="connsiteY43" fmla="*/ 459788 h 1911786"/>
                <a:gd name="connsiteX44" fmla="*/ 4992337 w 5090684"/>
                <a:gd name="connsiteY44" fmla="*/ 496202 h 1911786"/>
                <a:gd name="connsiteX45" fmla="*/ 4980199 w 5090684"/>
                <a:gd name="connsiteY45" fmla="*/ 564984 h 1911786"/>
                <a:gd name="connsiteX46" fmla="*/ 4984245 w 5090684"/>
                <a:gd name="connsiteY46" fmla="*/ 1014092 h 1911786"/>
                <a:gd name="connsiteX47" fmla="*/ 4988291 w 5090684"/>
                <a:gd name="connsiteY47" fmla="*/ 1030276 h 1911786"/>
                <a:gd name="connsiteX48" fmla="*/ 4992337 w 5090684"/>
                <a:gd name="connsiteY48" fmla="*/ 1151657 h 1911786"/>
                <a:gd name="connsiteX49" fmla="*/ 5008521 w 5090684"/>
                <a:gd name="connsiteY49" fmla="*/ 1196163 h 1911786"/>
                <a:gd name="connsiteX50" fmla="*/ 5016613 w 5090684"/>
                <a:gd name="connsiteY50" fmla="*/ 1224485 h 1911786"/>
                <a:gd name="connsiteX51" fmla="*/ 5024705 w 5090684"/>
                <a:gd name="connsiteY51" fmla="*/ 1244715 h 1911786"/>
                <a:gd name="connsiteX52" fmla="*/ 5028751 w 5090684"/>
                <a:gd name="connsiteY52" fmla="*/ 1264945 h 1911786"/>
                <a:gd name="connsiteX53" fmla="*/ 5040889 w 5090684"/>
                <a:gd name="connsiteY53" fmla="*/ 1281130 h 1911786"/>
                <a:gd name="connsiteX54" fmla="*/ 5044935 w 5090684"/>
                <a:gd name="connsiteY54" fmla="*/ 1301360 h 1911786"/>
                <a:gd name="connsiteX55" fmla="*/ 5053027 w 5090684"/>
                <a:gd name="connsiteY55" fmla="*/ 1317544 h 1911786"/>
                <a:gd name="connsiteX56" fmla="*/ 5057073 w 5090684"/>
                <a:gd name="connsiteY56" fmla="*/ 1333728 h 1911786"/>
                <a:gd name="connsiteX57" fmla="*/ 5040889 w 5090684"/>
                <a:gd name="connsiteY57" fmla="*/ 1390372 h 1911786"/>
                <a:gd name="connsiteX58" fmla="*/ 5012567 w 5090684"/>
                <a:gd name="connsiteY58" fmla="*/ 1463200 h 1911786"/>
                <a:gd name="connsiteX59" fmla="*/ 4992337 w 5090684"/>
                <a:gd name="connsiteY59" fmla="*/ 1523891 h 1911786"/>
                <a:gd name="connsiteX60" fmla="*/ 4968061 w 5090684"/>
                <a:gd name="connsiteY60" fmla="*/ 1596719 h 1911786"/>
                <a:gd name="connsiteX61" fmla="*/ 4964015 w 5090684"/>
                <a:gd name="connsiteY61" fmla="*/ 1616949 h 1911786"/>
                <a:gd name="connsiteX62" fmla="*/ 4947831 w 5090684"/>
                <a:gd name="connsiteY62" fmla="*/ 1665501 h 1911786"/>
                <a:gd name="connsiteX63" fmla="*/ 4939738 w 5090684"/>
                <a:gd name="connsiteY63" fmla="*/ 1685731 h 1911786"/>
                <a:gd name="connsiteX64" fmla="*/ 4927600 w 5090684"/>
                <a:gd name="connsiteY64" fmla="*/ 1693823 h 1911786"/>
                <a:gd name="connsiteX65" fmla="*/ 4923554 w 5090684"/>
                <a:gd name="connsiteY65" fmla="*/ 1705961 h 1911786"/>
                <a:gd name="connsiteX66" fmla="*/ 4899278 w 5090684"/>
                <a:gd name="connsiteY66" fmla="*/ 1758560 h 1911786"/>
                <a:gd name="connsiteX67" fmla="*/ 4895232 w 5090684"/>
                <a:gd name="connsiteY67" fmla="*/ 1778790 h 1911786"/>
                <a:gd name="connsiteX68" fmla="*/ 4883094 w 5090684"/>
                <a:gd name="connsiteY68" fmla="*/ 1807112 h 1911786"/>
                <a:gd name="connsiteX69" fmla="*/ 4879048 w 5090684"/>
                <a:gd name="connsiteY69" fmla="*/ 1819250 h 1911786"/>
                <a:gd name="connsiteX70" fmla="*/ 4875002 w 5090684"/>
                <a:gd name="connsiteY70" fmla="*/ 1835434 h 1911786"/>
                <a:gd name="connsiteX71" fmla="*/ 4818358 w 5090684"/>
                <a:gd name="connsiteY71" fmla="*/ 1847572 h 1911786"/>
                <a:gd name="connsiteX72" fmla="*/ 4713162 w 5090684"/>
                <a:gd name="connsiteY72" fmla="*/ 1867802 h 1911786"/>
                <a:gd name="connsiteX73" fmla="*/ 4551321 w 5090684"/>
                <a:gd name="connsiteY73" fmla="*/ 1871848 h 1911786"/>
                <a:gd name="connsiteX74" fmla="*/ 4429940 w 5090684"/>
                <a:gd name="connsiteY74" fmla="*/ 1883986 h 1911786"/>
                <a:gd name="connsiteX75" fmla="*/ 4227639 w 5090684"/>
                <a:gd name="connsiteY75" fmla="*/ 1892078 h 1911786"/>
                <a:gd name="connsiteX76" fmla="*/ 4009154 w 5090684"/>
                <a:gd name="connsiteY76" fmla="*/ 1896124 h 1911786"/>
                <a:gd name="connsiteX77" fmla="*/ 3952510 w 5090684"/>
                <a:gd name="connsiteY77" fmla="*/ 1892078 h 1911786"/>
                <a:gd name="connsiteX78" fmla="*/ 3899912 w 5090684"/>
                <a:gd name="connsiteY78" fmla="*/ 1883986 h 1911786"/>
                <a:gd name="connsiteX79" fmla="*/ 3867544 w 5090684"/>
                <a:gd name="connsiteY79" fmla="*/ 1875894 h 1911786"/>
                <a:gd name="connsiteX80" fmla="*/ 3831130 w 5090684"/>
                <a:gd name="connsiteY80" fmla="*/ 1867802 h 1911786"/>
                <a:gd name="connsiteX81" fmla="*/ 3802808 w 5090684"/>
                <a:gd name="connsiteY81" fmla="*/ 1863756 h 1911786"/>
                <a:gd name="connsiteX82" fmla="*/ 3766393 w 5090684"/>
                <a:gd name="connsiteY82" fmla="*/ 1855664 h 1911786"/>
                <a:gd name="connsiteX83" fmla="*/ 3742117 w 5090684"/>
                <a:gd name="connsiteY83" fmla="*/ 1851618 h 1911786"/>
                <a:gd name="connsiteX84" fmla="*/ 3721887 w 5090684"/>
                <a:gd name="connsiteY84" fmla="*/ 1847572 h 1911786"/>
                <a:gd name="connsiteX85" fmla="*/ 3636921 w 5090684"/>
                <a:gd name="connsiteY85" fmla="*/ 1835434 h 1911786"/>
                <a:gd name="connsiteX86" fmla="*/ 3551954 w 5090684"/>
                <a:gd name="connsiteY86" fmla="*/ 1827342 h 1911786"/>
                <a:gd name="connsiteX87" fmla="*/ 3491264 w 5090684"/>
                <a:gd name="connsiteY87" fmla="*/ 1819250 h 1911786"/>
                <a:gd name="connsiteX88" fmla="*/ 3471034 w 5090684"/>
                <a:gd name="connsiteY88" fmla="*/ 1811158 h 1911786"/>
                <a:gd name="connsiteX89" fmla="*/ 3434620 w 5090684"/>
                <a:gd name="connsiteY89" fmla="*/ 1786882 h 1911786"/>
                <a:gd name="connsiteX90" fmla="*/ 3422482 w 5090684"/>
                <a:gd name="connsiteY90" fmla="*/ 1770698 h 1911786"/>
                <a:gd name="connsiteX91" fmla="*/ 3377976 w 5090684"/>
                <a:gd name="connsiteY91" fmla="*/ 1746422 h 1911786"/>
                <a:gd name="connsiteX92" fmla="*/ 3337515 w 5090684"/>
                <a:gd name="connsiteY92" fmla="*/ 1722145 h 1911786"/>
                <a:gd name="connsiteX93" fmla="*/ 3309193 w 5090684"/>
                <a:gd name="connsiteY93" fmla="*/ 1710007 h 1911786"/>
                <a:gd name="connsiteX94" fmla="*/ 3268733 w 5090684"/>
                <a:gd name="connsiteY94" fmla="*/ 1685731 h 1911786"/>
                <a:gd name="connsiteX95" fmla="*/ 3244457 w 5090684"/>
                <a:gd name="connsiteY95" fmla="*/ 1677639 h 1911786"/>
                <a:gd name="connsiteX96" fmla="*/ 3195905 w 5090684"/>
                <a:gd name="connsiteY96" fmla="*/ 1657409 h 1911786"/>
                <a:gd name="connsiteX97" fmla="*/ 3175675 w 5090684"/>
                <a:gd name="connsiteY97" fmla="*/ 1649317 h 1911786"/>
                <a:gd name="connsiteX98" fmla="*/ 3155445 w 5090684"/>
                <a:gd name="connsiteY98" fmla="*/ 1645271 h 1911786"/>
                <a:gd name="connsiteX99" fmla="*/ 3074524 w 5090684"/>
                <a:gd name="connsiteY99" fmla="*/ 1633133 h 1911786"/>
                <a:gd name="connsiteX100" fmla="*/ 3025972 w 5090684"/>
                <a:gd name="connsiteY100" fmla="*/ 1629087 h 1911786"/>
                <a:gd name="connsiteX101" fmla="*/ 2985512 w 5090684"/>
                <a:gd name="connsiteY101" fmla="*/ 1604811 h 1911786"/>
                <a:gd name="connsiteX102" fmla="*/ 2953144 w 5090684"/>
                <a:gd name="connsiteY102" fmla="*/ 1584581 h 1911786"/>
                <a:gd name="connsiteX103" fmla="*/ 2932914 w 5090684"/>
                <a:gd name="connsiteY103" fmla="*/ 1556259 h 1911786"/>
                <a:gd name="connsiteX104" fmla="*/ 2916730 w 5090684"/>
                <a:gd name="connsiteY104" fmla="*/ 1552213 h 1911786"/>
                <a:gd name="connsiteX105" fmla="*/ 2904592 w 5090684"/>
                <a:gd name="connsiteY105" fmla="*/ 1548167 h 1911786"/>
                <a:gd name="connsiteX106" fmla="*/ 2884362 w 5090684"/>
                <a:gd name="connsiteY106" fmla="*/ 1544121 h 1911786"/>
                <a:gd name="connsiteX107" fmla="*/ 2847947 w 5090684"/>
                <a:gd name="connsiteY107" fmla="*/ 1531983 h 1911786"/>
                <a:gd name="connsiteX108" fmla="*/ 2807487 w 5090684"/>
                <a:gd name="connsiteY108" fmla="*/ 1523891 h 1911786"/>
                <a:gd name="connsiteX109" fmla="*/ 2750843 w 5090684"/>
                <a:gd name="connsiteY109" fmla="*/ 1507707 h 1911786"/>
                <a:gd name="connsiteX110" fmla="*/ 2714429 w 5090684"/>
                <a:gd name="connsiteY110" fmla="*/ 1495568 h 1911786"/>
                <a:gd name="connsiteX111" fmla="*/ 2645646 w 5090684"/>
                <a:gd name="connsiteY111" fmla="*/ 1483430 h 1911786"/>
                <a:gd name="connsiteX112" fmla="*/ 2499990 w 5090684"/>
                <a:gd name="connsiteY112" fmla="*/ 1467246 h 1911786"/>
                <a:gd name="connsiteX113" fmla="*/ 2471668 w 5090684"/>
                <a:gd name="connsiteY113" fmla="*/ 1463200 h 1911786"/>
                <a:gd name="connsiteX114" fmla="*/ 2366471 w 5090684"/>
                <a:gd name="connsiteY114" fmla="*/ 1434878 h 1911786"/>
                <a:gd name="connsiteX115" fmla="*/ 2297689 w 5090684"/>
                <a:gd name="connsiteY115" fmla="*/ 1422740 h 1911786"/>
                <a:gd name="connsiteX116" fmla="*/ 2119664 w 5090684"/>
                <a:gd name="connsiteY116" fmla="*/ 1370142 h 1911786"/>
                <a:gd name="connsiteX117" fmla="*/ 1925455 w 5090684"/>
                <a:gd name="connsiteY117" fmla="*/ 1297314 h 1911786"/>
                <a:gd name="connsiteX118" fmla="*/ 1795983 w 5090684"/>
                <a:gd name="connsiteY118" fmla="*/ 1273038 h 1911786"/>
                <a:gd name="connsiteX119" fmla="*/ 1690786 w 5090684"/>
                <a:gd name="connsiteY119" fmla="*/ 1248761 h 1911786"/>
                <a:gd name="connsiteX120" fmla="*/ 1500623 w 5090684"/>
                <a:gd name="connsiteY120" fmla="*/ 1232577 h 1911786"/>
                <a:gd name="connsiteX121" fmla="*/ 1456117 w 5090684"/>
                <a:gd name="connsiteY121" fmla="*/ 1224485 h 1911786"/>
                <a:gd name="connsiteX122" fmla="*/ 1395427 w 5090684"/>
                <a:gd name="connsiteY122" fmla="*/ 1208301 h 1911786"/>
                <a:gd name="connsiteX123" fmla="*/ 1274046 w 5090684"/>
                <a:gd name="connsiteY123" fmla="*/ 1204255 h 1911786"/>
                <a:gd name="connsiteX124" fmla="*/ 1217402 w 5090684"/>
                <a:gd name="connsiteY124" fmla="*/ 1192117 h 1911786"/>
                <a:gd name="connsiteX125" fmla="*/ 1140528 w 5090684"/>
                <a:gd name="connsiteY125" fmla="*/ 1171887 h 1911786"/>
                <a:gd name="connsiteX126" fmla="*/ 1120298 w 5090684"/>
                <a:gd name="connsiteY126" fmla="*/ 1167841 h 1911786"/>
                <a:gd name="connsiteX127" fmla="*/ 1075792 w 5090684"/>
                <a:gd name="connsiteY127" fmla="*/ 1155703 h 1911786"/>
                <a:gd name="connsiteX128" fmla="*/ 1055562 w 5090684"/>
                <a:gd name="connsiteY128" fmla="*/ 1143565 h 1911786"/>
                <a:gd name="connsiteX129" fmla="*/ 1035331 w 5090684"/>
                <a:gd name="connsiteY129" fmla="*/ 1139519 h 1911786"/>
                <a:gd name="connsiteX130" fmla="*/ 1023193 w 5090684"/>
                <a:gd name="connsiteY130" fmla="*/ 1135473 h 1911786"/>
                <a:gd name="connsiteX131" fmla="*/ 974641 w 5090684"/>
                <a:gd name="connsiteY131" fmla="*/ 1111197 h 1911786"/>
                <a:gd name="connsiteX132" fmla="*/ 958457 w 5090684"/>
                <a:gd name="connsiteY132" fmla="*/ 1103105 h 1911786"/>
                <a:gd name="connsiteX133" fmla="*/ 930135 w 5090684"/>
                <a:gd name="connsiteY133" fmla="*/ 1090967 h 1911786"/>
                <a:gd name="connsiteX134" fmla="*/ 917997 w 5090684"/>
                <a:gd name="connsiteY134" fmla="*/ 1082875 h 1911786"/>
                <a:gd name="connsiteX135" fmla="*/ 885629 w 5090684"/>
                <a:gd name="connsiteY135" fmla="*/ 1070737 h 1911786"/>
                <a:gd name="connsiteX136" fmla="*/ 873491 w 5090684"/>
                <a:gd name="connsiteY136" fmla="*/ 1058599 h 1911786"/>
                <a:gd name="connsiteX137" fmla="*/ 828985 w 5090684"/>
                <a:gd name="connsiteY137" fmla="*/ 1038368 h 1911786"/>
                <a:gd name="connsiteX138" fmla="*/ 800662 w 5090684"/>
                <a:gd name="connsiteY138" fmla="*/ 1030276 h 1911786"/>
                <a:gd name="connsiteX139" fmla="*/ 784478 w 5090684"/>
                <a:gd name="connsiteY139" fmla="*/ 1018138 h 1911786"/>
                <a:gd name="connsiteX140" fmla="*/ 735926 w 5090684"/>
                <a:gd name="connsiteY140" fmla="*/ 1006000 h 1911786"/>
                <a:gd name="connsiteX141" fmla="*/ 723788 w 5090684"/>
                <a:gd name="connsiteY141" fmla="*/ 997908 h 1911786"/>
                <a:gd name="connsiteX142" fmla="*/ 695466 w 5090684"/>
                <a:gd name="connsiteY142" fmla="*/ 989816 h 1911786"/>
                <a:gd name="connsiteX143" fmla="*/ 659052 w 5090684"/>
                <a:gd name="connsiteY143" fmla="*/ 969586 h 1911786"/>
                <a:gd name="connsiteX144" fmla="*/ 626684 w 5090684"/>
                <a:gd name="connsiteY144" fmla="*/ 937218 h 1911786"/>
                <a:gd name="connsiteX145" fmla="*/ 610500 w 5090684"/>
                <a:gd name="connsiteY145" fmla="*/ 921034 h 1911786"/>
                <a:gd name="connsiteX146" fmla="*/ 590269 w 5090684"/>
                <a:gd name="connsiteY146" fmla="*/ 900804 h 1911786"/>
                <a:gd name="connsiteX147" fmla="*/ 570039 w 5090684"/>
                <a:gd name="connsiteY147" fmla="*/ 880574 h 1911786"/>
                <a:gd name="connsiteX148" fmla="*/ 557901 w 5090684"/>
                <a:gd name="connsiteY148" fmla="*/ 864390 h 1911786"/>
                <a:gd name="connsiteX149" fmla="*/ 525533 w 5090684"/>
                <a:gd name="connsiteY149" fmla="*/ 844160 h 1911786"/>
                <a:gd name="connsiteX150" fmla="*/ 501257 w 5090684"/>
                <a:gd name="connsiteY150" fmla="*/ 819884 h 1911786"/>
                <a:gd name="connsiteX151" fmla="*/ 493165 w 5090684"/>
                <a:gd name="connsiteY151" fmla="*/ 811791 h 1911786"/>
                <a:gd name="connsiteX152" fmla="*/ 468889 w 5090684"/>
                <a:gd name="connsiteY152" fmla="*/ 795607 h 1911786"/>
                <a:gd name="connsiteX153" fmla="*/ 424383 w 5090684"/>
                <a:gd name="connsiteY153" fmla="*/ 759193 h 1911786"/>
                <a:gd name="connsiteX154" fmla="*/ 400107 w 5090684"/>
                <a:gd name="connsiteY154" fmla="*/ 747055 h 1911786"/>
                <a:gd name="connsiteX155" fmla="*/ 238266 w 5090684"/>
                <a:gd name="connsiteY155" fmla="*/ 743009 h 1911786"/>
                <a:gd name="connsiteX156" fmla="*/ 193760 w 5090684"/>
                <a:gd name="connsiteY156" fmla="*/ 734917 h 1911786"/>
                <a:gd name="connsiteX157" fmla="*/ 177576 w 5090684"/>
                <a:gd name="connsiteY157" fmla="*/ 726825 h 1911786"/>
                <a:gd name="connsiteX158" fmla="*/ 145208 w 5090684"/>
                <a:gd name="connsiteY158" fmla="*/ 722779 h 1911786"/>
                <a:gd name="connsiteX159" fmla="*/ 133069 w 5090684"/>
                <a:gd name="connsiteY159" fmla="*/ 718733 h 1911786"/>
                <a:gd name="connsiteX160" fmla="*/ 120931 w 5090684"/>
                <a:gd name="connsiteY160" fmla="*/ 710641 h 1911786"/>
                <a:gd name="connsiteX161" fmla="*/ 104747 w 5090684"/>
                <a:gd name="connsiteY161" fmla="*/ 706595 h 1911786"/>
                <a:gd name="connsiteX162" fmla="*/ 76425 w 5090684"/>
                <a:gd name="connsiteY162" fmla="*/ 682319 h 1911786"/>
                <a:gd name="connsiteX163" fmla="*/ 104747 w 5090684"/>
                <a:gd name="connsiteY163" fmla="*/ 710641 h 1911786"/>
                <a:gd name="connsiteX164" fmla="*/ 108793 w 5090684"/>
                <a:gd name="connsiteY164"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400107 w 5090684"/>
                <a:gd name="connsiteY3" fmla="*/ 544754 h 1911786"/>
                <a:gd name="connsiteX4" fmla="*/ 440567 w 5090684"/>
                <a:gd name="connsiteY4" fmla="*/ 524524 h 1911786"/>
                <a:gd name="connsiteX5" fmla="*/ 476981 w 5090684"/>
                <a:gd name="connsiteY5" fmla="*/ 516432 h 1911786"/>
                <a:gd name="connsiteX6" fmla="*/ 489119 w 5090684"/>
                <a:gd name="connsiteY6" fmla="*/ 508340 h 1911786"/>
                <a:gd name="connsiteX7" fmla="*/ 505303 w 5090684"/>
                <a:gd name="connsiteY7" fmla="*/ 504294 h 1911786"/>
                <a:gd name="connsiteX8" fmla="*/ 557901 w 5090684"/>
                <a:gd name="connsiteY8" fmla="*/ 496202 h 1911786"/>
                <a:gd name="connsiteX9" fmla="*/ 598362 w 5090684"/>
                <a:gd name="connsiteY9" fmla="*/ 480018 h 1911786"/>
                <a:gd name="connsiteX10" fmla="*/ 642868 w 5090684"/>
                <a:gd name="connsiteY10" fmla="*/ 471926 h 1911786"/>
                <a:gd name="connsiteX11" fmla="*/ 663098 w 5090684"/>
                <a:gd name="connsiteY11" fmla="*/ 467880 h 1911786"/>
                <a:gd name="connsiteX12" fmla="*/ 703558 w 5090684"/>
                <a:gd name="connsiteY12" fmla="*/ 463834 h 1911786"/>
                <a:gd name="connsiteX13" fmla="*/ 752110 w 5090684"/>
                <a:gd name="connsiteY13" fmla="*/ 451696 h 1911786"/>
                <a:gd name="connsiteX14" fmla="*/ 772340 w 5090684"/>
                <a:gd name="connsiteY14" fmla="*/ 443604 h 1911786"/>
                <a:gd name="connsiteX15" fmla="*/ 788524 w 5090684"/>
                <a:gd name="connsiteY15" fmla="*/ 439558 h 1911786"/>
                <a:gd name="connsiteX16" fmla="*/ 857307 w 5090684"/>
                <a:gd name="connsiteY16" fmla="*/ 419328 h 1911786"/>
                <a:gd name="connsiteX17" fmla="*/ 942273 w 5090684"/>
                <a:gd name="connsiteY17" fmla="*/ 391006 h 1911786"/>
                <a:gd name="connsiteX18" fmla="*/ 1019147 w 5090684"/>
                <a:gd name="connsiteY18" fmla="*/ 378868 h 1911786"/>
                <a:gd name="connsiteX19" fmla="*/ 1039377 w 5090684"/>
                <a:gd name="connsiteY19" fmla="*/ 370776 h 1911786"/>
                <a:gd name="connsiteX20" fmla="*/ 1071746 w 5090684"/>
                <a:gd name="connsiteY20" fmla="*/ 358638 h 1911786"/>
                <a:gd name="connsiteX21" fmla="*/ 1116252 w 5090684"/>
                <a:gd name="connsiteY21" fmla="*/ 354591 h 1911786"/>
                <a:gd name="connsiteX22" fmla="*/ 1128390 w 5090684"/>
                <a:gd name="connsiteY22" fmla="*/ 350545 h 1911786"/>
                <a:gd name="connsiteX23" fmla="*/ 1160758 w 5090684"/>
                <a:gd name="connsiteY23" fmla="*/ 346499 h 1911786"/>
                <a:gd name="connsiteX24" fmla="*/ 1172896 w 5090684"/>
                <a:gd name="connsiteY24" fmla="*/ 338407 h 1911786"/>
                <a:gd name="connsiteX25" fmla="*/ 1205264 w 5090684"/>
                <a:gd name="connsiteY25" fmla="*/ 334361 h 1911786"/>
                <a:gd name="connsiteX26" fmla="*/ 1217402 w 5090684"/>
                <a:gd name="connsiteY26" fmla="*/ 330315 h 1911786"/>
                <a:gd name="connsiteX27" fmla="*/ 1253816 w 5090684"/>
                <a:gd name="connsiteY27" fmla="*/ 322223 h 1911786"/>
                <a:gd name="connsiteX28" fmla="*/ 1282138 w 5090684"/>
                <a:gd name="connsiteY28" fmla="*/ 310085 h 1911786"/>
                <a:gd name="connsiteX29" fmla="*/ 1298323 w 5090684"/>
                <a:gd name="connsiteY29" fmla="*/ 306039 h 1911786"/>
                <a:gd name="connsiteX30" fmla="*/ 1310461 w 5090684"/>
                <a:gd name="connsiteY30" fmla="*/ 297947 h 1911786"/>
                <a:gd name="connsiteX31" fmla="*/ 1354967 w 5090684"/>
                <a:gd name="connsiteY31" fmla="*/ 289855 h 1911786"/>
                <a:gd name="connsiteX32" fmla="*/ 1387335 w 5090684"/>
                <a:gd name="connsiteY32" fmla="*/ 277717 h 1911786"/>
                <a:gd name="connsiteX33" fmla="*/ 1419703 w 5090684"/>
                <a:gd name="connsiteY33" fmla="*/ 265579 h 1911786"/>
                <a:gd name="connsiteX34" fmla="*/ 1435887 w 5090684"/>
                <a:gd name="connsiteY34" fmla="*/ 261533 h 1911786"/>
                <a:gd name="connsiteX35" fmla="*/ 1796698 w 5090684"/>
                <a:gd name="connsiteY35" fmla="*/ 162894 h 1911786"/>
                <a:gd name="connsiteX36" fmla="*/ 2610971 w 5090684"/>
                <a:gd name="connsiteY36" fmla="*/ 7815 h 1911786"/>
                <a:gd name="connsiteX37" fmla="*/ 3362399 w 5090684"/>
                <a:gd name="connsiteY37" fmla="*/ 36875 h 1911786"/>
                <a:gd name="connsiteX38" fmla="*/ 3627993 w 5090684"/>
                <a:gd name="connsiteY38" fmla="*/ 83357 h 1911786"/>
                <a:gd name="connsiteX39" fmla="*/ 4417802 w 5090684"/>
                <a:gd name="connsiteY39" fmla="*/ 95646 h 1911786"/>
                <a:gd name="connsiteX40" fmla="*/ 5049970 w 5090684"/>
                <a:gd name="connsiteY40" fmla="*/ 91314 h 1911786"/>
                <a:gd name="connsiteX41" fmla="*/ 5024705 w 5090684"/>
                <a:gd name="connsiteY41" fmla="*/ 391006 h 1911786"/>
                <a:gd name="connsiteX42" fmla="*/ 5000429 w 5090684"/>
                <a:gd name="connsiteY42" fmla="*/ 459788 h 1911786"/>
                <a:gd name="connsiteX43" fmla="*/ 4992337 w 5090684"/>
                <a:gd name="connsiteY43" fmla="*/ 496202 h 1911786"/>
                <a:gd name="connsiteX44" fmla="*/ 4980199 w 5090684"/>
                <a:gd name="connsiteY44" fmla="*/ 564984 h 1911786"/>
                <a:gd name="connsiteX45" fmla="*/ 4984245 w 5090684"/>
                <a:gd name="connsiteY45" fmla="*/ 1014092 h 1911786"/>
                <a:gd name="connsiteX46" fmla="*/ 4988291 w 5090684"/>
                <a:gd name="connsiteY46" fmla="*/ 1030276 h 1911786"/>
                <a:gd name="connsiteX47" fmla="*/ 4992337 w 5090684"/>
                <a:gd name="connsiteY47" fmla="*/ 1151657 h 1911786"/>
                <a:gd name="connsiteX48" fmla="*/ 5008521 w 5090684"/>
                <a:gd name="connsiteY48" fmla="*/ 1196163 h 1911786"/>
                <a:gd name="connsiteX49" fmla="*/ 5016613 w 5090684"/>
                <a:gd name="connsiteY49" fmla="*/ 1224485 h 1911786"/>
                <a:gd name="connsiteX50" fmla="*/ 5024705 w 5090684"/>
                <a:gd name="connsiteY50" fmla="*/ 1244715 h 1911786"/>
                <a:gd name="connsiteX51" fmla="*/ 5028751 w 5090684"/>
                <a:gd name="connsiteY51" fmla="*/ 1264945 h 1911786"/>
                <a:gd name="connsiteX52" fmla="*/ 5040889 w 5090684"/>
                <a:gd name="connsiteY52" fmla="*/ 1281130 h 1911786"/>
                <a:gd name="connsiteX53" fmla="*/ 5044935 w 5090684"/>
                <a:gd name="connsiteY53" fmla="*/ 1301360 h 1911786"/>
                <a:gd name="connsiteX54" fmla="*/ 5053027 w 5090684"/>
                <a:gd name="connsiteY54" fmla="*/ 1317544 h 1911786"/>
                <a:gd name="connsiteX55" fmla="*/ 5057073 w 5090684"/>
                <a:gd name="connsiteY55" fmla="*/ 1333728 h 1911786"/>
                <a:gd name="connsiteX56" fmla="*/ 5040889 w 5090684"/>
                <a:gd name="connsiteY56" fmla="*/ 1390372 h 1911786"/>
                <a:gd name="connsiteX57" fmla="*/ 5012567 w 5090684"/>
                <a:gd name="connsiteY57" fmla="*/ 1463200 h 1911786"/>
                <a:gd name="connsiteX58" fmla="*/ 4992337 w 5090684"/>
                <a:gd name="connsiteY58" fmla="*/ 1523891 h 1911786"/>
                <a:gd name="connsiteX59" fmla="*/ 4968061 w 5090684"/>
                <a:gd name="connsiteY59" fmla="*/ 1596719 h 1911786"/>
                <a:gd name="connsiteX60" fmla="*/ 4964015 w 5090684"/>
                <a:gd name="connsiteY60" fmla="*/ 1616949 h 1911786"/>
                <a:gd name="connsiteX61" fmla="*/ 4947831 w 5090684"/>
                <a:gd name="connsiteY61" fmla="*/ 1665501 h 1911786"/>
                <a:gd name="connsiteX62" fmla="*/ 4939738 w 5090684"/>
                <a:gd name="connsiteY62" fmla="*/ 1685731 h 1911786"/>
                <a:gd name="connsiteX63" fmla="*/ 4927600 w 5090684"/>
                <a:gd name="connsiteY63" fmla="*/ 1693823 h 1911786"/>
                <a:gd name="connsiteX64" fmla="*/ 4923554 w 5090684"/>
                <a:gd name="connsiteY64" fmla="*/ 1705961 h 1911786"/>
                <a:gd name="connsiteX65" fmla="*/ 4899278 w 5090684"/>
                <a:gd name="connsiteY65" fmla="*/ 1758560 h 1911786"/>
                <a:gd name="connsiteX66" fmla="*/ 4895232 w 5090684"/>
                <a:gd name="connsiteY66" fmla="*/ 1778790 h 1911786"/>
                <a:gd name="connsiteX67" fmla="*/ 4883094 w 5090684"/>
                <a:gd name="connsiteY67" fmla="*/ 1807112 h 1911786"/>
                <a:gd name="connsiteX68" fmla="*/ 4879048 w 5090684"/>
                <a:gd name="connsiteY68" fmla="*/ 1819250 h 1911786"/>
                <a:gd name="connsiteX69" fmla="*/ 4875002 w 5090684"/>
                <a:gd name="connsiteY69" fmla="*/ 1835434 h 1911786"/>
                <a:gd name="connsiteX70" fmla="*/ 4818358 w 5090684"/>
                <a:gd name="connsiteY70" fmla="*/ 1847572 h 1911786"/>
                <a:gd name="connsiteX71" fmla="*/ 4713162 w 5090684"/>
                <a:gd name="connsiteY71" fmla="*/ 1867802 h 1911786"/>
                <a:gd name="connsiteX72" fmla="*/ 4551321 w 5090684"/>
                <a:gd name="connsiteY72" fmla="*/ 1871848 h 1911786"/>
                <a:gd name="connsiteX73" fmla="*/ 4429940 w 5090684"/>
                <a:gd name="connsiteY73" fmla="*/ 1883986 h 1911786"/>
                <a:gd name="connsiteX74" fmla="*/ 4227639 w 5090684"/>
                <a:gd name="connsiteY74" fmla="*/ 1892078 h 1911786"/>
                <a:gd name="connsiteX75" fmla="*/ 4009154 w 5090684"/>
                <a:gd name="connsiteY75" fmla="*/ 1896124 h 1911786"/>
                <a:gd name="connsiteX76" fmla="*/ 3952510 w 5090684"/>
                <a:gd name="connsiteY76" fmla="*/ 1892078 h 1911786"/>
                <a:gd name="connsiteX77" fmla="*/ 3899912 w 5090684"/>
                <a:gd name="connsiteY77" fmla="*/ 1883986 h 1911786"/>
                <a:gd name="connsiteX78" fmla="*/ 3867544 w 5090684"/>
                <a:gd name="connsiteY78" fmla="*/ 1875894 h 1911786"/>
                <a:gd name="connsiteX79" fmla="*/ 3831130 w 5090684"/>
                <a:gd name="connsiteY79" fmla="*/ 1867802 h 1911786"/>
                <a:gd name="connsiteX80" fmla="*/ 3802808 w 5090684"/>
                <a:gd name="connsiteY80" fmla="*/ 1863756 h 1911786"/>
                <a:gd name="connsiteX81" fmla="*/ 3766393 w 5090684"/>
                <a:gd name="connsiteY81" fmla="*/ 1855664 h 1911786"/>
                <a:gd name="connsiteX82" fmla="*/ 3742117 w 5090684"/>
                <a:gd name="connsiteY82" fmla="*/ 1851618 h 1911786"/>
                <a:gd name="connsiteX83" fmla="*/ 3721887 w 5090684"/>
                <a:gd name="connsiteY83" fmla="*/ 1847572 h 1911786"/>
                <a:gd name="connsiteX84" fmla="*/ 3636921 w 5090684"/>
                <a:gd name="connsiteY84" fmla="*/ 1835434 h 1911786"/>
                <a:gd name="connsiteX85" fmla="*/ 3551954 w 5090684"/>
                <a:gd name="connsiteY85" fmla="*/ 1827342 h 1911786"/>
                <a:gd name="connsiteX86" fmla="*/ 3491264 w 5090684"/>
                <a:gd name="connsiteY86" fmla="*/ 1819250 h 1911786"/>
                <a:gd name="connsiteX87" fmla="*/ 3471034 w 5090684"/>
                <a:gd name="connsiteY87" fmla="*/ 1811158 h 1911786"/>
                <a:gd name="connsiteX88" fmla="*/ 3434620 w 5090684"/>
                <a:gd name="connsiteY88" fmla="*/ 1786882 h 1911786"/>
                <a:gd name="connsiteX89" fmla="*/ 3422482 w 5090684"/>
                <a:gd name="connsiteY89" fmla="*/ 1770698 h 1911786"/>
                <a:gd name="connsiteX90" fmla="*/ 3377976 w 5090684"/>
                <a:gd name="connsiteY90" fmla="*/ 1746422 h 1911786"/>
                <a:gd name="connsiteX91" fmla="*/ 3337515 w 5090684"/>
                <a:gd name="connsiteY91" fmla="*/ 1722145 h 1911786"/>
                <a:gd name="connsiteX92" fmla="*/ 3309193 w 5090684"/>
                <a:gd name="connsiteY92" fmla="*/ 1710007 h 1911786"/>
                <a:gd name="connsiteX93" fmla="*/ 3268733 w 5090684"/>
                <a:gd name="connsiteY93" fmla="*/ 1685731 h 1911786"/>
                <a:gd name="connsiteX94" fmla="*/ 3244457 w 5090684"/>
                <a:gd name="connsiteY94" fmla="*/ 1677639 h 1911786"/>
                <a:gd name="connsiteX95" fmla="*/ 3195905 w 5090684"/>
                <a:gd name="connsiteY95" fmla="*/ 1657409 h 1911786"/>
                <a:gd name="connsiteX96" fmla="*/ 3175675 w 5090684"/>
                <a:gd name="connsiteY96" fmla="*/ 1649317 h 1911786"/>
                <a:gd name="connsiteX97" fmla="*/ 3155445 w 5090684"/>
                <a:gd name="connsiteY97" fmla="*/ 1645271 h 1911786"/>
                <a:gd name="connsiteX98" fmla="*/ 3074524 w 5090684"/>
                <a:gd name="connsiteY98" fmla="*/ 1633133 h 1911786"/>
                <a:gd name="connsiteX99" fmla="*/ 3025972 w 5090684"/>
                <a:gd name="connsiteY99" fmla="*/ 1629087 h 1911786"/>
                <a:gd name="connsiteX100" fmla="*/ 2985512 w 5090684"/>
                <a:gd name="connsiteY100" fmla="*/ 1604811 h 1911786"/>
                <a:gd name="connsiteX101" fmla="*/ 2953144 w 5090684"/>
                <a:gd name="connsiteY101" fmla="*/ 1584581 h 1911786"/>
                <a:gd name="connsiteX102" fmla="*/ 2932914 w 5090684"/>
                <a:gd name="connsiteY102" fmla="*/ 1556259 h 1911786"/>
                <a:gd name="connsiteX103" fmla="*/ 2916730 w 5090684"/>
                <a:gd name="connsiteY103" fmla="*/ 1552213 h 1911786"/>
                <a:gd name="connsiteX104" fmla="*/ 2904592 w 5090684"/>
                <a:gd name="connsiteY104" fmla="*/ 1548167 h 1911786"/>
                <a:gd name="connsiteX105" fmla="*/ 2884362 w 5090684"/>
                <a:gd name="connsiteY105" fmla="*/ 1544121 h 1911786"/>
                <a:gd name="connsiteX106" fmla="*/ 2847947 w 5090684"/>
                <a:gd name="connsiteY106" fmla="*/ 1531983 h 1911786"/>
                <a:gd name="connsiteX107" fmla="*/ 2807487 w 5090684"/>
                <a:gd name="connsiteY107" fmla="*/ 1523891 h 1911786"/>
                <a:gd name="connsiteX108" fmla="*/ 2750843 w 5090684"/>
                <a:gd name="connsiteY108" fmla="*/ 1507707 h 1911786"/>
                <a:gd name="connsiteX109" fmla="*/ 2714429 w 5090684"/>
                <a:gd name="connsiteY109" fmla="*/ 1495568 h 1911786"/>
                <a:gd name="connsiteX110" fmla="*/ 2645646 w 5090684"/>
                <a:gd name="connsiteY110" fmla="*/ 1483430 h 1911786"/>
                <a:gd name="connsiteX111" fmla="*/ 2499990 w 5090684"/>
                <a:gd name="connsiteY111" fmla="*/ 1467246 h 1911786"/>
                <a:gd name="connsiteX112" fmla="*/ 2471668 w 5090684"/>
                <a:gd name="connsiteY112" fmla="*/ 1463200 h 1911786"/>
                <a:gd name="connsiteX113" fmla="*/ 2366471 w 5090684"/>
                <a:gd name="connsiteY113" fmla="*/ 1434878 h 1911786"/>
                <a:gd name="connsiteX114" fmla="*/ 2297689 w 5090684"/>
                <a:gd name="connsiteY114" fmla="*/ 1422740 h 1911786"/>
                <a:gd name="connsiteX115" fmla="*/ 2119664 w 5090684"/>
                <a:gd name="connsiteY115" fmla="*/ 1370142 h 1911786"/>
                <a:gd name="connsiteX116" fmla="*/ 1925455 w 5090684"/>
                <a:gd name="connsiteY116" fmla="*/ 1297314 h 1911786"/>
                <a:gd name="connsiteX117" fmla="*/ 1795983 w 5090684"/>
                <a:gd name="connsiteY117" fmla="*/ 1273038 h 1911786"/>
                <a:gd name="connsiteX118" fmla="*/ 1690786 w 5090684"/>
                <a:gd name="connsiteY118" fmla="*/ 1248761 h 1911786"/>
                <a:gd name="connsiteX119" fmla="*/ 1500623 w 5090684"/>
                <a:gd name="connsiteY119" fmla="*/ 1232577 h 1911786"/>
                <a:gd name="connsiteX120" fmla="*/ 1456117 w 5090684"/>
                <a:gd name="connsiteY120" fmla="*/ 1224485 h 1911786"/>
                <a:gd name="connsiteX121" fmla="*/ 1395427 w 5090684"/>
                <a:gd name="connsiteY121" fmla="*/ 1208301 h 1911786"/>
                <a:gd name="connsiteX122" fmla="*/ 1274046 w 5090684"/>
                <a:gd name="connsiteY122" fmla="*/ 1204255 h 1911786"/>
                <a:gd name="connsiteX123" fmla="*/ 1217402 w 5090684"/>
                <a:gd name="connsiteY123" fmla="*/ 1192117 h 1911786"/>
                <a:gd name="connsiteX124" fmla="*/ 1140528 w 5090684"/>
                <a:gd name="connsiteY124" fmla="*/ 1171887 h 1911786"/>
                <a:gd name="connsiteX125" fmla="*/ 1120298 w 5090684"/>
                <a:gd name="connsiteY125" fmla="*/ 1167841 h 1911786"/>
                <a:gd name="connsiteX126" fmla="*/ 1075792 w 5090684"/>
                <a:gd name="connsiteY126" fmla="*/ 1155703 h 1911786"/>
                <a:gd name="connsiteX127" fmla="*/ 1055562 w 5090684"/>
                <a:gd name="connsiteY127" fmla="*/ 1143565 h 1911786"/>
                <a:gd name="connsiteX128" fmla="*/ 1035331 w 5090684"/>
                <a:gd name="connsiteY128" fmla="*/ 1139519 h 1911786"/>
                <a:gd name="connsiteX129" fmla="*/ 1023193 w 5090684"/>
                <a:gd name="connsiteY129" fmla="*/ 1135473 h 1911786"/>
                <a:gd name="connsiteX130" fmla="*/ 974641 w 5090684"/>
                <a:gd name="connsiteY130" fmla="*/ 1111197 h 1911786"/>
                <a:gd name="connsiteX131" fmla="*/ 958457 w 5090684"/>
                <a:gd name="connsiteY131" fmla="*/ 1103105 h 1911786"/>
                <a:gd name="connsiteX132" fmla="*/ 930135 w 5090684"/>
                <a:gd name="connsiteY132" fmla="*/ 1090967 h 1911786"/>
                <a:gd name="connsiteX133" fmla="*/ 917997 w 5090684"/>
                <a:gd name="connsiteY133" fmla="*/ 1082875 h 1911786"/>
                <a:gd name="connsiteX134" fmla="*/ 885629 w 5090684"/>
                <a:gd name="connsiteY134" fmla="*/ 1070737 h 1911786"/>
                <a:gd name="connsiteX135" fmla="*/ 873491 w 5090684"/>
                <a:gd name="connsiteY135" fmla="*/ 1058599 h 1911786"/>
                <a:gd name="connsiteX136" fmla="*/ 828985 w 5090684"/>
                <a:gd name="connsiteY136" fmla="*/ 1038368 h 1911786"/>
                <a:gd name="connsiteX137" fmla="*/ 800662 w 5090684"/>
                <a:gd name="connsiteY137" fmla="*/ 1030276 h 1911786"/>
                <a:gd name="connsiteX138" fmla="*/ 784478 w 5090684"/>
                <a:gd name="connsiteY138" fmla="*/ 1018138 h 1911786"/>
                <a:gd name="connsiteX139" fmla="*/ 735926 w 5090684"/>
                <a:gd name="connsiteY139" fmla="*/ 1006000 h 1911786"/>
                <a:gd name="connsiteX140" fmla="*/ 723788 w 5090684"/>
                <a:gd name="connsiteY140" fmla="*/ 997908 h 1911786"/>
                <a:gd name="connsiteX141" fmla="*/ 695466 w 5090684"/>
                <a:gd name="connsiteY141" fmla="*/ 989816 h 1911786"/>
                <a:gd name="connsiteX142" fmla="*/ 659052 w 5090684"/>
                <a:gd name="connsiteY142" fmla="*/ 969586 h 1911786"/>
                <a:gd name="connsiteX143" fmla="*/ 626684 w 5090684"/>
                <a:gd name="connsiteY143" fmla="*/ 937218 h 1911786"/>
                <a:gd name="connsiteX144" fmla="*/ 610500 w 5090684"/>
                <a:gd name="connsiteY144" fmla="*/ 921034 h 1911786"/>
                <a:gd name="connsiteX145" fmla="*/ 590269 w 5090684"/>
                <a:gd name="connsiteY145" fmla="*/ 900804 h 1911786"/>
                <a:gd name="connsiteX146" fmla="*/ 570039 w 5090684"/>
                <a:gd name="connsiteY146" fmla="*/ 880574 h 1911786"/>
                <a:gd name="connsiteX147" fmla="*/ 557901 w 5090684"/>
                <a:gd name="connsiteY147" fmla="*/ 864390 h 1911786"/>
                <a:gd name="connsiteX148" fmla="*/ 525533 w 5090684"/>
                <a:gd name="connsiteY148" fmla="*/ 844160 h 1911786"/>
                <a:gd name="connsiteX149" fmla="*/ 501257 w 5090684"/>
                <a:gd name="connsiteY149" fmla="*/ 819884 h 1911786"/>
                <a:gd name="connsiteX150" fmla="*/ 493165 w 5090684"/>
                <a:gd name="connsiteY150" fmla="*/ 811791 h 1911786"/>
                <a:gd name="connsiteX151" fmla="*/ 468889 w 5090684"/>
                <a:gd name="connsiteY151" fmla="*/ 795607 h 1911786"/>
                <a:gd name="connsiteX152" fmla="*/ 424383 w 5090684"/>
                <a:gd name="connsiteY152" fmla="*/ 759193 h 1911786"/>
                <a:gd name="connsiteX153" fmla="*/ 400107 w 5090684"/>
                <a:gd name="connsiteY153" fmla="*/ 747055 h 1911786"/>
                <a:gd name="connsiteX154" fmla="*/ 238266 w 5090684"/>
                <a:gd name="connsiteY154" fmla="*/ 743009 h 1911786"/>
                <a:gd name="connsiteX155" fmla="*/ 193760 w 5090684"/>
                <a:gd name="connsiteY155" fmla="*/ 734917 h 1911786"/>
                <a:gd name="connsiteX156" fmla="*/ 177576 w 5090684"/>
                <a:gd name="connsiteY156" fmla="*/ 726825 h 1911786"/>
                <a:gd name="connsiteX157" fmla="*/ 145208 w 5090684"/>
                <a:gd name="connsiteY157" fmla="*/ 722779 h 1911786"/>
                <a:gd name="connsiteX158" fmla="*/ 133069 w 5090684"/>
                <a:gd name="connsiteY158" fmla="*/ 718733 h 1911786"/>
                <a:gd name="connsiteX159" fmla="*/ 120931 w 5090684"/>
                <a:gd name="connsiteY159" fmla="*/ 710641 h 1911786"/>
                <a:gd name="connsiteX160" fmla="*/ 104747 w 5090684"/>
                <a:gd name="connsiteY160" fmla="*/ 706595 h 1911786"/>
                <a:gd name="connsiteX161" fmla="*/ 76425 w 5090684"/>
                <a:gd name="connsiteY161" fmla="*/ 682319 h 1911786"/>
                <a:gd name="connsiteX162" fmla="*/ 104747 w 5090684"/>
                <a:gd name="connsiteY162" fmla="*/ 710641 h 1911786"/>
                <a:gd name="connsiteX163" fmla="*/ 108793 w 5090684"/>
                <a:gd name="connsiteY163" fmla="*/ 714687 h 1911786"/>
                <a:gd name="connsiteX0" fmla="*/ 40011 w 5090684"/>
                <a:gd name="connsiteY0" fmla="*/ 690411 h 1911786"/>
                <a:gd name="connsiteX1" fmla="*/ 18546 w 5090684"/>
                <a:gd name="connsiteY1" fmla="*/ 621723 h 1911786"/>
                <a:gd name="connsiteX2" fmla="*/ 335370 w 5090684"/>
                <a:gd name="connsiteY2" fmla="*/ 569030 h 1911786"/>
                <a:gd name="connsiteX3" fmla="*/ 440567 w 5090684"/>
                <a:gd name="connsiteY3" fmla="*/ 524524 h 1911786"/>
                <a:gd name="connsiteX4" fmla="*/ 476981 w 5090684"/>
                <a:gd name="connsiteY4" fmla="*/ 516432 h 1911786"/>
                <a:gd name="connsiteX5" fmla="*/ 489119 w 5090684"/>
                <a:gd name="connsiteY5" fmla="*/ 508340 h 1911786"/>
                <a:gd name="connsiteX6" fmla="*/ 505303 w 5090684"/>
                <a:gd name="connsiteY6" fmla="*/ 504294 h 1911786"/>
                <a:gd name="connsiteX7" fmla="*/ 557901 w 5090684"/>
                <a:gd name="connsiteY7" fmla="*/ 496202 h 1911786"/>
                <a:gd name="connsiteX8" fmla="*/ 598362 w 5090684"/>
                <a:gd name="connsiteY8" fmla="*/ 480018 h 1911786"/>
                <a:gd name="connsiteX9" fmla="*/ 642868 w 5090684"/>
                <a:gd name="connsiteY9" fmla="*/ 471926 h 1911786"/>
                <a:gd name="connsiteX10" fmla="*/ 663098 w 5090684"/>
                <a:gd name="connsiteY10" fmla="*/ 467880 h 1911786"/>
                <a:gd name="connsiteX11" fmla="*/ 703558 w 5090684"/>
                <a:gd name="connsiteY11" fmla="*/ 463834 h 1911786"/>
                <a:gd name="connsiteX12" fmla="*/ 752110 w 5090684"/>
                <a:gd name="connsiteY12" fmla="*/ 451696 h 1911786"/>
                <a:gd name="connsiteX13" fmla="*/ 772340 w 5090684"/>
                <a:gd name="connsiteY13" fmla="*/ 443604 h 1911786"/>
                <a:gd name="connsiteX14" fmla="*/ 788524 w 5090684"/>
                <a:gd name="connsiteY14" fmla="*/ 439558 h 1911786"/>
                <a:gd name="connsiteX15" fmla="*/ 857307 w 5090684"/>
                <a:gd name="connsiteY15" fmla="*/ 419328 h 1911786"/>
                <a:gd name="connsiteX16" fmla="*/ 942273 w 5090684"/>
                <a:gd name="connsiteY16" fmla="*/ 391006 h 1911786"/>
                <a:gd name="connsiteX17" fmla="*/ 1019147 w 5090684"/>
                <a:gd name="connsiteY17" fmla="*/ 378868 h 1911786"/>
                <a:gd name="connsiteX18" fmla="*/ 1039377 w 5090684"/>
                <a:gd name="connsiteY18" fmla="*/ 370776 h 1911786"/>
                <a:gd name="connsiteX19" fmla="*/ 1071746 w 5090684"/>
                <a:gd name="connsiteY19" fmla="*/ 358638 h 1911786"/>
                <a:gd name="connsiteX20" fmla="*/ 1116252 w 5090684"/>
                <a:gd name="connsiteY20" fmla="*/ 354591 h 1911786"/>
                <a:gd name="connsiteX21" fmla="*/ 1128390 w 5090684"/>
                <a:gd name="connsiteY21" fmla="*/ 350545 h 1911786"/>
                <a:gd name="connsiteX22" fmla="*/ 1160758 w 5090684"/>
                <a:gd name="connsiteY22" fmla="*/ 346499 h 1911786"/>
                <a:gd name="connsiteX23" fmla="*/ 1172896 w 5090684"/>
                <a:gd name="connsiteY23" fmla="*/ 338407 h 1911786"/>
                <a:gd name="connsiteX24" fmla="*/ 1205264 w 5090684"/>
                <a:gd name="connsiteY24" fmla="*/ 334361 h 1911786"/>
                <a:gd name="connsiteX25" fmla="*/ 1217402 w 5090684"/>
                <a:gd name="connsiteY25" fmla="*/ 330315 h 1911786"/>
                <a:gd name="connsiteX26" fmla="*/ 1253816 w 5090684"/>
                <a:gd name="connsiteY26" fmla="*/ 322223 h 1911786"/>
                <a:gd name="connsiteX27" fmla="*/ 1282138 w 5090684"/>
                <a:gd name="connsiteY27" fmla="*/ 310085 h 1911786"/>
                <a:gd name="connsiteX28" fmla="*/ 1298323 w 5090684"/>
                <a:gd name="connsiteY28" fmla="*/ 306039 h 1911786"/>
                <a:gd name="connsiteX29" fmla="*/ 1310461 w 5090684"/>
                <a:gd name="connsiteY29" fmla="*/ 297947 h 1911786"/>
                <a:gd name="connsiteX30" fmla="*/ 1354967 w 5090684"/>
                <a:gd name="connsiteY30" fmla="*/ 289855 h 1911786"/>
                <a:gd name="connsiteX31" fmla="*/ 1387335 w 5090684"/>
                <a:gd name="connsiteY31" fmla="*/ 277717 h 1911786"/>
                <a:gd name="connsiteX32" fmla="*/ 1419703 w 5090684"/>
                <a:gd name="connsiteY32" fmla="*/ 265579 h 1911786"/>
                <a:gd name="connsiteX33" fmla="*/ 1435887 w 5090684"/>
                <a:gd name="connsiteY33" fmla="*/ 261533 h 1911786"/>
                <a:gd name="connsiteX34" fmla="*/ 1796698 w 5090684"/>
                <a:gd name="connsiteY34" fmla="*/ 162894 h 1911786"/>
                <a:gd name="connsiteX35" fmla="*/ 2610971 w 5090684"/>
                <a:gd name="connsiteY35" fmla="*/ 7815 h 1911786"/>
                <a:gd name="connsiteX36" fmla="*/ 3362399 w 5090684"/>
                <a:gd name="connsiteY36" fmla="*/ 36875 h 1911786"/>
                <a:gd name="connsiteX37" fmla="*/ 3627993 w 5090684"/>
                <a:gd name="connsiteY37" fmla="*/ 83357 h 1911786"/>
                <a:gd name="connsiteX38" fmla="*/ 4417802 w 5090684"/>
                <a:gd name="connsiteY38" fmla="*/ 95646 h 1911786"/>
                <a:gd name="connsiteX39" fmla="*/ 5049970 w 5090684"/>
                <a:gd name="connsiteY39" fmla="*/ 91314 h 1911786"/>
                <a:gd name="connsiteX40" fmla="*/ 5024705 w 5090684"/>
                <a:gd name="connsiteY40" fmla="*/ 391006 h 1911786"/>
                <a:gd name="connsiteX41" fmla="*/ 5000429 w 5090684"/>
                <a:gd name="connsiteY41" fmla="*/ 459788 h 1911786"/>
                <a:gd name="connsiteX42" fmla="*/ 4992337 w 5090684"/>
                <a:gd name="connsiteY42" fmla="*/ 496202 h 1911786"/>
                <a:gd name="connsiteX43" fmla="*/ 4980199 w 5090684"/>
                <a:gd name="connsiteY43" fmla="*/ 564984 h 1911786"/>
                <a:gd name="connsiteX44" fmla="*/ 4984245 w 5090684"/>
                <a:gd name="connsiteY44" fmla="*/ 1014092 h 1911786"/>
                <a:gd name="connsiteX45" fmla="*/ 4988291 w 5090684"/>
                <a:gd name="connsiteY45" fmla="*/ 1030276 h 1911786"/>
                <a:gd name="connsiteX46" fmla="*/ 4992337 w 5090684"/>
                <a:gd name="connsiteY46" fmla="*/ 1151657 h 1911786"/>
                <a:gd name="connsiteX47" fmla="*/ 5008521 w 5090684"/>
                <a:gd name="connsiteY47" fmla="*/ 1196163 h 1911786"/>
                <a:gd name="connsiteX48" fmla="*/ 5016613 w 5090684"/>
                <a:gd name="connsiteY48" fmla="*/ 1224485 h 1911786"/>
                <a:gd name="connsiteX49" fmla="*/ 5024705 w 5090684"/>
                <a:gd name="connsiteY49" fmla="*/ 1244715 h 1911786"/>
                <a:gd name="connsiteX50" fmla="*/ 5028751 w 5090684"/>
                <a:gd name="connsiteY50" fmla="*/ 1264945 h 1911786"/>
                <a:gd name="connsiteX51" fmla="*/ 5040889 w 5090684"/>
                <a:gd name="connsiteY51" fmla="*/ 1281130 h 1911786"/>
                <a:gd name="connsiteX52" fmla="*/ 5044935 w 5090684"/>
                <a:gd name="connsiteY52" fmla="*/ 1301360 h 1911786"/>
                <a:gd name="connsiteX53" fmla="*/ 5053027 w 5090684"/>
                <a:gd name="connsiteY53" fmla="*/ 1317544 h 1911786"/>
                <a:gd name="connsiteX54" fmla="*/ 5057073 w 5090684"/>
                <a:gd name="connsiteY54" fmla="*/ 1333728 h 1911786"/>
                <a:gd name="connsiteX55" fmla="*/ 5040889 w 5090684"/>
                <a:gd name="connsiteY55" fmla="*/ 1390372 h 1911786"/>
                <a:gd name="connsiteX56" fmla="*/ 5012567 w 5090684"/>
                <a:gd name="connsiteY56" fmla="*/ 1463200 h 1911786"/>
                <a:gd name="connsiteX57" fmla="*/ 4992337 w 5090684"/>
                <a:gd name="connsiteY57" fmla="*/ 1523891 h 1911786"/>
                <a:gd name="connsiteX58" fmla="*/ 4968061 w 5090684"/>
                <a:gd name="connsiteY58" fmla="*/ 1596719 h 1911786"/>
                <a:gd name="connsiteX59" fmla="*/ 4964015 w 5090684"/>
                <a:gd name="connsiteY59" fmla="*/ 1616949 h 1911786"/>
                <a:gd name="connsiteX60" fmla="*/ 4947831 w 5090684"/>
                <a:gd name="connsiteY60" fmla="*/ 1665501 h 1911786"/>
                <a:gd name="connsiteX61" fmla="*/ 4939738 w 5090684"/>
                <a:gd name="connsiteY61" fmla="*/ 1685731 h 1911786"/>
                <a:gd name="connsiteX62" fmla="*/ 4927600 w 5090684"/>
                <a:gd name="connsiteY62" fmla="*/ 1693823 h 1911786"/>
                <a:gd name="connsiteX63" fmla="*/ 4923554 w 5090684"/>
                <a:gd name="connsiteY63" fmla="*/ 1705961 h 1911786"/>
                <a:gd name="connsiteX64" fmla="*/ 4899278 w 5090684"/>
                <a:gd name="connsiteY64" fmla="*/ 1758560 h 1911786"/>
                <a:gd name="connsiteX65" fmla="*/ 4895232 w 5090684"/>
                <a:gd name="connsiteY65" fmla="*/ 1778790 h 1911786"/>
                <a:gd name="connsiteX66" fmla="*/ 4883094 w 5090684"/>
                <a:gd name="connsiteY66" fmla="*/ 1807112 h 1911786"/>
                <a:gd name="connsiteX67" fmla="*/ 4879048 w 5090684"/>
                <a:gd name="connsiteY67" fmla="*/ 1819250 h 1911786"/>
                <a:gd name="connsiteX68" fmla="*/ 4875002 w 5090684"/>
                <a:gd name="connsiteY68" fmla="*/ 1835434 h 1911786"/>
                <a:gd name="connsiteX69" fmla="*/ 4818358 w 5090684"/>
                <a:gd name="connsiteY69" fmla="*/ 1847572 h 1911786"/>
                <a:gd name="connsiteX70" fmla="*/ 4713162 w 5090684"/>
                <a:gd name="connsiteY70" fmla="*/ 1867802 h 1911786"/>
                <a:gd name="connsiteX71" fmla="*/ 4551321 w 5090684"/>
                <a:gd name="connsiteY71" fmla="*/ 1871848 h 1911786"/>
                <a:gd name="connsiteX72" fmla="*/ 4429940 w 5090684"/>
                <a:gd name="connsiteY72" fmla="*/ 1883986 h 1911786"/>
                <a:gd name="connsiteX73" fmla="*/ 4227639 w 5090684"/>
                <a:gd name="connsiteY73" fmla="*/ 1892078 h 1911786"/>
                <a:gd name="connsiteX74" fmla="*/ 4009154 w 5090684"/>
                <a:gd name="connsiteY74" fmla="*/ 1896124 h 1911786"/>
                <a:gd name="connsiteX75" fmla="*/ 3952510 w 5090684"/>
                <a:gd name="connsiteY75" fmla="*/ 1892078 h 1911786"/>
                <a:gd name="connsiteX76" fmla="*/ 3899912 w 5090684"/>
                <a:gd name="connsiteY76" fmla="*/ 1883986 h 1911786"/>
                <a:gd name="connsiteX77" fmla="*/ 3867544 w 5090684"/>
                <a:gd name="connsiteY77" fmla="*/ 1875894 h 1911786"/>
                <a:gd name="connsiteX78" fmla="*/ 3831130 w 5090684"/>
                <a:gd name="connsiteY78" fmla="*/ 1867802 h 1911786"/>
                <a:gd name="connsiteX79" fmla="*/ 3802808 w 5090684"/>
                <a:gd name="connsiteY79" fmla="*/ 1863756 h 1911786"/>
                <a:gd name="connsiteX80" fmla="*/ 3766393 w 5090684"/>
                <a:gd name="connsiteY80" fmla="*/ 1855664 h 1911786"/>
                <a:gd name="connsiteX81" fmla="*/ 3742117 w 5090684"/>
                <a:gd name="connsiteY81" fmla="*/ 1851618 h 1911786"/>
                <a:gd name="connsiteX82" fmla="*/ 3721887 w 5090684"/>
                <a:gd name="connsiteY82" fmla="*/ 1847572 h 1911786"/>
                <a:gd name="connsiteX83" fmla="*/ 3636921 w 5090684"/>
                <a:gd name="connsiteY83" fmla="*/ 1835434 h 1911786"/>
                <a:gd name="connsiteX84" fmla="*/ 3551954 w 5090684"/>
                <a:gd name="connsiteY84" fmla="*/ 1827342 h 1911786"/>
                <a:gd name="connsiteX85" fmla="*/ 3491264 w 5090684"/>
                <a:gd name="connsiteY85" fmla="*/ 1819250 h 1911786"/>
                <a:gd name="connsiteX86" fmla="*/ 3471034 w 5090684"/>
                <a:gd name="connsiteY86" fmla="*/ 1811158 h 1911786"/>
                <a:gd name="connsiteX87" fmla="*/ 3434620 w 5090684"/>
                <a:gd name="connsiteY87" fmla="*/ 1786882 h 1911786"/>
                <a:gd name="connsiteX88" fmla="*/ 3422482 w 5090684"/>
                <a:gd name="connsiteY88" fmla="*/ 1770698 h 1911786"/>
                <a:gd name="connsiteX89" fmla="*/ 3377976 w 5090684"/>
                <a:gd name="connsiteY89" fmla="*/ 1746422 h 1911786"/>
                <a:gd name="connsiteX90" fmla="*/ 3337515 w 5090684"/>
                <a:gd name="connsiteY90" fmla="*/ 1722145 h 1911786"/>
                <a:gd name="connsiteX91" fmla="*/ 3309193 w 5090684"/>
                <a:gd name="connsiteY91" fmla="*/ 1710007 h 1911786"/>
                <a:gd name="connsiteX92" fmla="*/ 3268733 w 5090684"/>
                <a:gd name="connsiteY92" fmla="*/ 1685731 h 1911786"/>
                <a:gd name="connsiteX93" fmla="*/ 3244457 w 5090684"/>
                <a:gd name="connsiteY93" fmla="*/ 1677639 h 1911786"/>
                <a:gd name="connsiteX94" fmla="*/ 3195905 w 5090684"/>
                <a:gd name="connsiteY94" fmla="*/ 1657409 h 1911786"/>
                <a:gd name="connsiteX95" fmla="*/ 3175675 w 5090684"/>
                <a:gd name="connsiteY95" fmla="*/ 1649317 h 1911786"/>
                <a:gd name="connsiteX96" fmla="*/ 3155445 w 5090684"/>
                <a:gd name="connsiteY96" fmla="*/ 1645271 h 1911786"/>
                <a:gd name="connsiteX97" fmla="*/ 3074524 w 5090684"/>
                <a:gd name="connsiteY97" fmla="*/ 1633133 h 1911786"/>
                <a:gd name="connsiteX98" fmla="*/ 3025972 w 5090684"/>
                <a:gd name="connsiteY98" fmla="*/ 1629087 h 1911786"/>
                <a:gd name="connsiteX99" fmla="*/ 2985512 w 5090684"/>
                <a:gd name="connsiteY99" fmla="*/ 1604811 h 1911786"/>
                <a:gd name="connsiteX100" fmla="*/ 2953144 w 5090684"/>
                <a:gd name="connsiteY100" fmla="*/ 1584581 h 1911786"/>
                <a:gd name="connsiteX101" fmla="*/ 2932914 w 5090684"/>
                <a:gd name="connsiteY101" fmla="*/ 1556259 h 1911786"/>
                <a:gd name="connsiteX102" fmla="*/ 2916730 w 5090684"/>
                <a:gd name="connsiteY102" fmla="*/ 1552213 h 1911786"/>
                <a:gd name="connsiteX103" fmla="*/ 2904592 w 5090684"/>
                <a:gd name="connsiteY103" fmla="*/ 1548167 h 1911786"/>
                <a:gd name="connsiteX104" fmla="*/ 2884362 w 5090684"/>
                <a:gd name="connsiteY104" fmla="*/ 1544121 h 1911786"/>
                <a:gd name="connsiteX105" fmla="*/ 2847947 w 5090684"/>
                <a:gd name="connsiteY105" fmla="*/ 1531983 h 1911786"/>
                <a:gd name="connsiteX106" fmla="*/ 2807487 w 5090684"/>
                <a:gd name="connsiteY106" fmla="*/ 1523891 h 1911786"/>
                <a:gd name="connsiteX107" fmla="*/ 2750843 w 5090684"/>
                <a:gd name="connsiteY107" fmla="*/ 1507707 h 1911786"/>
                <a:gd name="connsiteX108" fmla="*/ 2714429 w 5090684"/>
                <a:gd name="connsiteY108" fmla="*/ 1495568 h 1911786"/>
                <a:gd name="connsiteX109" fmla="*/ 2645646 w 5090684"/>
                <a:gd name="connsiteY109" fmla="*/ 1483430 h 1911786"/>
                <a:gd name="connsiteX110" fmla="*/ 2499990 w 5090684"/>
                <a:gd name="connsiteY110" fmla="*/ 1467246 h 1911786"/>
                <a:gd name="connsiteX111" fmla="*/ 2471668 w 5090684"/>
                <a:gd name="connsiteY111" fmla="*/ 1463200 h 1911786"/>
                <a:gd name="connsiteX112" fmla="*/ 2366471 w 5090684"/>
                <a:gd name="connsiteY112" fmla="*/ 1434878 h 1911786"/>
                <a:gd name="connsiteX113" fmla="*/ 2297689 w 5090684"/>
                <a:gd name="connsiteY113" fmla="*/ 1422740 h 1911786"/>
                <a:gd name="connsiteX114" fmla="*/ 2119664 w 5090684"/>
                <a:gd name="connsiteY114" fmla="*/ 1370142 h 1911786"/>
                <a:gd name="connsiteX115" fmla="*/ 1925455 w 5090684"/>
                <a:gd name="connsiteY115" fmla="*/ 1297314 h 1911786"/>
                <a:gd name="connsiteX116" fmla="*/ 1795983 w 5090684"/>
                <a:gd name="connsiteY116" fmla="*/ 1273038 h 1911786"/>
                <a:gd name="connsiteX117" fmla="*/ 1690786 w 5090684"/>
                <a:gd name="connsiteY117" fmla="*/ 1248761 h 1911786"/>
                <a:gd name="connsiteX118" fmla="*/ 1500623 w 5090684"/>
                <a:gd name="connsiteY118" fmla="*/ 1232577 h 1911786"/>
                <a:gd name="connsiteX119" fmla="*/ 1456117 w 5090684"/>
                <a:gd name="connsiteY119" fmla="*/ 1224485 h 1911786"/>
                <a:gd name="connsiteX120" fmla="*/ 1395427 w 5090684"/>
                <a:gd name="connsiteY120" fmla="*/ 1208301 h 1911786"/>
                <a:gd name="connsiteX121" fmla="*/ 1274046 w 5090684"/>
                <a:gd name="connsiteY121" fmla="*/ 1204255 h 1911786"/>
                <a:gd name="connsiteX122" fmla="*/ 1217402 w 5090684"/>
                <a:gd name="connsiteY122" fmla="*/ 1192117 h 1911786"/>
                <a:gd name="connsiteX123" fmla="*/ 1140528 w 5090684"/>
                <a:gd name="connsiteY123" fmla="*/ 1171887 h 1911786"/>
                <a:gd name="connsiteX124" fmla="*/ 1120298 w 5090684"/>
                <a:gd name="connsiteY124" fmla="*/ 1167841 h 1911786"/>
                <a:gd name="connsiteX125" fmla="*/ 1075792 w 5090684"/>
                <a:gd name="connsiteY125" fmla="*/ 1155703 h 1911786"/>
                <a:gd name="connsiteX126" fmla="*/ 1055562 w 5090684"/>
                <a:gd name="connsiteY126" fmla="*/ 1143565 h 1911786"/>
                <a:gd name="connsiteX127" fmla="*/ 1035331 w 5090684"/>
                <a:gd name="connsiteY127" fmla="*/ 1139519 h 1911786"/>
                <a:gd name="connsiteX128" fmla="*/ 1023193 w 5090684"/>
                <a:gd name="connsiteY128" fmla="*/ 1135473 h 1911786"/>
                <a:gd name="connsiteX129" fmla="*/ 974641 w 5090684"/>
                <a:gd name="connsiteY129" fmla="*/ 1111197 h 1911786"/>
                <a:gd name="connsiteX130" fmla="*/ 958457 w 5090684"/>
                <a:gd name="connsiteY130" fmla="*/ 1103105 h 1911786"/>
                <a:gd name="connsiteX131" fmla="*/ 930135 w 5090684"/>
                <a:gd name="connsiteY131" fmla="*/ 1090967 h 1911786"/>
                <a:gd name="connsiteX132" fmla="*/ 917997 w 5090684"/>
                <a:gd name="connsiteY132" fmla="*/ 1082875 h 1911786"/>
                <a:gd name="connsiteX133" fmla="*/ 885629 w 5090684"/>
                <a:gd name="connsiteY133" fmla="*/ 1070737 h 1911786"/>
                <a:gd name="connsiteX134" fmla="*/ 873491 w 5090684"/>
                <a:gd name="connsiteY134" fmla="*/ 1058599 h 1911786"/>
                <a:gd name="connsiteX135" fmla="*/ 828985 w 5090684"/>
                <a:gd name="connsiteY135" fmla="*/ 1038368 h 1911786"/>
                <a:gd name="connsiteX136" fmla="*/ 800662 w 5090684"/>
                <a:gd name="connsiteY136" fmla="*/ 1030276 h 1911786"/>
                <a:gd name="connsiteX137" fmla="*/ 784478 w 5090684"/>
                <a:gd name="connsiteY137" fmla="*/ 1018138 h 1911786"/>
                <a:gd name="connsiteX138" fmla="*/ 735926 w 5090684"/>
                <a:gd name="connsiteY138" fmla="*/ 1006000 h 1911786"/>
                <a:gd name="connsiteX139" fmla="*/ 723788 w 5090684"/>
                <a:gd name="connsiteY139" fmla="*/ 997908 h 1911786"/>
                <a:gd name="connsiteX140" fmla="*/ 695466 w 5090684"/>
                <a:gd name="connsiteY140" fmla="*/ 989816 h 1911786"/>
                <a:gd name="connsiteX141" fmla="*/ 659052 w 5090684"/>
                <a:gd name="connsiteY141" fmla="*/ 969586 h 1911786"/>
                <a:gd name="connsiteX142" fmla="*/ 626684 w 5090684"/>
                <a:gd name="connsiteY142" fmla="*/ 937218 h 1911786"/>
                <a:gd name="connsiteX143" fmla="*/ 610500 w 5090684"/>
                <a:gd name="connsiteY143" fmla="*/ 921034 h 1911786"/>
                <a:gd name="connsiteX144" fmla="*/ 590269 w 5090684"/>
                <a:gd name="connsiteY144" fmla="*/ 900804 h 1911786"/>
                <a:gd name="connsiteX145" fmla="*/ 570039 w 5090684"/>
                <a:gd name="connsiteY145" fmla="*/ 880574 h 1911786"/>
                <a:gd name="connsiteX146" fmla="*/ 557901 w 5090684"/>
                <a:gd name="connsiteY146" fmla="*/ 864390 h 1911786"/>
                <a:gd name="connsiteX147" fmla="*/ 525533 w 5090684"/>
                <a:gd name="connsiteY147" fmla="*/ 844160 h 1911786"/>
                <a:gd name="connsiteX148" fmla="*/ 501257 w 5090684"/>
                <a:gd name="connsiteY148" fmla="*/ 819884 h 1911786"/>
                <a:gd name="connsiteX149" fmla="*/ 493165 w 5090684"/>
                <a:gd name="connsiteY149" fmla="*/ 811791 h 1911786"/>
                <a:gd name="connsiteX150" fmla="*/ 468889 w 5090684"/>
                <a:gd name="connsiteY150" fmla="*/ 795607 h 1911786"/>
                <a:gd name="connsiteX151" fmla="*/ 424383 w 5090684"/>
                <a:gd name="connsiteY151" fmla="*/ 759193 h 1911786"/>
                <a:gd name="connsiteX152" fmla="*/ 400107 w 5090684"/>
                <a:gd name="connsiteY152" fmla="*/ 747055 h 1911786"/>
                <a:gd name="connsiteX153" fmla="*/ 238266 w 5090684"/>
                <a:gd name="connsiteY153" fmla="*/ 743009 h 1911786"/>
                <a:gd name="connsiteX154" fmla="*/ 193760 w 5090684"/>
                <a:gd name="connsiteY154" fmla="*/ 734917 h 1911786"/>
                <a:gd name="connsiteX155" fmla="*/ 177576 w 5090684"/>
                <a:gd name="connsiteY155" fmla="*/ 726825 h 1911786"/>
                <a:gd name="connsiteX156" fmla="*/ 145208 w 5090684"/>
                <a:gd name="connsiteY156" fmla="*/ 722779 h 1911786"/>
                <a:gd name="connsiteX157" fmla="*/ 133069 w 5090684"/>
                <a:gd name="connsiteY157" fmla="*/ 718733 h 1911786"/>
                <a:gd name="connsiteX158" fmla="*/ 120931 w 5090684"/>
                <a:gd name="connsiteY158" fmla="*/ 710641 h 1911786"/>
                <a:gd name="connsiteX159" fmla="*/ 104747 w 5090684"/>
                <a:gd name="connsiteY159" fmla="*/ 706595 h 1911786"/>
                <a:gd name="connsiteX160" fmla="*/ 76425 w 5090684"/>
                <a:gd name="connsiteY160" fmla="*/ 682319 h 1911786"/>
                <a:gd name="connsiteX161" fmla="*/ 104747 w 5090684"/>
                <a:gd name="connsiteY161" fmla="*/ 710641 h 1911786"/>
                <a:gd name="connsiteX162" fmla="*/ 108793 w 5090684"/>
                <a:gd name="connsiteY162"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76981 w 5090684"/>
                <a:gd name="connsiteY4" fmla="*/ 516432 h 1911786"/>
                <a:gd name="connsiteX5" fmla="*/ 489119 w 5090684"/>
                <a:gd name="connsiteY5" fmla="*/ 508340 h 1911786"/>
                <a:gd name="connsiteX6" fmla="*/ 505303 w 5090684"/>
                <a:gd name="connsiteY6" fmla="*/ 504294 h 1911786"/>
                <a:gd name="connsiteX7" fmla="*/ 557901 w 5090684"/>
                <a:gd name="connsiteY7" fmla="*/ 496202 h 1911786"/>
                <a:gd name="connsiteX8" fmla="*/ 598362 w 5090684"/>
                <a:gd name="connsiteY8" fmla="*/ 480018 h 1911786"/>
                <a:gd name="connsiteX9" fmla="*/ 642868 w 5090684"/>
                <a:gd name="connsiteY9" fmla="*/ 471926 h 1911786"/>
                <a:gd name="connsiteX10" fmla="*/ 663098 w 5090684"/>
                <a:gd name="connsiteY10" fmla="*/ 467880 h 1911786"/>
                <a:gd name="connsiteX11" fmla="*/ 703558 w 5090684"/>
                <a:gd name="connsiteY11" fmla="*/ 463834 h 1911786"/>
                <a:gd name="connsiteX12" fmla="*/ 752110 w 5090684"/>
                <a:gd name="connsiteY12" fmla="*/ 451696 h 1911786"/>
                <a:gd name="connsiteX13" fmla="*/ 772340 w 5090684"/>
                <a:gd name="connsiteY13" fmla="*/ 443604 h 1911786"/>
                <a:gd name="connsiteX14" fmla="*/ 788524 w 5090684"/>
                <a:gd name="connsiteY14" fmla="*/ 439558 h 1911786"/>
                <a:gd name="connsiteX15" fmla="*/ 857307 w 5090684"/>
                <a:gd name="connsiteY15" fmla="*/ 419328 h 1911786"/>
                <a:gd name="connsiteX16" fmla="*/ 942273 w 5090684"/>
                <a:gd name="connsiteY16" fmla="*/ 391006 h 1911786"/>
                <a:gd name="connsiteX17" fmla="*/ 1019147 w 5090684"/>
                <a:gd name="connsiteY17" fmla="*/ 378868 h 1911786"/>
                <a:gd name="connsiteX18" fmla="*/ 1039377 w 5090684"/>
                <a:gd name="connsiteY18" fmla="*/ 370776 h 1911786"/>
                <a:gd name="connsiteX19" fmla="*/ 1071746 w 5090684"/>
                <a:gd name="connsiteY19" fmla="*/ 358638 h 1911786"/>
                <a:gd name="connsiteX20" fmla="*/ 1116252 w 5090684"/>
                <a:gd name="connsiteY20" fmla="*/ 354591 h 1911786"/>
                <a:gd name="connsiteX21" fmla="*/ 1128390 w 5090684"/>
                <a:gd name="connsiteY21" fmla="*/ 350545 h 1911786"/>
                <a:gd name="connsiteX22" fmla="*/ 1160758 w 5090684"/>
                <a:gd name="connsiteY22" fmla="*/ 346499 h 1911786"/>
                <a:gd name="connsiteX23" fmla="*/ 1172896 w 5090684"/>
                <a:gd name="connsiteY23" fmla="*/ 338407 h 1911786"/>
                <a:gd name="connsiteX24" fmla="*/ 1205264 w 5090684"/>
                <a:gd name="connsiteY24" fmla="*/ 334361 h 1911786"/>
                <a:gd name="connsiteX25" fmla="*/ 1217402 w 5090684"/>
                <a:gd name="connsiteY25" fmla="*/ 330315 h 1911786"/>
                <a:gd name="connsiteX26" fmla="*/ 1253816 w 5090684"/>
                <a:gd name="connsiteY26" fmla="*/ 322223 h 1911786"/>
                <a:gd name="connsiteX27" fmla="*/ 1282138 w 5090684"/>
                <a:gd name="connsiteY27" fmla="*/ 310085 h 1911786"/>
                <a:gd name="connsiteX28" fmla="*/ 1298323 w 5090684"/>
                <a:gd name="connsiteY28" fmla="*/ 306039 h 1911786"/>
                <a:gd name="connsiteX29" fmla="*/ 1310461 w 5090684"/>
                <a:gd name="connsiteY29" fmla="*/ 297947 h 1911786"/>
                <a:gd name="connsiteX30" fmla="*/ 1354967 w 5090684"/>
                <a:gd name="connsiteY30" fmla="*/ 289855 h 1911786"/>
                <a:gd name="connsiteX31" fmla="*/ 1387335 w 5090684"/>
                <a:gd name="connsiteY31" fmla="*/ 277717 h 1911786"/>
                <a:gd name="connsiteX32" fmla="*/ 1419703 w 5090684"/>
                <a:gd name="connsiteY32" fmla="*/ 265579 h 1911786"/>
                <a:gd name="connsiteX33" fmla="*/ 1435887 w 5090684"/>
                <a:gd name="connsiteY33" fmla="*/ 261533 h 1911786"/>
                <a:gd name="connsiteX34" fmla="*/ 1796698 w 5090684"/>
                <a:gd name="connsiteY34" fmla="*/ 162894 h 1911786"/>
                <a:gd name="connsiteX35" fmla="*/ 2610971 w 5090684"/>
                <a:gd name="connsiteY35" fmla="*/ 7815 h 1911786"/>
                <a:gd name="connsiteX36" fmla="*/ 3362399 w 5090684"/>
                <a:gd name="connsiteY36" fmla="*/ 36875 h 1911786"/>
                <a:gd name="connsiteX37" fmla="*/ 3627993 w 5090684"/>
                <a:gd name="connsiteY37" fmla="*/ 83357 h 1911786"/>
                <a:gd name="connsiteX38" fmla="*/ 4417802 w 5090684"/>
                <a:gd name="connsiteY38" fmla="*/ 95646 h 1911786"/>
                <a:gd name="connsiteX39" fmla="*/ 5049970 w 5090684"/>
                <a:gd name="connsiteY39" fmla="*/ 91314 h 1911786"/>
                <a:gd name="connsiteX40" fmla="*/ 5024705 w 5090684"/>
                <a:gd name="connsiteY40" fmla="*/ 391006 h 1911786"/>
                <a:gd name="connsiteX41" fmla="*/ 5000429 w 5090684"/>
                <a:gd name="connsiteY41" fmla="*/ 459788 h 1911786"/>
                <a:gd name="connsiteX42" fmla="*/ 4992337 w 5090684"/>
                <a:gd name="connsiteY42" fmla="*/ 496202 h 1911786"/>
                <a:gd name="connsiteX43" fmla="*/ 4980199 w 5090684"/>
                <a:gd name="connsiteY43" fmla="*/ 564984 h 1911786"/>
                <a:gd name="connsiteX44" fmla="*/ 4984245 w 5090684"/>
                <a:gd name="connsiteY44" fmla="*/ 1014092 h 1911786"/>
                <a:gd name="connsiteX45" fmla="*/ 4988291 w 5090684"/>
                <a:gd name="connsiteY45" fmla="*/ 1030276 h 1911786"/>
                <a:gd name="connsiteX46" fmla="*/ 4992337 w 5090684"/>
                <a:gd name="connsiteY46" fmla="*/ 1151657 h 1911786"/>
                <a:gd name="connsiteX47" fmla="*/ 5008521 w 5090684"/>
                <a:gd name="connsiteY47" fmla="*/ 1196163 h 1911786"/>
                <a:gd name="connsiteX48" fmla="*/ 5016613 w 5090684"/>
                <a:gd name="connsiteY48" fmla="*/ 1224485 h 1911786"/>
                <a:gd name="connsiteX49" fmla="*/ 5024705 w 5090684"/>
                <a:gd name="connsiteY49" fmla="*/ 1244715 h 1911786"/>
                <a:gd name="connsiteX50" fmla="*/ 5028751 w 5090684"/>
                <a:gd name="connsiteY50" fmla="*/ 1264945 h 1911786"/>
                <a:gd name="connsiteX51" fmla="*/ 5040889 w 5090684"/>
                <a:gd name="connsiteY51" fmla="*/ 1281130 h 1911786"/>
                <a:gd name="connsiteX52" fmla="*/ 5044935 w 5090684"/>
                <a:gd name="connsiteY52" fmla="*/ 1301360 h 1911786"/>
                <a:gd name="connsiteX53" fmla="*/ 5053027 w 5090684"/>
                <a:gd name="connsiteY53" fmla="*/ 1317544 h 1911786"/>
                <a:gd name="connsiteX54" fmla="*/ 5057073 w 5090684"/>
                <a:gd name="connsiteY54" fmla="*/ 1333728 h 1911786"/>
                <a:gd name="connsiteX55" fmla="*/ 5040889 w 5090684"/>
                <a:gd name="connsiteY55" fmla="*/ 1390372 h 1911786"/>
                <a:gd name="connsiteX56" fmla="*/ 5012567 w 5090684"/>
                <a:gd name="connsiteY56" fmla="*/ 1463200 h 1911786"/>
                <a:gd name="connsiteX57" fmla="*/ 4992337 w 5090684"/>
                <a:gd name="connsiteY57" fmla="*/ 1523891 h 1911786"/>
                <a:gd name="connsiteX58" fmla="*/ 4968061 w 5090684"/>
                <a:gd name="connsiteY58" fmla="*/ 1596719 h 1911786"/>
                <a:gd name="connsiteX59" fmla="*/ 4964015 w 5090684"/>
                <a:gd name="connsiteY59" fmla="*/ 1616949 h 1911786"/>
                <a:gd name="connsiteX60" fmla="*/ 4947831 w 5090684"/>
                <a:gd name="connsiteY60" fmla="*/ 1665501 h 1911786"/>
                <a:gd name="connsiteX61" fmla="*/ 4939738 w 5090684"/>
                <a:gd name="connsiteY61" fmla="*/ 1685731 h 1911786"/>
                <a:gd name="connsiteX62" fmla="*/ 4927600 w 5090684"/>
                <a:gd name="connsiteY62" fmla="*/ 1693823 h 1911786"/>
                <a:gd name="connsiteX63" fmla="*/ 4923554 w 5090684"/>
                <a:gd name="connsiteY63" fmla="*/ 1705961 h 1911786"/>
                <a:gd name="connsiteX64" fmla="*/ 4899278 w 5090684"/>
                <a:gd name="connsiteY64" fmla="*/ 1758560 h 1911786"/>
                <a:gd name="connsiteX65" fmla="*/ 4895232 w 5090684"/>
                <a:gd name="connsiteY65" fmla="*/ 1778790 h 1911786"/>
                <a:gd name="connsiteX66" fmla="*/ 4883094 w 5090684"/>
                <a:gd name="connsiteY66" fmla="*/ 1807112 h 1911786"/>
                <a:gd name="connsiteX67" fmla="*/ 4879048 w 5090684"/>
                <a:gd name="connsiteY67" fmla="*/ 1819250 h 1911786"/>
                <a:gd name="connsiteX68" fmla="*/ 4875002 w 5090684"/>
                <a:gd name="connsiteY68" fmla="*/ 1835434 h 1911786"/>
                <a:gd name="connsiteX69" fmla="*/ 4818358 w 5090684"/>
                <a:gd name="connsiteY69" fmla="*/ 1847572 h 1911786"/>
                <a:gd name="connsiteX70" fmla="*/ 4713162 w 5090684"/>
                <a:gd name="connsiteY70" fmla="*/ 1867802 h 1911786"/>
                <a:gd name="connsiteX71" fmla="*/ 4551321 w 5090684"/>
                <a:gd name="connsiteY71" fmla="*/ 1871848 h 1911786"/>
                <a:gd name="connsiteX72" fmla="*/ 4429940 w 5090684"/>
                <a:gd name="connsiteY72" fmla="*/ 1883986 h 1911786"/>
                <a:gd name="connsiteX73" fmla="*/ 4227639 w 5090684"/>
                <a:gd name="connsiteY73" fmla="*/ 1892078 h 1911786"/>
                <a:gd name="connsiteX74" fmla="*/ 4009154 w 5090684"/>
                <a:gd name="connsiteY74" fmla="*/ 1896124 h 1911786"/>
                <a:gd name="connsiteX75" fmla="*/ 3952510 w 5090684"/>
                <a:gd name="connsiteY75" fmla="*/ 1892078 h 1911786"/>
                <a:gd name="connsiteX76" fmla="*/ 3899912 w 5090684"/>
                <a:gd name="connsiteY76" fmla="*/ 1883986 h 1911786"/>
                <a:gd name="connsiteX77" fmla="*/ 3867544 w 5090684"/>
                <a:gd name="connsiteY77" fmla="*/ 1875894 h 1911786"/>
                <a:gd name="connsiteX78" fmla="*/ 3831130 w 5090684"/>
                <a:gd name="connsiteY78" fmla="*/ 1867802 h 1911786"/>
                <a:gd name="connsiteX79" fmla="*/ 3802808 w 5090684"/>
                <a:gd name="connsiteY79" fmla="*/ 1863756 h 1911786"/>
                <a:gd name="connsiteX80" fmla="*/ 3766393 w 5090684"/>
                <a:gd name="connsiteY80" fmla="*/ 1855664 h 1911786"/>
                <a:gd name="connsiteX81" fmla="*/ 3742117 w 5090684"/>
                <a:gd name="connsiteY81" fmla="*/ 1851618 h 1911786"/>
                <a:gd name="connsiteX82" fmla="*/ 3721887 w 5090684"/>
                <a:gd name="connsiteY82" fmla="*/ 1847572 h 1911786"/>
                <a:gd name="connsiteX83" fmla="*/ 3636921 w 5090684"/>
                <a:gd name="connsiteY83" fmla="*/ 1835434 h 1911786"/>
                <a:gd name="connsiteX84" fmla="*/ 3551954 w 5090684"/>
                <a:gd name="connsiteY84" fmla="*/ 1827342 h 1911786"/>
                <a:gd name="connsiteX85" fmla="*/ 3491264 w 5090684"/>
                <a:gd name="connsiteY85" fmla="*/ 1819250 h 1911786"/>
                <a:gd name="connsiteX86" fmla="*/ 3471034 w 5090684"/>
                <a:gd name="connsiteY86" fmla="*/ 1811158 h 1911786"/>
                <a:gd name="connsiteX87" fmla="*/ 3434620 w 5090684"/>
                <a:gd name="connsiteY87" fmla="*/ 1786882 h 1911786"/>
                <a:gd name="connsiteX88" fmla="*/ 3422482 w 5090684"/>
                <a:gd name="connsiteY88" fmla="*/ 1770698 h 1911786"/>
                <a:gd name="connsiteX89" fmla="*/ 3377976 w 5090684"/>
                <a:gd name="connsiteY89" fmla="*/ 1746422 h 1911786"/>
                <a:gd name="connsiteX90" fmla="*/ 3337515 w 5090684"/>
                <a:gd name="connsiteY90" fmla="*/ 1722145 h 1911786"/>
                <a:gd name="connsiteX91" fmla="*/ 3309193 w 5090684"/>
                <a:gd name="connsiteY91" fmla="*/ 1710007 h 1911786"/>
                <a:gd name="connsiteX92" fmla="*/ 3268733 w 5090684"/>
                <a:gd name="connsiteY92" fmla="*/ 1685731 h 1911786"/>
                <a:gd name="connsiteX93" fmla="*/ 3244457 w 5090684"/>
                <a:gd name="connsiteY93" fmla="*/ 1677639 h 1911786"/>
                <a:gd name="connsiteX94" fmla="*/ 3195905 w 5090684"/>
                <a:gd name="connsiteY94" fmla="*/ 1657409 h 1911786"/>
                <a:gd name="connsiteX95" fmla="*/ 3175675 w 5090684"/>
                <a:gd name="connsiteY95" fmla="*/ 1649317 h 1911786"/>
                <a:gd name="connsiteX96" fmla="*/ 3155445 w 5090684"/>
                <a:gd name="connsiteY96" fmla="*/ 1645271 h 1911786"/>
                <a:gd name="connsiteX97" fmla="*/ 3074524 w 5090684"/>
                <a:gd name="connsiteY97" fmla="*/ 1633133 h 1911786"/>
                <a:gd name="connsiteX98" fmla="*/ 3025972 w 5090684"/>
                <a:gd name="connsiteY98" fmla="*/ 1629087 h 1911786"/>
                <a:gd name="connsiteX99" fmla="*/ 2985512 w 5090684"/>
                <a:gd name="connsiteY99" fmla="*/ 1604811 h 1911786"/>
                <a:gd name="connsiteX100" fmla="*/ 2953144 w 5090684"/>
                <a:gd name="connsiteY100" fmla="*/ 1584581 h 1911786"/>
                <a:gd name="connsiteX101" fmla="*/ 2932914 w 5090684"/>
                <a:gd name="connsiteY101" fmla="*/ 1556259 h 1911786"/>
                <a:gd name="connsiteX102" fmla="*/ 2916730 w 5090684"/>
                <a:gd name="connsiteY102" fmla="*/ 1552213 h 1911786"/>
                <a:gd name="connsiteX103" fmla="*/ 2904592 w 5090684"/>
                <a:gd name="connsiteY103" fmla="*/ 1548167 h 1911786"/>
                <a:gd name="connsiteX104" fmla="*/ 2884362 w 5090684"/>
                <a:gd name="connsiteY104" fmla="*/ 1544121 h 1911786"/>
                <a:gd name="connsiteX105" fmla="*/ 2847947 w 5090684"/>
                <a:gd name="connsiteY105" fmla="*/ 1531983 h 1911786"/>
                <a:gd name="connsiteX106" fmla="*/ 2807487 w 5090684"/>
                <a:gd name="connsiteY106" fmla="*/ 1523891 h 1911786"/>
                <a:gd name="connsiteX107" fmla="*/ 2750843 w 5090684"/>
                <a:gd name="connsiteY107" fmla="*/ 1507707 h 1911786"/>
                <a:gd name="connsiteX108" fmla="*/ 2714429 w 5090684"/>
                <a:gd name="connsiteY108" fmla="*/ 1495568 h 1911786"/>
                <a:gd name="connsiteX109" fmla="*/ 2645646 w 5090684"/>
                <a:gd name="connsiteY109" fmla="*/ 1483430 h 1911786"/>
                <a:gd name="connsiteX110" fmla="*/ 2499990 w 5090684"/>
                <a:gd name="connsiteY110" fmla="*/ 1467246 h 1911786"/>
                <a:gd name="connsiteX111" fmla="*/ 2471668 w 5090684"/>
                <a:gd name="connsiteY111" fmla="*/ 1463200 h 1911786"/>
                <a:gd name="connsiteX112" fmla="*/ 2366471 w 5090684"/>
                <a:gd name="connsiteY112" fmla="*/ 1434878 h 1911786"/>
                <a:gd name="connsiteX113" fmla="*/ 2297689 w 5090684"/>
                <a:gd name="connsiteY113" fmla="*/ 1422740 h 1911786"/>
                <a:gd name="connsiteX114" fmla="*/ 2119664 w 5090684"/>
                <a:gd name="connsiteY114" fmla="*/ 1370142 h 1911786"/>
                <a:gd name="connsiteX115" fmla="*/ 1925455 w 5090684"/>
                <a:gd name="connsiteY115" fmla="*/ 1297314 h 1911786"/>
                <a:gd name="connsiteX116" fmla="*/ 1795983 w 5090684"/>
                <a:gd name="connsiteY116" fmla="*/ 1273038 h 1911786"/>
                <a:gd name="connsiteX117" fmla="*/ 1690786 w 5090684"/>
                <a:gd name="connsiteY117" fmla="*/ 1248761 h 1911786"/>
                <a:gd name="connsiteX118" fmla="*/ 1500623 w 5090684"/>
                <a:gd name="connsiteY118" fmla="*/ 1232577 h 1911786"/>
                <a:gd name="connsiteX119" fmla="*/ 1456117 w 5090684"/>
                <a:gd name="connsiteY119" fmla="*/ 1224485 h 1911786"/>
                <a:gd name="connsiteX120" fmla="*/ 1395427 w 5090684"/>
                <a:gd name="connsiteY120" fmla="*/ 1208301 h 1911786"/>
                <a:gd name="connsiteX121" fmla="*/ 1274046 w 5090684"/>
                <a:gd name="connsiteY121" fmla="*/ 1204255 h 1911786"/>
                <a:gd name="connsiteX122" fmla="*/ 1217402 w 5090684"/>
                <a:gd name="connsiteY122" fmla="*/ 1192117 h 1911786"/>
                <a:gd name="connsiteX123" fmla="*/ 1140528 w 5090684"/>
                <a:gd name="connsiteY123" fmla="*/ 1171887 h 1911786"/>
                <a:gd name="connsiteX124" fmla="*/ 1120298 w 5090684"/>
                <a:gd name="connsiteY124" fmla="*/ 1167841 h 1911786"/>
                <a:gd name="connsiteX125" fmla="*/ 1075792 w 5090684"/>
                <a:gd name="connsiteY125" fmla="*/ 1155703 h 1911786"/>
                <a:gd name="connsiteX126" fmla="*/ 1055562 w 5090684"/>
                <a:gd name="connsiteY126" fmla="*/ 1143565 h 1911786"/>
                <a:gd name="connsiteX127" fmla="*/ 1035331 w 5090684"/>
                <a:gd name="connsiteY127" fmla="*/ 1139519 h 1911786"/>
                <a:gd name="connsiteX128" fmla="*/ 1023193 w 5090684"/>
                <a:gd name="connsiteY128" fmla="*/ 1135473 h 1911786"/>
                <a:gd name="connsiteX129" fmla="*/ 974641 w 5090684"/>
                <a:gd name="connsiteY129" fmla="*/ 1111197 h 1911786"/>
                <a:gd name="connsiteX130" fmla="*/ 958457 w 5090684"/>
                <a:gd name="connsiteY130" fmla="*/ 1103105 h 1911786"/>
                <a:gd name="connsiteX131" fmla="*/ 930135 w 5090684"/>
                <a:gd name="connsiteY131" fmla="*/ 1090967 h 1911786"/>
                <a:gd name="connsiteX132" fmla="*/ 917997 w 5090684"/>
                <a:gd name="connsiteY132" fmla="*/ 1082875 h 1911786"/>
                <a:gd name="connsiteX133" fmla="*/ 885629 w 5090684"/>
                <a:gd name="connsiteY133" fmla="*/ 1070737 h 1911786"/>
                <a:gd name="connsiteX134" fmla="*/ 873491 w 5090684"/>
                <a:gd name="connsiteY134" fmla="*/ 1058599 h 1911786"/>
                <a:gd name="connsiteX135" fmla="*/ 828985 w 5090684"/>
                <a:gd name="connsiteY135" fmla="*/ 1038368 h 1911786"/>
                <a:gd name="connsiteX136" fmla="*/ 800662 w 5090684"/>
                <a:gd name="connsiteY136" fmla="*/ 1030276 h 1911786"/>
                <a:gd name="connsiteX137" fmla="*/ 784478 w 5090684"/>
                <a:gd name="connsiteY137" fmla="*/ 1018138 h 1911786"/>
                <a:gd name="connsiteX138" fmla="*/ 735926 w 5090684"/>
                <a:gd name="connsiteY138" fmla="*/ 1006000 h 1911786"/>
                <a:gd name="connsiteX139" fmla="*/ 723788 w 5090684"/>
                <a:gd name="connsiteY139" fmla="*/ 997908 h 1911786"/>
                <a:gd name="connsiteX140" fmla="*/ 695466 w 5090684"/>
                <a:gd name="connsiteY140" fmla="*/ 989816 h 1911786"/>
                <a:gd name="connsiteX141" fmla="*/ 659052 w 5090684"/>
                <a:gd name="connsiteY141" fmla="*/ 969586 h 1911786"/>
                <a:gd name="connsiteX142" fmla="*/ 626684 w 5090684"/>
                <a:gd name="connsiteY142" fmla="*/ 937218 h 1911786"/>
                <a:gd name="connsiteX143" fmla="*/ 610500 w 5090684"/>
                <a:gd name="connsiteY143" fmla="*/ 921034 h 1911786"/>
                <a:gd name="connsiteX144" fmla="*/ 590269 w 5090684"/>
                <a:gd name="connsiteY144" fmla="*/ 900804 h 1911786"/>
                <a:gd name="connsiteX145" fmla="*/ 570039 w 5090684"/>
                <a:gd name="connsiteY145" fmla="*/ 880574 h 1911786"/>
                <a:gd name="connsiteX146" fmla="*/ 557901 w 5090684"/>
                <a:gd name="connsiteY146" fmla="*/ 864390 h 1911786"/>
                <a:gd name="connsiteX147" fmla="*/ 525533 w 5090684"/>
                <a:gd name="connsiteY147" fmla="*/ 844160 h 1911786"/>
                <a:gd name="connsiteX148" fmla="*/ 501257 w 5090684"/>
                <a:gd name="connsiteY148" fmla="*/ 819884 h 1911786"/>
                <a:gd name="connsiteX149" fmla="*/ 493165 w 5090684"/>
                <a:gd name="connsiteY149" fmla="*/ 811791 h 1911786"/>
                <a:gd name="connsiteX150" fmla="*/ 468889 w 5090684"/>
                <a:gd name="connsiteY150" fmla="*/ 795607 h 1911786"/>
                <a:gd name="connsiteX151" fmla="*/ 424383 w 5090684"/>
                <a:gd name="connsiteY151" fmla="*/ 759193 h 1911786"/>
                <a:gd name="connsiteX152" fmla="*/ 400107 w 5090684"/>
                <a:gd name="connsiteY152" fmla="*/ 747055 h 1911786"/>
                <a:gd name="connsiteX153" fmla="*/ 238266 w 5090684"/>
                <a:gd name="connsiteY153" fmla="*/ 743009 h 1911786"/>
                <a:gd name="connsiteX154" fmla="*/ 193760 w 5090684"/>
                <a:gd name="connsiteY154" fmla="*/ 734917 h 1911786"/>
                <a:gd name="connsiteX155" fmla="*/ 177576 w 5090684"/>
                <a:gd name="connsiteY155" fmla="*/ 726825 h 1911786"/>
                <a:gd name="connsiteX156" fmla="*/ 145208 w 5090684"/>
                <a:gd name="connsiteY156" fmla="*/ 722779 h 1911786"/>
                <a:gd name="connsiteX157" fmla="*/ 133069 w 5090684"/>
                <a:gd name="connsiteY157" fmla="*/ 718733 h 1911786"/>
                <a:gd name="connsiteX158" fmla="*/ 120931 w 5090684"/>
                <a:gd name="connsiteY158" fmla="*/ 710641 h 1911786"/>
                <a:gd name="connsiteX159" fmla="*/ 104747 w 5090684"/>
                <a:gd name="connsiteY159" fmla="*/ 706595 h 1911786"/>
                <a:gd name="connsiteX160" fmla="*/ 76425 w 5090684"/>
                <a:gd name="connsiteY160" fmla="*/ 682319 h 1911786"/>
                <a:gd name="connsiteX161" fmla="*/ 104747 w 5090684"/>
                <a:gd name="connsiteY161" fmla="*/ 710641 h 1911786"/>
                <a:gd name="connsiteX162" fmla="*/ 108793 w 5090684"/>
                <a:gd name="connsiteY162"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57901 w 5090684"/>
                <a:gd name="connsiteY6" fmla="*/ 496202 h 1911786"/>
                <a:gd name="connsiteX7" fmla="*/ 598362 w 5090684"/>
                <a:gd name="connsiteY7" fmla="*/ 480018 h 1911786"/>
                <a:gd name="connsiteX8" fmla="*/ 642868 w 5090684"/>
                <a:gd name="connsiteY8" fmla="*/ 471926 h 1911786"/>
                <a:gd name="connsiteX9" fmla="*/ 663098 w 5090684"/>
                <a:gd name="connsiteY9" fmla="*/ 467880 h 1911786"/>
                <a:gd name="connsiteX10" fmla="*/ 703558 w 5090684"/>
                <a:gd name="connsiteY10" fmla="*/ 463834 h 1911786"/>
                <a:gd name="connsiteX11" fmla="*/ 752110 w 5090684"/>
                <a:gd name="connsiteY11" fmla="*/ 451696 h 1911786"/>
                <a:gd name="connsiteX12" fmla="*/ 772340 w 5090684"/>
                <a:gd name="connsiteY12" fmla="*/ 443604 h 1911786"/>
                <a:gd name="connsiteX13" fmla="*/ 788524 w 5090684"/>
                <a:gd name="connsiteY13" fmla="*/ 439558 h 1911786"/>
                <a:gd name="connsiteX14" fmla="*/ 857307 w 5090684"/>
                <a:gd name="connsiteY14" fmla="*/ 419328 h 1911786"/>
                <a:gd name="connsiteX15" fmla="*/ 942273 w 5090684"/>
                <a:gd name="connsiteY15" fmla="*/ 391006 h 1911786"/>
                <a:gd name="connsiteX16" fmla="*/ 1019147 w 5090684"/>
                <a:gd name="connsiteY16" fmla="*/ 378868 h 1911786"/>
                <a:gd name="connsiteX17" fmla="*/ 1039377 w 5090684"/>
                <a:gd name="connsiteY17" fmla="*/ 370776 h 1911786"/>
                <a:gd name="connsiteX18" fmla="*/ 1071746 w 5090684"/>
                <a:gd name="connsiteY18" fmla="*/ 358638 h 1911786"/>
                <a:gd name="connsiteX19" fmla="*/ 1116252 w 5090684"/>
                <a:gd name="connsiteY19" fmla="*/ 354591 h 1911786"/>
                <a:gd name="connsiteX20" fmla="*/ 1128390 w 5090684"/>
                <a:gd name="connsiteY20" fmla="*/ 350545 h 1911786"/>
                <a:gd name="connsiteX21" fmla="*/ 1160758 w 5090684"/>
                <a:gd name="connsiteY21" fmla="*/ 346499 h 1911786"/>
                <a:gd name="connsiteX22" fmla="*/ 1172896 w 5090684"/>
                <a:gd name="connsiteY22" fmla="*/ 338407 h 1911786"/>
                <a:gd name="connsiteX23" fmla="*/ 1205264 w 5090684"/>
                <a:gd name="connsiteY23" fmla="*/ 334361 h 1911786"/>
                <a:gd name="connsiteX24" fmla="*/ 1217402 w 5090684"/>
                <a:gd name="connsiteY24" fmla="*/ 330315 h 1911786"/>
                <a:gd name="connsiteX25" fmla="*/ 1253816 w 5090684"/>
                <a:gd name="connsiteY25" fmla="*/ 322223 h 1911786"/>
                <a:gd name="connsiteX26" fmla="*/ 1282138 w 5090684"/>
                <a:gd name="connsiteY26" fmla="*/ 310085 h 1911786"/>
                <a:gd name="connsiteX27" fmla="*/ 1298323 w 5090684"/>
                <a:gd name="connsiteY27" fmla="*/ 306039 h 1911786"/>
                <a:gd name="connsiteX28" fmla="*/ 1310461 w 5090684"/>
                <a:gd name="connsiteY28" fmla="*/ 297947 h 1911786"/>
                <a:gd name="connsiteX29" fmla="*/ 1354967 w 5090684"/>
                <a:gd name="connsiteY29" fmla="*/ 289855 h 1911786"/>
                <a:gd name="connsiteX30" fmla="*/ 1387335 w 5090684"/>
                <a:gd name="connsiteY30" fmla="*/ 277717 h 1911786"/>
                <a:gd name="connsiteX31" fmla="*/ 1419703 w 5090684"/>
                <a:gd name="connsiteY31" fmla="*/ 265579 h 1911786"/>
                <a:gd name="connsiteX32" fmla="*/ 1435887 w 5090684"/>
                <a:gd name="connsiteY32" fmla="*/ 261533 h 1911786"/>
                <a:gd name="connsiteX33" fmla="*/ 1796698 w 5090684"/>
                <a:gd name="connsiteY33" fmla="*/ 162894 h 1911786"/>
                <a:gd name="connsiteX34" fmla="*/ 2610971 w 5090684"/>
                <a:gd name="connsiteY34" fmla="*/ 7815 h 1911786"/>
                <a:gd name="connsiteX35" fmla="*/ 3362399 w 5090684"/>
                <a:gd name="connsiteY35" fmla="*/ 36875 h 1911786"/>
                <a:gd name="connsiteX36" fmla="*/ 3627993 w 5090684"/>
                <a:gd name="connsiteY36" fmla="*/ 83357 h 1911786"/>
                <a:gd name="connsiteX37" fmla="*/ 4417802 w 5090684"/>
                <a:gd name="connsiteY37" fmla="*/ 95646 h 1911786"/>
                <a:gd name="connsiteX38" fmla="*/ 5049970 w 5090684"/>
                <a:gd name="connsiteY38" fmla="*/ 91314 h 1911786"/>
                <a:gd name="connsiteX39" fmla="*/ 5024705 w 5090684"/>
                <a:gd name="connsiteY39" fmla="*/ 391006 h 1911786"/>
                <a:gd name="connsiteX40" fmla="*/ 5000429 w 5090684"/>
                <a:gd name="connsiteY40" fmla="*/ 459788 h 1911786"/>
                <a:gd name="connsiteX41" fmla="*/ 4992337 w 5090684"/>
                <a:gd name="connsiteY41" fmla="*/ 496202 h 1911786"/>
                <a:gd name="connsiteX42" fmla="*/ 4980199 w 5090684"/>
                <a:gd name="connsiteY42" fmla="*/ 564984 h 1911786"/>
                <a:gd name="connsiteX43" fmla="*/ 4984245 w 5090684"/>
                <a:gd name="connsiteY43" fmla="*/ 1014092 h 1911786"/>
                <a:gd name="connsiteX44" fmla="*/ 4988291 w 5090684"/>
                <a:gd name="connsiteY44" fmla="*/ 1030276 h 1911786"/>
                <a:gd name="connsiteX45" fmla="*/ 4992337 w 5090684"/>
                <a:gd name="connsiteY45" fmla="*/ 1151657 h 1911786"/>
                <a:gd name="connsiteX46" fmla="*/ 5008521 w 5090684"/>
                <a:gd name="connsiteY46" fmla="*/ 1196163 h 1911786"/>
                <a:gd name="connsiteX47" fmla="*/ 5016613 w 5090684"/>
                <a:gd name="connsiteY47" fmla="*/ 1224485 h 1911786"/>
                <a:gd name="connsiteX48" fmla="*/ 5024705 w 5090684"/>
                <a:gd name="connsiteY48" fmla="*/ 1244715 h 1911786"/>
                <a:gd name="connsiteX49" fmla="*/ 5028751 w 5090684"/>
                <a:gd name="connsiteY49" fmla="*/ 1264945 h 1911786"/>
                <a:gd name="connsiteX50" fmla="*/ 5040889 w 5090684"/>
                <a:gd name="connsiteY50" fmla="*/ 1281130 h 1911786"/>
                <a:gd name="connsiteX51" fmla="*/ 5044935 w 5090684"/>
                <a:gd name="connsiteY51" fmla="*/ 1301360 h 1911786"/>
                <a:gd name="connsiteX52" fmla="*/ 5053027 w 5090684"/>
                <a:gd name="connsiteY52" fmla="*/ 1317544 h 1911786"/>
                <a:gd name="connsiteX53" fmla="*/ 5057073 w 5090684"/>
                <a:gd name="connsiteY53" fmla="*/ 1333728 h 1911786"/>
                <a:gd name="connsiteX54" fmla="*/ 5040889 w 5090684"/>
                <a:gd name="connsiteY54" fmla="*/ 1390372 h 1911786"/>
                <a:gd name="connsiteX55" fmla="*/ 5012567 w 5090684"/>
                <a:gd name="connsiteY55" fmla="*/ 1463200 h 1911786"/>
                <a:gd name="connsiteX56" fmla="*/ 4992337 w 5090684"/>
                <a:gd name="connsiteY56" fmla="*/ 1523891 h 1911786"/>
                <a:gd name="connsiteX57" fmla="*/ 4968061 w 5090684"/>
                <a:gd name="connsiteY57" fmla="*/ 1596719 h 1911786"/>
                <a:gd name="connsiteX58" fmla="*/ 4964015 w 5090684"/>
                <a:gd name="connsiteY58" fmla="*/ 1616949 h 1911786"/>
                <a:gd name="connsiteX59" fmla="*/ 4947831 w 5090684"/>
                <a:gd name="connsiteY59" fmla="*/ 1665501 h 1911786"/>
                <a:gd name="connsiteX60" fmla="*/ 4939738 w 5090684"/>
                <a:gd name="connsiteY60" fmla="*/ 1685731 h 1911786"/>
                <a:gd name="connsiteX61" fmla="*/ 4927600 w 5090684"/>
                <a:gd name="connsiteY61" fmla="*/ 1693823 h 1911786"/>
                <a:gd name="connsiteX62" fmla="*/ 4923554 w 5090684"/>
                <a:gd name="connsiteY62" fmla="*/ 1705961 h 1911786"/>
                <a:gd name="connsiteX63" fmla="*/ 4899278 w 5090684"/>
                <a:gd name="connsiteY63" fmla="*/ 1758560 h 1911786"/>
                <a:gd name="connsiteX64" fmla="*/ 4895232 w 5090684"/>
                <a:gd name="connsiteY64" fmla="*/ 1778790 h 1911786"/>
                <a:gd name="connsiteX65" fmla="*/ 4883094 w 5090684"/>
                <a:gd name="connsiteY65" fmla="*/ 1807112 h 1911786"/>
                <a:gd name="connsiteX66" fmla="*/ 4879048 w 5090684"/>
                <a:gd name="connsiteY66" fmla="*/ 1819250 h 1911786"/>
                <a:gd name="connsiteX67" fmla="*/ 4875002 w 5090684"/>
                <a:gd name="connsiteY67" fmla="*/ 1835434 h 1911786"/>
                <a:gd name="connsiteX68" fmla="*/ 4818358 w 5090684"/>
                <a:gd name="connsiteY68" fmla="*/ 1847572 h 1911786"/>
                <a:gd name="connsiteX69" fmla="*/ 4713162 w 5090684"/>
                <a:gd name="connsiteY69" fmla="*/ 1867802 h 1911786"/>
                <a:gd name="connsiteX70" fmla="*/ 4551321 w 5090684"/>
                <a:gd name="connsiteY70" fmla="*/ 1871848 h 1911786"/>
                <a:gd name="connsiteX71" fmla="*/ 4429940 w 5090684"/>
                <a:gd name="connsiteY71" fmla="*/ 1883986 h 1911786"/>
                <a:gd name="connsiteX72" fmla="*/ 4227639 w 5090684"/>
                <a:gd name="connsiteY72" fmla="*/ 1892078 h 1911786"/>
                <a:gd name="connsiteX73" fmla="*/ 4009154 w 5090684"/>
                <a:gd name="connsiteY73" fmla="*/ 1896124 h 1911786"/>
                <a:gd name="connsiteX74" fmla="*/ 3952510 w 5090684"/>
                <a:gd name="connsiteY74" fmla="*/ 1892078 h 1911786"/>
                <a:gd name="connsiteX75" fmla="*/ 3899912 w 5090684"/>
                <a:gd name="connsiteY75" fmla="*/ 1883986 h 1911786"/>
                <a:gd name="connsiteX76" fmla="*/ 3867544 w 5090684"/>
                <a:gd name="connsiteY76" fmla="*/ 1875894 h 1911786"/>
                <a:gd name="connsiteX77" fmla="*/ 3831130 w 5090684"/>
                <a:gd name="connsiteY77" fmla="*/ 1867802 h 1911786"/>
                <a:gd name="connsiteX78" fmla="*/ 3802808 w 5090684"/>
                <a:gd name="connsiteY78" fmla="*/ 1863756 h 1911786"/>
                <a:gd name="connsiteX79" fmla="*/ 3766393 w 5090684"/>
                <a:gd name="connsiteY79" fmla="*/ 1855664 h 1911786"/>
                <a:gd name="connsiteX80" fmla="*/ 3742117 w 5090684"/>
                <a:gd name="connsiteY80" fmla="*/ 1851618 h 1911786"/>
                <a:gd name="connsiteX81" fmla="*/ 3721887 w 5090684"/>
                <a:gd name="connsiteY81" fmla="*/ 1847572 h 1911786"/>
                <a:gd name="connsiteX82" fmla="*/ 3636921 w 5090684"/>
                <a:gd name="connsiteY82" fmla="*/ 1835434 h 1911786"/>
                <a:gd name="connsiteX83" fmla="*/ 3551954 w 5090684"/>
                <a:gd name="connsiteY83" fmla="*/ 1827342 h 1911786"/>
                <a:gd name="connsiteX84" fmla="*/ 3491264 w 5090684"/>
                <a:gd name="connsiteY84" fmla="*/ 1819250 h 1911786"/>
                <a:gd name="connsiteX85" fmla="*/ 3471034 w 5090684"/>
                <a:gd name="connsiteY85" fmla="*/ 1811158 h 1911786"/>
                <a:gd name="connsiteX86" fmla="*/ 3434620 w 5090684"/>
                <a:gd name="connsiteY86" fmla="*/ 1786882 h 1911786"/>
                <a:gd name="connsiteX87" fmla="*/ 3422482 w 5090684"/>
                <a:gd name="connsiteY87" fmla="*/ 1770698 h 1911786"/>
                <a:gd name="connsiteX88" fmla="*/ 3377976 w 5090684"/>
                <a:gd name="connsiteY88" fmla="*/ 1746422 h 1911786"/>
                <a:gd name="connsiteX89" fmla="*/ 3337515 w 5090684"/>
                <a:gd name="connsiteY89" fmla="*/ 1722145 h 1911786"/>
                <a:gd name="connsiteX90" fmla="*/ 3309193 w 5090684"/>
                <a:gd name="connsiteY90" fmla="*/ 1710007 h 1911786"/>
                <a:gd name="connsiteX91" fmla="*/ 3268733 w 5090684"/>
                <a:gd name="connsiteY91" fmla="*/ 1685731 h 1911786"/>
                <a:gd name="connsiteX92" fmla="*/ 3244457 w 5090684"/>
                <a:gd name="connsiteY92" fmla="*/ 1677639 h 1911786"/>
                <a:gd name="connsiteX93" fmla="*/ 3195905 w 5090684"/>
                <a:gd name="connsiteY93" fmla="*/ 1657409 h 1911786"/>
                <a:gd name="connsiteX94" fmla="*/ 3175675 w 5090684"/>
                <a:gd name="connsiteY94" fmla="*/ 1649317 h 1911786"/>
                <a:gd name="connsiteX95" fmla="*/ 3155445 w 5090684"/>
                <a:gd name="connsiteY95" fmla="*/ 1645271 h 1911786"/>
                <a:gd name="connsiteX96" fmla="*/ 3074524 w 5090684"/>
                <a:gd name="connsiteY96" fmla="*/ 1633133 h 1911786"/>
                <a:gd name="connsiteX97" fmla="*/ 3025972 w 5090684"/>
                <a:gd name="connsiteY97" fmla="*/ 1629087 h 1911786"/>
                <a:gd name="connsiteX98" fmla="*/ 2985512 w 5090684"/>
                <a:gd name="connsiteY98" fmla="*/ 1604811 h 1911786"/>
                <a:gd name="connsiteX99" fmla="*/ 2953144 w 5090684"/>
                <a:gd name="connsiteY99" fmla="*/ 1584581 h 1911786"/>
                <a:gd name="connsiteX100" fmla="*/ 2932914 w 5090684"/>
                <a:gd name="connsiteY100" fmla="*/ 1556259 h 1911786"/>
                <a:gd name="connsiteX101" fmla="*/ 2916730 w 5090684"/>
                <a:gd name="connsiteY101" fmla="*/ 1552213 h 1911786"/>
                <a:gd name="connsiteX102" fmla="*/ 2904592 w 5090684"/>
                <a:gd name="connsiteY102" fmla="*/ 1548167 h 1911786"/>
                <a:gd name="connsiteX103" fmla="*/ 2884362 w 5090684"/>
                <a:gd name="connsiteY103" fmla="*/ 1544121 h 1911786"/>
                <a:gd name="connsiteX104" fmla="*/ 2847947 w 5090684"/>
                <a:gd name="connsiteY104" fmla="*/ 1531983 h 1911786"/>
                <a:gd name="connsiteX105" fmla="*/ 2807487 w 5090684"/>
                <a:gd name="connsiteY105" fmla="*/ 1523891 h 1911786"/>
                <a:gd name="connsiteX106" fmla="*/ 2750843 w 5090684"/>
                <a:gd name="connsiteY106" fmla="*/ 1507707 h 1911786"/>
                <a:gd name="connsiteX107" fmla="*/ 2714429 w 5090684"/>
                <a:gd name="connsiteY107" fmla="*/ 1495568 h 1911786"/>
                <a:gd name="connsiteX108" fmla="*/ 2645646 w 5090684"/>
                <a:gd name="connsiteY108" fmla="*/ 1483430 h 1911786"/>
                <a:gd name="connsiteX109" fmla="*/ 2499990 w 5090684"/>
                <a:gd name="connsiteY109" fmla="*/ 1467246 h 1911786"/>
                <a:gd name="connsiteX110" fmla="*/ 2471668 w 5090684"/>
                <a:gd name="connsiteY110" fmla="*/ 1463200 h 1911786"/>
                <a:gd name="connsiteX111" fmla="*/ 2366471 w 5090684"/>
                <a:gd name="connsiteY111" fmla="*/ 1434878 h 1911786"/>
                <a:gd name="connsiteX112" fmla="*/ 2297689 w 5090684"/>
                <a:gd name="connsiteY112" fmla="*/ 1422740 h 1911786"/>
                <a:gd name="connsiteX113" fmla="*/ 2119664 w 5090684"/>
                <a:gd name="connsiteY113" fmla="*/ 1370142 h 1911786"/>
                <a:gd name="connsiteX114" fmla="*/ 1925455 w 5090684"/>
                <a:gd name="connsiteY114" fmla="*/ 1297314 h 1911786"/>
                <a:gd name="connsiteX115" fmla="*/ 1795983 w 5090684"/>
                <a:gd name="connsiteY115" fmla="*/ 1273038 h 1911786"/>
                <a:gd name="connsiteX116" fmla="*/ 1690786 w 5090684"/>
                <a:gd name="connsiteY116" fmla="*/ 1248761 h 1911786"/>
                <a:gd name="connsiteX117" fmla="*/ 1500623 w 5090684"/>
                <a:gd name="connsiteY117" fmla="*/ 1232577 h 1911786"/>
                <a:gd name="connsiteX118" fmla="*/ 1456117 w 5090684"/>
                <a:gd name="connsiteY118" fmla="*/ 1224485 h 1911786"/>
                <a:gd name="connsiteX119" fmla="*/ 1395427 w 5090684"/>
                <a:gd name="connsiteY119" fmla="*/ 1208301 h 1911786"/>
                <a:gd name="connsiteX120" fmla="*/ 1274046 w 5090684"/>
                <a:gd name="connsiteY120" fmla="*/ 1204255 h 1911786"/>
                <a:gd name="connsiteX121" fmla="*/ 1217402 w 5090684"/>
                <a:gd name="connsiteY121" fmla="*/ 1192117 h 1911786"/>
                <a:gd name="connsiteX122" fmla="*/ 1140528 w 5090684"/>
                <a:gd name="connsiteY122" fmla="*/ 1171887 h 1911786"/>
                <a:gd name="connsiteX123" fmla="*/ 1120298 w 5090684"/>
                <a:gd name="connsiteY123" fmla="*/ 1167841 h 1911786"/>
                <a:gd name="connsiteX124" fmla="*/ 1075792 w 5090684"/>
                <a:gd name="connsiteY124" fmla="*/ 1155703 h 1911786"/>
                <a:gd name="connsiteX125" fmla="*/ 1055562 w 5090684"/>
                <a:gd name="connsiteY125" fmla="*/ 1143565 h 1911786"/>
                <a:gd name="connsiteX126" fmla="*/ 1035331 w 5090684"/>
                <a:gd name="connsiteY126" fmla="*/ 1139519 h 1911786"/>
                <a:gd name="connsiteX127" fmla="*/ 1023193 w 5090684"/>
                <a:gd name="connsiteY127" fmla="*/ 1135473 h 1911786"/>
                <a:gd name="connsiteX128" fmla="*/ 974641 w 5090684"/>
                <a:gd name="connsiteY128" fmla="*/ 1111197 h 1911786"/>
                <a:gd name="connsiteX129" fmla="*/ 958457 w 5090684"/>
                <a:gd name="connsiteY129" fmla="*/ 1103105 h 1911786"/>
                <a:gd name="connsiteX130" fmla="*/ 930135 w 5090684"/>
                <a:gd name="connsiteY130" fmla="*/ 1090967 h 1911786"/>
                <a:gd name="connsiteX131" fmla="*/ 917997 w 5090684"/>
                <a:gd name="connsiteY131" fmla="*/ 1082875 h 1911786"/>
                <a:gd name="connsiteX132" fmla="*/ 885629 w 5090684"/>
                <a:gd name="connsiteY132" fmla="*/ 1070737 h 1911786"/>
                <a:gd name="connsiteX133" fmla="*/ 873491 w 5090684"/>
                <a:gd name="connsiteY133" fmla="*/ 1058599 h 1911786"/>
                <a:gd name="connsiteX134" fmla="*/ 828985 w 5090684"/>
                <a:gd name="connsiteY134" fmla="*/ 1038368 h 1911786"/>
                <a:gd name="connsiteX135" fmla="*/ 800662 w 5090684"/>
                <a:gd name="connsiteY135" fmla="*/ 1030276 h 1911786"/>
                <a:gd name="connsiteX136" fmla="*/ 784478 w 5090684"/>
                <a:gd name="connsiteY136" fmla="*/ 1018138 h 1911786"/>
                <a:gd name="connsiteX137" fmla="*/ 735926 w 5090684"/>
                <a:gd name="connsiteY137" fmla="*/ 1006000 h 1911786"/>
                <a:gd name="connsiteX138" fmla="*/ 723788 w 5090684"/>
                <a:gd name="connsiteY138" fmla="*/ 997908 h 1911786"/>
                <a:gd name="connsiteX139" fmla="*/ 695466 w 5090684"/>
                <a:gd name="connsiteY139" fmla="*/ 989816 h 1911786"/>
                <a:gd name="connsiteX140" fmla="*/ 659052 w 5090684"/>
                <a:gd name="connsiteY140" fmla="*/ 969586 h 1911786"/>
                <a:gd name="connsiteX141" fmla="*/ 626684 w 5090684"/>
                <a:gd name="connsiteY141" fmla="*/ 937218 h 1911786"/>
                <a:gd name="connsiteX142" fmla="*/ 610500 w 5090684"/>
                <a:gd name="connsiteY142" fmla="*/ 921034 h 1911786"/>
                <a:gd name="connsiteX143" fmla="*/ 590269 w 5090684"/>
                <a:gd name="connsiteY143" fmla="*/ 900804 h 1911786"/>
                <a:gd name="connsiteX144" fmla="*/ 570039 w 5090684"/>
                <a:gd name="connsiteY144" fmla="*/ 880574 h 1911786"/>
                <a:gd name="connsiteX145" fmla="*/ 557901 w 5090684"/>
                <a:gd name="connsiteY145" fmla="*/ 864390 h 1911786"/>
                <a:gd name="connsiteX146" fmla="*/ 525533 w 5090684"/>
                <a:gd name="connsiteY146" fmla="*/ 844160 h 1911786"/>
                <a:gd name="connsiteX147" fmla="*/ 501257 w 5090684"/>
                <a:gd name="connsiteY147" fmla="*/ 819884 h 1911786"/>
                <a:gd name="connsiteX148" fmla="*/ 493165 w 5090684"/>
                <a:gd name="connsiteY148" fmla="*/ 811791 h 1911786"/>
                <a:gd name="connsiteX149" fmla="*/ 468889 w 5090684"/>
                <a:gd name="connsiteY149" fmla="*/ 795607 h 1911786"/>
                <a:gd name="connsiteX150" fmla="*/ 424383 w 5090684"/>
                <a:gd name="connsiteY150" fmla="*/ 759193 h 1911786"/>
                <a:gd name="connsiteX151" fmla="*/ 400107 w 5090684"/>
                <a:gd name="connsiteY151" fmla="*/ 747055 h 1911786"/>
                <a:gd name="connsiteX152" fmla="*/ 238266 w 5090684"/>
                <a:gd name="connsiteY152" fmla="*/ 743009 h 1911786"/>
                <a:gd name="connsiteX153" fmla="*/ 193760 w 5090684"/>
                <a:gd name="connsiteY153" fmla="*/ 734917 h 1911786"/>
                <a:gd name="connsiteX154" fmla="*/ 177576 w 5090684"/>
                <a:gd name="connsiteY154" fmla="*/ 726825 h 1911786"/>
                <a:gd name="connsiteX155" fmla="*/ 145208 w 5090684"/>
                <a:gd name="connsiteY155" fmla="*/ 722779 h 1911786"/>
                <a:gd name="connsiteX156" fmla="*/ 133069 w 5090684"/>
                <a:gd name="connsiteY156" fmla="*/ 718733 h 1911786"/>
                <a:gd name="connsiteX157" fmla="*/ 120931 w 5090684"/>
                <a:gd name="connsiteY157" fmla="*/ 710641 h 1911786"/>
                <a:gd name="connsiteX158" fmla="*/ 104747 w 5090684"/>
                <a:gd name="connsiteY158" fmla="*/ 706595 h 1911786"/>
                <a:gd name="connsiteX159" fmla="*/ 76425 w 5090684"/>
                <a:gd name="connsiteY159" fmla="*/ 682319 h 1911786"/>
                <a:gd name="connsiteX160" fmla="*/ 104747 w 5090684"/>
                <a:gd name="connsiteY160" fmla="*/ 710641 h 1911786"/>
                <a:gd name="connsiteX161" fmla="*/ 108793 w 5090684"/>
                <a:gd name="connsiteY161"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16252 w 5090684"/>
                <a:gd name="connsiteY18" fmla="*/ 354591 h 1911786"/>
                <a:gd name="connsiteX19" fmla="*/ 1128390 w 5090684"/>
                <a:gd name="connsiteY19" fmla="*/ 350545 h 1911786"/>
                <a:gd name="connsiteX20" fmla="*/ 1160758 w 5090684"/>
                <a:gd name="connsiteY20" fmla="*/ 346499 h 1911786"/>
                <a:gd name="connsiteX21" fmla="*/ 1172896 w 5090684"/>
                <a:gd name="connsiteY21" fmla="*/ 338407 h 1911786"/>
                <a:gd name="connsiteX22" fmla="*/ 1205264 w 5090684"/>
                <a:gd name="connsiteY22" fmla="*/ 334361 h 1911786"/>
                <a:gd name="connsiteX23" fmla="*/ 1217402 w 5090684"/>
                <a:gd name="connsiteY23" fmla="*/ 330315 h 1911786"/>
                <a:gd name="connsiteX24" fmla="*/ 1253816 w 5090684"/>
                <a:gd name="connsiteY24" fmla="*/ 322223 h 1911786"/>
                <a:gd name="connsiteX25" fmla="*/ 1282138 w 5090684"/>
                <a:gd name="connsiteY25" fmla="*/ 310085 h 1911786"/>
                <a:gd name="connsiteX26" fmla="*/ 1298323 w 5090684"/>
                <a:gd name="connsiteY26" fmla="*/ 306039 h 1911786"/>
                <a:gd name="connsiteX27" fmla="*/ 1310461 w 5090684"/>
                <a:gd name="connsiteY27" fmla="*/ 297947 h 1911786"/>
                <a:gd name="connsiteX28" fmla="*/ 1354967 w 5090684"/>
                <a:gd name="connsiteY28" fmla="*/ 289855 h 1911786"/>
                <a:gd name="connsiteX29" fmla="*/ 1387335 w 5090684"/>
                <a:gd name="connsiteY29" fmla="*/ 277717 h 1911786"/>
                <a:gd name="connsiteX30" fmla="*/ 1419703 w 5090684"/>
                <a:gd name="connsiteY30" fmla="*/ 265579 h 1911786"/>
                <a:gd name="connsiteX31" fmla="*/ 1435887 w 5090684"/>
                <a:gd name="connsiteY31" fmla="*/ 261533 h 1911786"/>
                <a:gd name="connsiteX32" fmla="*/ 1796698 w 5090684"/>
                <a:gd name="connsiteY32" fmla="*/ 162894 h 1911786"/>
                <a:gd name="connsiteX33" fmla="*/ 2610971 w 5090684"/>
                <a:gd name="connsiteY33" fmla="*/ 7815 h 1911786"/>
                <a:gd name="connsiteX34" fmla="*/ 3362399 w 5090684"/>
                <a:gd name="connsiteY34" fmla="*/ 36875 h 1911786"/>
                <a:gd name="connsiteX35" fmla="*/ 3627993 w 5090684"/>
                <a:gd name="connsiteY35" fmla="*/ 83357 h 1911786"/>
                <a:gd name="connsiteX36" fmla="*/ 4417802 w 5090684"/>
                <a:gd name="connsiteY36" fmla="*/ 95646 h 1911786"/>
                <a:gd name="connsiteX37" fmla="*/ 5049970 w 5090684"/>
                <a:gd name="connsiteY37" fmla="*/ 91314 h 1911786"/>
                <a:gd name="connsiteX38" fmla="*/ 5024705 w 5090684"/>
                <a:gd name="connsiteY38" fmla="*/ 391006 h 1911786"/>
                <a:gd name="connsiteX39" fmla="*/ 5000429 w 5090684"/>
                <a:gd name="connsiteY39" fmla="*/ 459788 h 1911786"/>
                <a:gd name="connsiteX40" fmla="*/ 4992337 w 5090684"/>
                <a:gd name="connsiteY40" fmla="*/ 496202 h 1911786"/>
                <a:gd name="connsiteX41" fmla="*/ 4980199 w 5090684"/>
                <a:gd name="connsiteY41" fmla="*/ 564984 h 1911786"/>
                <a:gd name="connsiteX42" fmla="*/ 4984245 w 5090684"/>
                <a:gd name="connsiteY42" fmla="*/ 1014092 h 1911786"/>
                <a:gd name="connsiteX43" fmla="*/ 4988291 w 5090684"/>
                <a:gd name="connsiteY43" fmla="*/ 1030276 h 1911786"/>
                <a:gd name="connsiteX44" fmla="*/ 4992337 w 5090684"/>
                <a:gd name="connsiteY44" fmla="*/ 1151657 h 1911786"/>
                <a:gd name="connsiteX45" fmla="*/ 5008521 w 5090684"/>
                <a:gd name="connsiteY45" fmla="*/ 1196163 h 1911786"/>
                <a:gd name="connsiteX46" fmla="*/ 5016613 w 5090684"/>
                <a:gd name="connsiteY46" fmla="*/ 1224485 h 1911786"/>
                <a:gd name="connsiteX47" fmla="*/ 5024705 w 5090684"/>
                <a:gd name="connsiteY47" fmla="*/ 1244715 h 1911786"/>
                <a:gd name="connsiteX48" fmla="*/ 5028751 w 5090684"/>
                <a:gd name="connsiteY48" fmla="*/ 1264945 h 1911786"/>
                <a:gd name="connsiteX49" fmla="*/ 5040889 w 5090684"/>
                <a:gd name="connsiteY49" fmla="*/ 1281130 h 1911786"/>
                <a:gd name="connsiteX50" fmla="*/ 5044935 w 5090684"/>
                <a:gd name="connsiteY50" fmla="*/ 1301360 h 1911786"/>
                <a:gd name="connsiteX51" fmla="*/ 5053027 w 5090684"/>
                <a:gd name="connsiteY51" fmla="*/ 1317544 h 1911786"/>
                <a:gd name="connsiteX52" fmla="*/ 5057073 w 5090684"/>
                <a:gd name="connsiteY52" fmla="*/ 1333728 h 1911786"/>
                <a:gd name="connsiteX53" fmla="*/ 5040889 w 5090684"/>
                <a:gd name="connsiteY53" fmla="*/ 1390372 h 1911786"/>
                <a:gd name="connsiteX54" fmla="*/ 5012567 w 5090684"/>
                <a:gd name="connsiteY54" fmla="*/ 1463200 h 1911786"/>
                <a:gd name="connsiteX55" fmla="*/ 4992337 w 5090684"/>
                <a:gd name="connsiteY55" fmla="*/ 1523891 h 1911786"/>
                <a:gd name="connsiteX56" fmla="*/ 4968061 w 5090684"/>
                <a:gd name="connsiteY56" fmla="*/ 1596719 h 1911786"/>
                <a:gd name="connsiteX57" fmla="*/ 4964015 w 5090684"/>
                <a:gd name="connsiteY57" fmla="*/ 1616949 h 1911786"/>
                <a:gd name="connsiteX58" fmla="*/ 4947831 w 5090684"/>
                <a:gd name="connsiteY58" fmla="*/ 1665501 h 1911786"/>
                <a:gd name="connsiteX59" fmla="*/ 4939738 w 5090684"/>
                <a:gd name="connsiteY59" fmla="*/ 1685731 h 1911786"/>
                <a:gd name="connsiteX60" fmla="*/ 4927600 w 5090684"/>
                <a:gd name="connsiteY60" fmla="*/ 1693823 h 1911786"/>
                <a:gd name="connsiteX61" fmla="*/ 4923554 w 5090684"/>
                <a:gd name="connsiteY61" fmla="*/ 1705961 h 1911786"/>
                <a:gd name="connsiteX62" fmla="*/ 4899278 w 5090684"/>
                <a:gd name="connsiteY62" fmla="*/ 1758560 h 1911786"/>
                <a:gd name="connsiteX63" fmla="*/ 4895232 w 5090684"/>
                <a:gd name="connsiteY63" fmla="*/ 1778790 h 1911786"/>
                <a:gd name="connsiteX64" fmla="*/ 4883094 w 5090684"/>
                <a:gd name="connsiteY64" fmla="*/ 1807112 h 1911786"/>
                <a:gd name="connsiteX65" fmla="*/ 4879048 w 5090684"/>
                <a:gd name="connsiteY65" fmla="*/ 1819250 h 1911786"/>
                <a:gd name="connsiteX66" fmla="*/ 4875002 w 5090684"/>
                <a:gd name="connsiteY66" fmla="*/ 1835434 h 1911786"/>
                <a:gd name="connsiteX67" fmla="*/ 4818358 w 5090684"/>
                <a:gd name="connsiteY67" fmla="*/ 1847572 h 1911786"/>
                <a:gd name="connsiteX68" fmla="*/ 4713162 w 5090684"/>
                <a:gd name="connsiteY68" fmla="*/ 1867802 h 1911786"/>
                <a:gd name="connsiteX69" fmla="*/ 4551321 w 5090684"/>
                <a:gd name="connsiteY69" fmla="*/ 1871848 h 1911786"/>
                <a:gd name="connsiteX70" fmla="*/ 4429940 w 5090684"/>
                <a:gd name="connsiteY70" fmla="*/ 1883986 h 1911786"/>
                <a:gd name="connsiteX71" fmla="*/ 4227639 w 5090684"/>
                <a:gd name="connsiteY71" fmla="*/ 1892078 h 1911786"/>
                <a:gd name="connsiteX72" fmla="*/ 4009154 w 5090684"/>
                <a:gd name="connsiteY72" fmla="*/ 1896124 h 1911786"/>
                <a:gd name="connsiteX73" fmla="*/ 3952510 w 5090684"/>
                <a:gd name="connsiteY73" fmla="*/ 1892078 h 1911786"/>
                <a:gd name="connsiteX74" fmla="*/ 3899912 w 5090684"/>
                <a:gd name="connsiteY74" fmla="*/ 1883986 h 1911786"/>
                <a:gd name="connsiteX75" fmla="*/ 3867544 w 5090684"/>
                <a:gd name="connsiteY75" fmla="*/ 1875894 h 1911786"/>
                <a:gd name="connsiteX76" fmla="*/ 3831130 w 5090684"/>
                <a:gd name="connsiteY76" fmla="*/ 1867802 h 1911786"/>
                <a:gd name="connsiteX77" fmla="*/ 3802808 w 5090684"/>
                <a:gd name="connsiteY77" fmla="*/ 1863756 h 1911786"/>
                <a:gd name="connsiteX78" fmla="*/ 3766393 w 5090684"/>
                <a:gd name="connsiteY78" fmla="*/ 1855664 h 1911786"/>
                <a:gd name="connsiteX79" fmla="*/ 3742117 w 5090684"/>
                <a:gd name="connsiteY79" fmla="*/ 1851618 h 1911786"/>
                <a:gd name="connsiteX80" fmla="*/ 3721887 w 5090684"/>
                <a:gd name="connsiteY80" fmla="*/ 1847572 h 1911786"/>
                <a:gd name="connsiteX81" fmla="*/ 3636921 w 5090684"/>
                <a:gd name="connsiteY81" fmla="*/ 1835434 h 1911786"/>
                <a:gd name="connsiteX82" fmla="*/ 3551954 w 5090684"/>
                <a:gd name="connsiteY82" fmla="*/ 1827342 h 1911786"/>
                <a:gd name="connsiteX83" fmla="*/ 3491264 w 5090684"/>
                <a:gd name="connsiteY83" fmla="*/ 1819250 h 1911786"/>
                <a:gd name="connsiteX84" fmla="*/ 3471034 w 5090684"/>
                <a:gd name="connsiteY84" fmla="*/ 1811158 h 1911786"/>
                <a:gd name="connsiteX85" fmla="*/ 3434620 w 5090684"/>
                <a:gd name="connsiteY85" fmla="*/ 1786882 h 1911786"/>
                <a:gd name="connsiteX86" fmla="*/ 3422482 w 5090684"/>
                <a:gd name="connsiteY86" fmla="*/ 1770698 h 1911786"/>
                <a:gd name="connsiteX87" fmla="*/ 3377976 w 5090684"/>
                <a:gd name="connsiteY87" fmla="*/ 1746422 h 1911786"/>
                <a:gd name="connsiteX88" fmla="*/ 3337515 w 5090684"/>
                <a:gd name="connsiteY88" fmla="*/ 1722145 h 1911786"/>
                <a:gd name="connsiteX89" fmla="*/ 3309193 w 5090684"/>
                <a:gd name="connsiteY89" fmla="*/ 1710007 h 1911786"/>
                <a:gd name="connsiteX90" fmla="*/ 3268733 w 5090684"/>
                <a:gd name="connsiteY90" fmla="*/ 1685731 h 1911786"/>
                <a:gd name="connsiteX91" fmla="*/ 3244457 w 5090684"/>
                <a:gd name="connsiteY91" fmla="*/ 1677639 h 1911786"/>
                <a:gd name="connsiteX92" fmla="*/ 3195905 w 5090684"/>
                <a:gd name="connsiteY92" fmla="*/ 1657409 h 1911786"/>
                <a:gd name="connsiteX93" fmla="*/ 3175675 w 5090684"/>
                <a:gd name="connsiteY93" fmla="*/ 1649317 h 1911786"/>
                <a:gd name="connsiteX94" fmla="*/ 3155445 w 5090684"/>
                <a:gd name="connsiteY94" fmla="*/ 1645271 h 1911786"/>
                <a:gd name="connsiteX95" fmla="*/ 3074524 w 5090684"/>
                <a:gd name="connsiteY95" fmla="*/ 1633133 h 1911786"/>
                <a:gd name="connsiteX96" fmla="*/ 3025972 w 5090684"/>
                <a:gd name="connsiteY96" fmla="*/ 1629087 h 1911786"/>
                <a:gd name="connsiteX97" fmla="*/ 2985512 w 5090684"/>
                <a:gd name="connsiteY97" fmla="*/ 1604811 h 1911786"/>
                <a:gd name="connsiteX98" fmla="*/ 2953144 w 5090684"/>
                <a:gd name="connsiteY98" fmla="*/ 1584581 h 1911786"/>
                <a:gd name="connsiteX99" fmla="*/ 2932914 w 5090684"/>
                <a:gd name="connsiteY99" fmla="*/ 1556259 h 1911786"/>
                <a:gd name="connsiteX100" fmla="*/ 2916730 w 5090684"/>
                <a:gd name="connsiteY100" fmla="*/ 1552213 h 1911786"/>
                <a:gd name="connsiteX101" fmla="*/ 2904592 w 5090684"/>
                <a:gd name="connsiteY101" fmla="*/ 1548167 h 1911786"/>
                <a:gd name="connsiteX102" fmla="*/ 2884362 w 5090684"/>
                <a:gd name="connsiteY102" fmla="*/ 1544121 h 1911786"/>
                <a:gd name="connsiteX103" fmla="*/ 2847947 w 5090684"/>
                <a:gd name="connsiteY103" fmla="*/ 1531983 h 1911786"/>
                <a:gd name="connsiteX104" fmla="*/ 2807487 w 5090684"/>
                <a:gd name="connsiteY104" fmla="*/ 1523891 h 1911786"/>
                <a:gd name="connsiteX105" fmla="*/ 2750843 w 5090684"/>
                <a:gd name="connsiteY105" fmla="*/ 1507707 h 1911786"/>
                <a:gd name="connsiteX106" fmla="*/ 2714429 w 5090684"/>
                <a:gd name="connsiteY106" fmla="*/ 1495568 h 1911786"/>
                <a:gd name="connsiteX107" fmla="*/ 2645646 w 5090684"/>
                <a:gd name="connsiteY107" fmla="*/ 1483430 h 1911786"/>
                <a:gd name="connsiteX108" fmla="*/ 2499990 w 5090684"/>
                <a:gd name="connsiteY108" fmla="*/ 1467246 h 1911786"/>
                <a:gd name="connsiteX109" fmla="*/ 2471668 w 5090684"/>
                <a:gd name="connsiteY109" fmla="*/ 1463200 h 1911786"/>
                <a:gd name="connsiteX110" fmla="*/ 2366471 w 5090684"/>
                <a:gd name="connsiteY110" fmla="*/ 1434878 h 1911786"/>
                <a:gd name="connsiteX111" fmla="*/ 2297689 w 5090684"/>
                <a:gd name="connsiteY111" fmla="*/ 1422740 h 1911786"/>
                <a:gd name="connsiteX112" fmla="*/ 2119664 w 5090684"/>
                <a:gd name="connsiteY112" fmla="*/ 1370142 h 1911786"/>
                <a:gd name="connsiteX113" fmla="*/ 1925455 w 5090684"/>
                <a:gd name="connsiteY113" fmla="*/ 1297314 h 1911786"/>
                <a:gd name="connsiteX114" fmla="*/ 1795983 w 5090684"/>
                <a:gd name="connsiteY114" fmla="*/ 1273038 h 1911786"/>
                <a:gd name="connsiteX115" fmla="*/ 1690786 w 5090684"/>
                <a:gd name="connsiteY115" fmla="*/ 1248761 h 1911786"/>
                <a:gd name="connsiteX116" fmla="*/ 1500623 w 5090684"/>
                <a:gd name="connsiteY116" fmla="*/ 1232577 h 1911786"/>
                <a:gd name="connsiteX117" fmla="*/ 1456117 w 5090684"/>
                <a:gd name="connsiteY117" fmla="*/ 1224485 h 1911786"/>
                <a:gd name="connsiteX118" fmla="*/ 1395427 w 5090684"/>
                <a:gd name="connsiteY118" fmla="*/ 1208301 h 1911786"/>
                <a:gd name="connsiteX119" fmla="*/ 1274046 w 5090684"/>
                <a:gd name="connsiteY119" fmla="*/ 1204255 h 1911786"/>
                <a:gd name="connsiteX120" fmla="*/ 1217402 w 5090684"/>
                <a:gd name="connsiteY120" fmla="*/ 1192117 h 1911786"/>
                <a:gd name="connsiteX121" fmla="*/ 1140528 w 5090684"/>
                <a:gd name="connsiteY121" fmla="*/ 1171887 h 1911786"/>
                <a:gd name="connsiteX122" fmla="*/ 1120298 w 5090684"/>
                <a:gd name="connsiteY122" fmla="*/ 1167841 h 1911786"/>
                <a:gd name="connsiteX123" fmla="*/ 1075792 w 5090684"/>
                <a:gd name="connsiteY123" fmla="*/ 1155703 h 1911786"/>
                <a:gd name="connsiteX124" fmla="*/ 1055562 w 5090684"/>
                <a:gd name="connsiteY124" fmla="*/ 1143565 h 1911786"/>
                <a:gd name="connsiteX125" fmla="*/ 1035331 w 5090684"/>
                <a:gd name="connsiteY125" fmla="*/ 1139519 h 1911786"/>
                <a:gd name="connsiteX126" fmla="*/ 1023193 w 5090684"/>
                <a:gd name="connsiteY126" fmla="*/ 1135473 h 1911786"/>
                <a:gd name="connsiteX127" fmla="*/ 974641 w 5090684"/>
                <a:gd name="connsiteY127" fmla="*/ 1111197 h 1911786"/>
                <a:gd name="connsiteX128" fmla="*/ 958457 w 5090684"/>
                <a:gd name="connsiteY128" fmla="*/ 1103105 h 1911786"/>
                <a:gd name="connsiteX129" fmla="*/ 930135 w 5090684"/>
                <a:gd name="connsiteY129" fmla="*/ 1090967 h 1911786"/>
                <a:gd name="connsiteX130" fmla="*/ 917997 w 5090684"/>
                <a:gd name="connsiteY130" fmla="*/ 1082875 h 1911786"/>
                <a:gd name="connsiteX131" fmla="*/ 885629 w 5090684"/>
                <a:gd name="connsiteY131" fmla="*/ 1070737 h 1911786"/>
                <a:gd name="connsiteX132" fmla="*/ 873491 w 5090684"/>
                <a:gd name="connsiteY132" fmla="*/ 1058599 h 1911786"/>
                <a:gd name="connsiteX133" fmla="*/ 828985 w 5090684"/>
                <a:gd name="connsiteY133" fmla="*/ 1038368 h 1911786"/>
                <a:gd name="connsiteX134" fmla="*/ 800662 w 5090684"/>
                <a:gd name="connsiteY134" fmla="*/ 1030276 h 1911786"/>
                <a:gd name="connsiteX135" fmla="*/ 784478 w 5090684"/>
                <a:gd name="connsiteY135" fmla="*/ 1018138 h 1911786"/>
                <a:gd name="connsiteX136" fmla="*/ 735926 w 5090684"/>
                <a:gd name="connsiteY136" fmla="*/ 1006000 h 1911786"/>
                <a:gd name="connsiteX137" fmla="*/ 723788 w 5090684"/>
                <a:gd name="connsiteY137" fmla="*/ 997908 h 1911786"/>
                <a:gd name="connsiteX138" fmla="*/ 695466 w 5090684"/>
                <a:gd name="connsiteY138" fmla="*/ 989816 h 1911786"/>
                <a:gd name="connsiteX139" fmla="*/ 659052 w 5090684"/>
                <a:gd name="connsiteY139" fmla="*/ 969586 h 1911786"/>
                <a:gd name="connsiteX140" fmla="*/ 626684 w 5090684"/>
                <a:gd name="connsiteY140" fmla="*/ 937218 h 1911786"/>
                <a:gd name="connsiteX141" fmla="*/ 610500 w 5090684"/>
                <a:gd name="connsiteY141" fmla="*/ 921034 h 1911786"/>
                <a:gd name="connsiteX142" fmla="*/ 590269 w 5090684"/>
                <a:gd name="connsiteY142" fmla="*/ 900804 h 1911786"/>
                <a:gd name="connsiteX143" fmla="*/ 570039 w 5090684"/>
                <a:gd name="connsiteY143" fmla="*/ 880574 h 1911786"/>
                <a:gd name="connsiteX144" fmla="*/ 557901 w 5090684"/>
                <a:gd name="connsiteY144" fmla="*/ 864390 h 1911786"/>
                <a:gd name="connsiteX145" fmla="*/ 525533 w 5090684"/>
                <a:gd name="connsiteY145" fmla="*/ 844160 h 1911786"/>
                <a:gd name="connsiteX146" fmla="*/ 501257 w 5090684"/>
                <a:gd name="connsiteY146" fmla="*/ 819884 h 1911786"/>
                <a:gd name="connsiteX147" fmla="*/ 493165 w 5090684"/>
                <a:gd name="connsiteY147" fmla="*/ 811791 h 1911786"/>
                <a:gd name="connsiteX148" fmla="*/ 468889 w 5090684"/>
                <a:gd name="connsiteY148" fmla="*/ 795607 h 1911786"/>
                <a:gd name="connsiteX149" fmla="*/ 424383 w 5090684"/>
                <a:gd name="connsiteY149" fmla="*/ 759193 h 1911786"/>
                <a:gd name="connsiteX150" fmla="*/ 400107 w 5090684"/>
                <a:gd name="connsiteY150" fmla="*/ 747055 h 1911786"/>
                <a:gd name="connsiteX151" fmla="*/ 238266 w 5090684"/>
                <a:gd name="connsiteY151" fmla="*/ 743009 h 1911786"/>
                <a:gd name="connsiteX152" fmla="*/ 193760 w 5090684"/>
                <a:gd name="connsiteY152" fmla="*/ 734917 h 1911786"/>
                <a:gd name="connsiteX153" fmla="*/ 177576 w 5090684"/>
                <a:gd name="connsiteY153" fmla="*/ 726825 h 1911786"/>
                <a:gd name="connsiteX154" fmla="*/ 145208 w 5090684"/>
                <a:gd name="connsiteY154" fmla="*/ 722779 h 1911786"/>
                <a:gd name="connsiteX155" fmla="*/ 133069 w 5090684"/>
                <a:gd name="connsiteY155" fmla="*/ 718733 h 1911786"/>
                <a:gd name="connsiteX156" fmla="*/ 120931 w 5090684"/>
                <a:gd name="connsiteY156" fmla="*/ 710641 h 1911786"/>
                <a:gd name="connsiteX157" fmla="*/ 104747 w 5090684"/>
                <a:gd name="connsiteY157" fmla="*/ 706595 h 1911786"/>
                <a:gd name="connsiteX158" fmla="*/ 76425 w 5090684"/>
                <a:gd name="connsiteY158" fmla="*/ 682319 h 1911786"/>
                <a:gd name="connsiteX159" fmla="*/ 104747 w 5090684"/>
                <a:gd name="connsiteY159" fmla="*/ 710641 h 1911786"/>
                <a:gd name="connsiteX160" fmla="*/ 108793 w 5090684"/>
                <a:gd name="connsiteY160"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16252 w 5090684"/>
                <a:gd name="connsiteY18" fmla="*/ 354591 h 1911786"/>
                <a:gd name="connsiteX19" fmla="*/ 1128390 w 5090684"/>
                <a:gd name="connsiteY19" fmla="*/ 350545 h 1911786"/>
                <a:gd name="connsiteX20" fmla="*/ 1160758 w 5090684"/>
                <a:gd name="connsiteY20" fmla="*/ 346499 h 1911786"/>
                <a:gd name="connsiteX21" fmla="*/ 1172896 w 5090684"/>
                <a:gd name="connsiteY21" fmla="*/ 338407 h 1911786"/>
                <a:gd name="connsiteX22" fmla="*/ 1205264 w 5090684"/>
                <a:gd name="connsiteY22" fmla="*/ 334361 h 1911786"/>
                <a:gd name="connsiteX23" fmla="*/ 1253816 w 5090684"/>
                <a:gd name="connsiteY23" fmla="*/ 322223 h 1911786"/>
                <a:gd name="connsiteX24" fmla="*/ 1282138 w 5090684"/>
                <a:gd name="connsiteY24" fmla="*/ 310085 h 1911786"/>
                <a:gd name="connsiteX25" fmla="*/ 1298323 w 5090684"/>
                <a:gd name="connsiteY25" fmla="*/ 306039 h 1911786"/>
                <a:gd name="connsiteX26" fmla="*/ 1310461 w 5090684"/>
                <a:gd name="connsiteY26" fmla="*/ 297947 h 1911786"/>
                <a:gd name="connsiteX27" fmla="*/ 1354967 w 5090684"/>
                <a:gd name="connsiteY27" fmla="*/ 289855 h 1911786"/>
                <a:gd name="connsiteX28" fmla="*/ 1387335 w 5090684"/>
                <a:gd name="connsiteY28" fmla="*/ 277717 h 1911786"/>
                <a:gd name="connsiteX29" fmla="*/ 1419703 w 5090684"/>
                <a:gd name="connsiteY29" fmla="*/ 265579 h 1911786"/>
                <a:gd name="connsiteX30" fmla="*/ 1435887 w 5090684"/>
                <a:gd name="connsiteY30" fmla="*/ 261533 h 1911786"/>
                <a:gd name="connsiteX31" fmla="*/ 1796698 w 5090684"/>
                <a:gd name="connsiteY31" fmla="*/ 162894 h 1911786"/>
                <a:gd name="connsiteX32" fmla="*/ 2610971 w 5090684"/>
                <a:gd name="connsiteY32" fmla="*/ 7815 h 1911786"/>
                <a:gd name="connsiteX33" fmla="*/ 3362399 w 5090684"/>
                <a:gd name="connsiteY33" fmla="*/ 36875 h 1911786"/>
                <a:gd name="connsiteX34" fmla="*/ 3627993 w 5090684"/>
                <a:gd name="connsiteY34" fmla="*/ 83357 h 1911786"/>
                <a:gd name="connsiteX35" fmla="*/ 4417802 w 5090684"/>
                <a:gd name="connsiteY35" fmla="*/ 95646 h 1911786"/>
                <a:gd name="connsiteX36" fmla="*/ 5049970 w 5090684"/>
                <a:gd name="connsiteY36" fmla="*/ 91314 h 1911786"/>
                <a:gd name="connsiteX37" fmla="*/ 5024705 w 5090684"/>
                <a:gd name="connsiteY37" fmla="*/ 391006 h 1911786"/>
                <a:gd name="connsiteX38" fmla="*/ 5000429 w 5090684"/>
                <a:gd name="connsiteY38" fmla="*/ 459788 h 1911786"/>
                <a:gd name="connsiteX39" fmla="*/ 4992337 w 5090684"/>
                <a:gd name="connsiteY39" fmla="*/ 496202 h 1911786"/>
                <a:gd name="connsiteX40" fmla="*/ 4980199 w 5090684"/>
                <a:gd name="connsiteY40" fmla="*/ 564984 h 1911786"/>
                <a:gd name="connsiteX41" fmla="*/ 4984245 w 5090684"/>
                <a:gd name="connsiteY41" fmla="*/ 1014092 h 1911786"/>
                <a:gd name="connsiteX42" fmla="*/ 4988291 w 5090684"/>
                <a:gd name="connsiteY42" fmla="*/ 1030276 h 1911786"/>
                <a:gd name="connsiteX43" fmla="*/ 4992337 w 5090684"/>
                <a:gd name="connsiteY43" fmla="*/ 1151657 h 1911786"/>
                <a:gd name="connsiteX44" fmla="*/ 5008521 w 5090684"/>
                <a:gd name="connsiteY44" fmla="*/ 1196163 h 1911786"/>
                <a:gd name="connsiteX45" fmla="*/ 5016613 w 5090684"/>
                <a:gd name="connsiteY45" fmla="*/ 1224485 h 1911786"/>
                <a:gd name="connsiteX46" fmla="*/ 5024705 w 5090684"/>
                <a:gd name="connsiteY46" fmla="*/ 1244715 h 1911786"/>
                <a:gd name="connsiteX47" fmla="*/ 5028751 w 5090684"/>
                <a:gd name="connsiteY47" fmla="*/ 1264945 h 1911786"/>
                <a:gd name="connsiteX48" fmla="*/ 5040889 w 5090684"/>
                <a:gd name="connsiteY48" fmla="*/ 1281130 h 1911786"/>
                <a:gd name="connsiteX49" fmla="*/ 5044935 w 5090684"/>
                <a:gd name="connsiteY49" fmla="*/ 1301360 h 1911786"/>
                <a:gd name="connsiteX50" fmla="*/ 5053027 w 5090684"/>
                <a:gd name="connsiteY50" fmla="*/ 1317544 h 1911786"/>
                <a:gd name="connsiteX51" fmla="*/ 5057073 w 5090684"/>
                <a:gd name="connsiteY51" fmla="*/ 1333728 h 1911786"/>
                <a:gd name="connsiteX52" fmla="*/ 5040889 w 5090684"/>
                <a:gd name="connsiteY52" fmla="*/ 1390372 h 1911786"/>
                <a:gd name="connsiteX53" fmla="*/ 5012567 w 5090684"/>
                <a:gd name="connsiteY53" fmla="*/ 1463200 h 1911786"/>
                <a:gd name="connsiteX54" fmla="*/ 4992337 w 5090684"/>
                <a:gd name="connsiteY54" fmla="*/ 1523891 h 1911786"/>
                <a:gd name="connsiteX55" fmla="*/ 4968061 w 5090684"/>
                <a:gd name="connsiteY55" fmla="*/ 1596719 h 1911786"/>
                <a:gd name="connsiteX56" fmla="*/ 4964015 w 5090684"/>
                <a:gd name="connsiteY56" fmla="*/ 1616949 h 1911786"/>
                <a:gd name="connsiteX57" fmla="*/ 4947831 w 5090684"/>
                <a:gd name="connsiteY57" fmla="*/ 1665501 h 1911786"/>
                <a:gd name="connsiteX58" fmla="*/ 4939738 w 5090684"/>
                <a:gd name="connsiteY58" fmla="*/ 1685731 h 1911786"/>
                <a:gd name="connsiteX59" fmla="*/ 4927600 w 5090684"/>
                <a:gd name="connsiteY59" fmla="*/ 1693823 h 1911786"/>
                <a:gd name="connsiteX60" fmla="*/ 4923554 w 5090684"/>
                <a:gd name="connsiteY60" fmla="*/ 1705961 h 1911786"/>
                <a:gd name="connsiteX61" fmla="*/ 4899278 w 5090684"/>
                <a:gd name="connsiteY61" fmla="*/ 1758560 h 1911786"/>
                <a:gd name="connsiteX62" fmla="*/ 4895232 w 5090684"/>
                <a:gd name="connsiteY62" fmla="*/ 1778790 h 1911786"/>
                <a:gd name="connsiteX63" fmla="*/ 4883094 w 5090684"/>
                <a:gd name="connsiteY63" fmla="*/ 1807112 h 1911786"/>
                <a:gd name="connsiteX64" fmla="*/ 4879048 w 5090684"/>
                <a:gd name="connsiteY64" fmla="*/ 1819250 h 1911786"/>
                <a:gd name="connsiteX65" fmla="*/ 4875002 w 5090684"/>
                <a:gd name="connsiteY65" fmla="*/ 1835434 h 1911786"/>
                <a:gd name="connsiteX66" fmla="*/ 4818358 w 5090684"/>
                <a:gd name="connsiteY66" fmla="*/ 1847572 h 1911786"/>
                <a:gd name="connsiteX67" fmla="*/ 4713162 w 5090684"/>
                <a:gd name="connsiteY67" fmla="*/ 1867802 h 1911786"/>
                <a:gd name="connsiteX68" fmla="*/ 4551321 w 5090684"/>
                <a:gd name="connsiteY68" fmla="*/ 1871848 h 1911786"/>
                <a:gd name="connsiteX69" fmla="*/ 4429940 w 5090684"/>
                <a:gd name="connsiteY69" fmla="*/ 1883986 h 1911786"/>
                <a:gd name="connsiteX70" fmla="*/ 4227639 w 5090684"/>
                <a:gd name="connsiteY70" fmla="*/ 1892078 h 1911786"/>
                <a:gd name="connsiteX71" fmla="*/ 4009154 w 5090684"/>
                <a:gd name="connsiteY71" fmla="*/ 1896124 h 1911786"/>
                <a:gd name="connsiteX72" fmla="*/ 3952510 w 5090684"/>
                <a:gd name="connsiteY72" fmla="*/ 1892078 h 1911786"/>
                <a:gd name="connsiteX73" fmla="*/ 3899912 w 5090684"/>
                <a:gd name="connsiteY73" fmla="*/ 1883986 h 1911786"/>
                <a:gd name="connsiteX74" fmla="*/ 3867544 w 5090684"/>
                <a:gd name="connsiteY74" fmla="*/ 1875894 h 1911786"/>
                <a:gd name="connsiteX75" fmla="*/ 3831130 w 5090684"/>
                <a:gd name="connsiteY75" fmla="*/ 1867802 h 1911786"/>
                <a:gd name="connsiteX76" fmla="*/ 3802808 w 5090684"/>
                <a:gd name="connsiteY76" fmla="*/ 1863756 h 1911786"/>
                <a:gd name="connsiteX77" fmla="*/ 3766393 w 5090684"/>
                <a:gd name="connsiteY77" fmla="*/ 1855664 h 1911786"/>
                <a:gd name="connsiteX78" fmla="*/ 3742117 w 5090684"/>
                <a:gd name="connsiteY78" fmla="*/ 1851618 h 1911786"/>
                <a:gd name="connsiteX79" fmla="*/ 3721887 w 5090684"/>
                <a:gd name="connsiteY79" fmla="*/ 1847572 h 1911786"/>
                <a:gd name="connsiteX80" fmla="*/ 3636921 w 5090684"/>
                <a:gd name="connsiteY80" fmla="*/ 1835434 h 1911786"/>
                <a:gd name="connsiteX81" fmla="*/ 3551954 w 5090684"/>
                <a:gd name="connsiteY81" fmla="*/ 1827342 h 1911786"/>
                <a:gd name="connsiteX82" fmla="*/ 3491264 w 5090684"/>
                <a:gd name="connsiteY82" fmla="*/ 1819250 h 1911786"/>
                <a:gd name="connsiteX83" fmla="*/ 3471034 w 5090684"/>
                <a:gd name="connsiteY83" fmla="*/ 1811158 h 1911786"/>
                <a:gd name="connsiteX84" fmla="*/ 3434620 w 5090684"/>
                <a:gd name="connsiteY84" fmla="*/ 1786882 h 1911786"/>
                <a:gd name="connsiteX85" fmla="*/ 3422482 w 5090684"/>
                <a:gd name="connsiteY85" fmla="*/ 1770698 h 1911786"/>
                <a:gd name="connsiteX86" fmla="*/ 3377976 w 5090684"/>
                <a:gd name="connsiteY86" fmla="*/ 1746422 h 1911786"/>
                <a:gd name="connsiteX87" fmla="*/ 3337515 w 5090684"/>
                <a:gd name="connsiteY87" fmla="*/ 1722145 h 1911786"/>
                <a:gd name="connsiteX88" fmla="*/ 3309193 w 5090684"/>
                <a:gd name="connsiteY88" fmla="*/ 1710007 h 1911786"/>
                <a:gd name="connsiteX89" fmla="*/ 3268733 w 5090684"/>
                <a:gd name="connsiteY89" fmla="*/ 1685731 h 1911786"/>
                <a:gd name="connsiteX90" fmla="*/ 3244457 w 5090684"/>
                <a:gd name="connsiteY90" fmla="*/ 1677639 h 1911786"/>
                <a:gd name="connsiteX91" fmla="*/ 3195905 w 5090684"/>
                <a:gd name="connsiteY91" fmla="*/ 1657409 h 1911786"/>
                <a:gd name="connsiteX92" fmla="*/ 3175675 w 5090684"/>
                <a:gd name="connsiteY92" fmla="*/ 1649317 h 1911786"/>
                <a:gd name="connsiteX93" fmla="*/ 3155445 w 5090684"/>
                <a:gd name="connsiteY93" fmla="*/ 1645271 h 1911786"/>
                <a:gd name="connsiteX94" fmla="*/ 3074524 w 5090684"/>
                <a:gd name="connsiteY94" fmla="*/ 1633133 h 1911786"/>
                <a:gd name="connsiteX95" fmla="*/ 3025972 w 5090684"/>
                <a:gd name="connsiteY95" fmla="*/ 1629087 h 1911786"/>
                <a:gd name="connsiteX96" fmla="*/ 2985512 w 5090684"/>
                <a:gd name="connsiteY96" fmla="*/ 1604811 h 1911786"/>
                <a:gd name="connsiteX97" fmla="*/ 2953144 w 5090684"/>
                <a:gd name="connsiteY97" fmla="*/ 1584581 h 1911786"/>
                <a:gd name="connsiteX98" fmla="*/ 2932914 w 5090684"/>
                <a:gd name="connsiteY98" fmla="*/ 1556259 h 1911786"/>
                <a:gd name="connsiteX99" fmla="*/ 2916730 w 5090684"/>
                <a:gd name="connsiteY99" fmla="*/ 1552213 h 1911786"/>
                <a:gd name="connsiteX100" fmla="*/ 2904592 w 5090684"/>
                <a:gd name="connsiteY100" fmla="*/ 1548167 h 1911786"/>
                <a:gd name="connsiteX101" fmla="*/ 2884362 w 5090684"/>
                <a:gd name="connsiteY101" fmla="*/ 1544121 h 1911786"/>
                <a:gd name="connsiteX102" fmla="*/ 2847947 w 5090684"/>
                <a:gd name="connsiteY102" fmla="*/ 1531983 h 1911786"/>
                <a:gd name="connsiteX103" fmla="*/ 2807487 w 5090684"/>
                <a:gd name="connsiteY103" fmla="*/ 1523891 h 1911786"/>
                <a:gd name="connsiteX104" fmla="*/ 2750843 w 5090684"/>
                <a:gd name="connsiteY104" fmla="*/ 1507707 h 1911786"/>
                <a:gd name="connsiteX105" fmla="*/ 2714429 w 5090684"/>
                <a:gd name="connsiteY105" fmla="*/ 1495568 h 1911786"/>
                <a:gd name="connsiteX106" fmla="*/ 2645646 w 5090684"/>
                <a:gd name="connsiteY106" fmla="*/ 1483430 h 1911786"/>
                <a:gd name="connsiteX107" fmla="*/ 2499990 w 5090684"/>
                <a:gd name="connsiteY107" fmla="*/ 1467246 h 1911786"/>
                <a:gd name="connsiteX108" fmla="*/ 2471668 w 5090684"/>
                <a:gd name="connsiteY108" fmla="*/ 1463200 h 1911786"/>
                <a:gd name="connsiteX109" fmla="*/ 2366471 w 5090684"/>
                <a:gd name="connsiteY109" fmla="*/ 1434878 h 1911786"/>
                <a:gd name="connsiteX110" fmla="*/ 2297689 w 5090684"/>
                <a:gd name="connsiteY110" fmla="*/ 1422740 h 1911786"/>
                <a:gd name="connsiteX111" fmla="*/ 2119664 w 5090684"/>
                <a:gd name="connsiteY111" fmla="*/ 1370142 h 1911786"/>
                <a:gd name="connsiteX112" fmla="*/ 1925455 w 5090684"/>
                <a:gd name="connsiteY112" fmla="*/ 1297314 h 1911786"/>
                <a:gd name="connsiteX113" fmla="*/ 1795983 w 5090684"/>
                <a:gd name="connsiteY113" fmla="*/ 1273038 h 1911786"/>
                <a:gd name="connsiteX114" fmla="*/ 1690786 w 5090684"/>
                <a:gd name="connsiteY114" fmla="*/ 1248761 h 1911786"/>
                <a:gd name="connsiteX115" fmla="*/ 1500623 w 5090684"/>
                <a:gd name="connsiteY115" fmla="*/ 1232577 h 1911786"/>
                <a:gd name="connsiteX116" fmla="*/ 1456117 w 5090684"/>
                <a:gd name="connsiteY116" fmla="*/ 1224485 h 1911786"/>
                <a:gd name="connsiteX117" fmla="*/ 1395427 w 5090684"/>
                <a:gd name="connsiteY117" fmla="*/ 1208301 h 1911786"/>
                <a:gd name="connsiteX118" fmla="*/ 1274046 w 5090684"/>
                <a:gd name="connsiteY118" fmla="*/ 1204255 h 1911786"/>
                <a:gd name="connsiteX119" fmla="*/ 1217402 w 5090684"/>
                <a:gd name="connsiteY119" fmla="*/ 1192117 h 1911786"/>
                <a:gd name="connsiteX120" fmla="*/ 1140528 w 5090684"/>
                <a:gd name="connsiteY120" fmla="*/ 1171887 h 1911786"/>
                <a:gd name="connsiteX121" fmla="*/ 1120298 w 5090684"/>
                <a:gd name="connsiteY121" fmla="*/ 1167841 h 1911786"/>
                <a:gd name="connsiteX122" fmla="*/ 1075792 w 5090684"/>
                <a:gd name="connsiteY122" fmla="*/ 1155703 h 1911786"/>
                <a:gd name="connsiteX123" fmla="*/ 1055562 w 5090684"/>
                <a:gd name="connsiteY123" fmla="*/ 1143565 h 1911786"/>
                <a:gd name="connsiteX124" fmla="*/ 1035331 w 5090684"/>
                <a:gd name="connsiteY124" fmla="*/ 1139519 h 1911786"/>
                <a:gd name="connsiteX125" fmla="*/ 1023193 w 5090684"/>
                <a:gd name="connsiteY125" fmla="*/ 1135473 h 1911786"/>
                <a:gd name="connsiteX126" fmla="*/ 974641 w 5090684"/>
                <a:gd name="connsiteY126" fmla="*/ 1111197 h 1911786"/>
                <a:gd name="connsiteX127" fmla="*/ 958457 w 5090684"/>
                <a:gd name="connsiteY127" fmla="*/ 1103105 h 1911786"/>
                <a:gd name="connsiteX128" fmla="*/ 930135 w 5090684"/>
                <a:gd name="connsiteY128" fmla="*/ 1090967 h 1911786"/>
                <a:gd name="connsiteX129" fmla="*/ 917997 w 5090684"/>
                <a:gd name="connsiteY129" fmla="*/ 1082875 h 1911786"/>
                <a:gd name="connsiteX130" fmla="*/ 885629 w 5090684"/>
                <a:gd name="connsiteY130" fmla="*/ 1070737 h 1911786"/>
                <a:gd name="connsiteX131" fmla="*/ 873491 w 5090684"/>
                <a:gd name="connsiteY131" fmla="*/ 1058599 h 1911786"/>
                <a:gd name="connsiteX132" fmla="*/ 828985 w 5090684"/>
                <a:gd name="connsiteY132" fmla="*/ 1038368 h 1911786"/>
                <a:gd name="connsiteX133" fmla="*/ 800662 w 5090684"/>
                <a:gd name="connsiteY133" fmla="*/ 1030276 h 1911786"/>
                <a:gd name="connsiteX134" fmla="*/ 784478 w 5090684"/>
                <a:gd name="connsiteY134" fmla="*/ 1018138 h 1911786"/>
                <a:gd name="connsiteX135" fmla="*/ 735926 w 5090684"/>
                <a:gd name="connsiteY135" fmla="*/ 1006000 h 1911786"/>
                <a:gd name="connsiteX136" fmla="*/ 723788 w 5090684"/>
                <a:gd name="connsiteY136" fmla="*/ 997908 h 1911786"/>
                <a:gd name="connsiteX137" fmla="*/ 695466 w 5090684"/>
                <a:gd name="connsiteY137" fmla="*/ 989816 h 1911786"/>
                <a:gd name="connsiteX138" fmla="*/ 659052 w 5090684"/>
                <a:gd name="connsiteY138" fmla="*/ 969586 h 1911786"/>
                <a:gd name="connsiteX139" fmla="*/ 626684 w 5090684"/>
                <a:gd name="connsiteY139" fmla="*/ 937218 h 1911786"/>
                <a:gd name="connsiteX140" fmla="*/ 610500 w 5090684"/>
                <a:gd name="connsiteY140" fmla="*/ 921034 h 1911786"/>
                <a:gd name="connsiteX141" fmla="*/ 590269 w 5090684"/>
                <a:gd name="connsiteY141" fmla="*/ 900804 h 1911786"/>
                <a:gd name="connsiteX142" fmla="*/ 570039 w 5090684"/>
                <a:gd name="connsiteY142" fmla="*/ 880574 h 1911786"/>
                <a:gd name="connsiteX143" fmla="*/ 557901 w 5090684"/>
                <a:gd name="connsiteY143" fmla="*/ 864390 h 1911786"/>
                <a:gd name="connsiteX144" fmla="*/ 525533 w 5090684"/>
                <a:gd name="connsiteY144" fmla="*/ 844160 h 1911786"/>
                <a:gd name="connsiteX145" fmla="*/ 501257 w 5090684"/>
                <a:gd name="connsiteY145" fmla="*/ 819884 h 1911786"/>
                <a:gd name="connsiteX146" fmla="*/ 493165 w 5090684"/>
                <a:gd name="connsiteY146" fmla="*/ 811791 h 1911786"/>
                <a:gd name="connsiteX147" fmla="*/ 468889 w 5090684"/>
                <a:gd name="connsiteY147" fmla="*/ 795607 h 1911786"/>
                <a:gd name="connsiteX148" fmla="*/ 424383 w 5090684"/>
                <a:gd name="connsiteY148" fmla="*/ 759193 h 1911786"/>
                <a:gd name="connsiteX149" fmla="*/ 400107 w 5090684"/>
                <a:gd name="connsiteY149" fmla="*/ 747055 h 1911786"/>
                <a:gd name="connsiteX150" fmla="*/ 238266 w 5090684"/>
                <a:gd name="connsiteY150" fmla="*/ 743009 h 1911786"/>
                <a:gd name="connsiteX151" fmla="*/ 193760 w 5090684"/>
                <a:gd name="connsiteY151" fmla="*/ 734917 h 1911786"/>
                <a:gd name="connsiteX152" fmla="*/ 177576 w 5090684"/>
                <a:gd name="connsiteY152" fmla="*/ 726825 h 1911786"/>
                <a:gd name="connsiteX153" fmla="*/ 145208 w 5090684"/>
                <a:gd name="connsiteY153" fmla="*/ 722779 h 1911786"/>
                <a:gd name="connsiteX154" fmla="*/ 133069 w 5090684"/>
                <a:gd name="connsiteY154" fmla="*/ 718733 h 1911786"/>
                <a:gd name="connsiteX155" fmla="*/ 120931 w 5090684"/>
                <a:gd name="connsiteY155" fmla="*/ 710641 h 1911786"/>
                <a:gd name="connsiteX156" fmla="*/ 104747 w 5090684"/>
                <a:gd name="connsiteY156" fmla="*/ 706595 h 1911786"/>
                <a:gd name="connsiteX157" fmla="*/ 76425 w 5090684"/>
                <a:gd name="connsiteY157" fmla="*/ 682319 h 1911786"/>
                <a:gd name="connsiteX158" fmla="*/ 104747 w 5090684"/>
                <a:gd name="connsiteY158" fmla="*/ 710641 h 1911786"/>
                <a:gd name="connsiteX159" fmla="*/ 108793 w 5090684"/>
                <a:gd name="connsiteY159"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16252 w 5090684"/>
                <a:gd name="connsiteY18" fmla="*/ 354591 h 1911786"/>
                <a:gd name="connsiteX19" fmla="*/ 1128390 w 5090684"/>
                <a:gd name="connsiteY19" fmla="*/ 350545 h 1911786"/>
                <a:gd name="connsiteX20" fmla="*/ 1160758 w 5090684"/>
                <a:gd name="connsiteY20" fmla="*/ 346499 h 1911786"/>
                <a:gd name="connsiteX21" fmla="*/ 1205264 w 5090684"/>
                <a:gd name="connsiteY21" fmla="*/ 334361 h 1911786"/>
                <a:gd name="connsiteX22" fmla="*/ 1253816 w 5090684"/>
                <a:gd name="connsiteY22" fmla="*/ 322223 h 1911786"/>
                <a:gd name="connsiteX23" fmla="*/ 1282138 w 5090684"/>
                <a:gd name="connsiteY23" fmla="*/ 310085 h 1911786"/>
                <a:gd name="connsiteX24" fmla="*/ 1298323 w 5090684"/>
                <a:gd name="connsiteY24" fmla="*/ 306039 h 1911786"/>
                <a:gd name="connsiteX25" fmla="*/ 1310461 w 5090684"/>
                <a:gd name="connsiteY25" fmla="*/ 297947 h 1911786"/>
                <a:gd name="connsiteX26" fmla="*/ 1354967 w 5090684"/>
                <a:gd name="connsiteY26" fmla="*/ 289855 h 1911786"/>
                <a:gd name="connsiteX27" fmla="*/ 1387335 w 5090684"/>
                <a:gd name="connsiteY27" fmla="*/ 277717 h 1911786"/>
                <a:gd name="connsiteX28" fmla="*/ 1419703 w 5090684"/>
                <a:gd name="connsiteY28" fmla="*/ 265579 h 1911786"/>
                <a:gd name="connsiteX29" fmla="*/ 1435887 w 5090684"/>
                <a:gd name="connsiteY29" fmla="*/ 261533 h 1911786"/>
                <a:gd name="connsiteX30" fmla="*/ 1796698 w 5090684"/>
                <a:gd name="connsiteY30" fmla="*/ 162894 h 1911786"/>
                <a:gd name="connsiteX31" fmla="*/ 2610971 w 5090684"/>
                <a:gd name="connsiteY31" fmla="*/ 7815 h 1911786"/>
                <a:gd name="connsiteX32" fmla="*/ 3362399 w 5090684"/>
                <a:gd name="connsiteY32" fmla="*/ 36875 h 1911786"/>
                <a:gd name="connsiteX33" fmla="*/ 3627993 w 5090684"/>
                <a:gd name="connsiteY33" fmla="*/ 83357 h 1911786"/>
                <a:gd name="connsiteX34" fmla="*/ 4417802 w 5090684"/>
                <a:gd name="connsiteY34" fmla="*/ 95646 h 1911786"/>
                <a:gd name="connsiteX35" fmla="*/ 5049970 w 5090684"/>
                <a:gd name="connsiteY35" fmla="*/ 91314 h 1911786"/>
                <a:gd name="connsiteX36" fmla="*/ 5024705 w 5090684"/>
                <a:gd name="connsiteY36" fmla="*/ 391006 h 1911786"/>
                <a:gd name="connsiteX37" fmla="*/ 5000429 w 5090684"/>
                <a:gd name="connsiteY37" fmla="*/ 459788 h 1911786"/>
                <a:gd name="connsiteX38" fmla="*/ 4992337 w 5090684"/>
                <a:gd name="connsiteY38" fmla="*/ 496202 h 1911786"/>
                <a:gd name="connsiteX39" fmla="*/ 4980199 w 5090684"/>
                <a:gd name="connsiteY39" fmla="*/ 564984 h 1911786"/>
                <a:gd name="connsiteX40" fmla="*/ 4984245 w 5090684"/>
                <a:gd name="connsiteY40" fmla="*/ 1014092 h 1911786"/>
                <a:gd name="connsiteX41" fmla="*/ 4988291 w 5090684"/>
                <a:gd name="connsiteY41" fmla="*/ 1030276 h 1911786"/>
                <a:gd name="connsiteX42" fmla="*/ 4992337 w 5090684"/>
                <a:gd name="connsiteY42" fmla="*/ 1151657 h 1911786"/>
                <a:gd name="connsiteX43" fmla="*/ 5008521 w 5090684"/>
                <a:gd name="connsiteY43" fmla="*/ 1196163 h 1911786"/>
                <a:gd name="connsiteX44" fmla="*/ 5016613 w 5090684"/>
                <a:gd name="connsiteY44" fmla="*/ 1224485 h 1911786"/>
                <a:gd name="connsiteX45" fmla="*/ 5024705 w 5090684"/>
                <a:gd name="connsiteY45" fmla="*/ 1244715 h 1911786"/>
                <a:gd name="connsiteX46" fmla="*/ 5028751 w 5090684"/>
                <a:gd name="connsiteY46" fmla="*/ 1264945 h 1911786"/>
                <a:gd name="connsiteX47" fmla="*/ 5040889 w 5090684"/>
                <a:gd name="connsiteY47" fmla="*/ 1281130 h 1911786"/>
                <a:gd name="connsiteX48" fmla="*/ 5044935 w 5090684"/>
                <a:gd name="connsiteY48" fmla="*/ 1301360 h 1911786"/>
                <a:gd name="connsiteX49" fmla="*/ 5053027 w 5090684"/>
                <a:gd name="connsiteY49" fmla="*/ 1317544 h 1911786"/>
                <a:gd name="connsiteX50" fmla="*/ 5057073 w 5090684"/>
                <a:gd name="connsiteY50" fmla="*/ 1333728 h 1911786"/>
                <a:gd name="connsiteX51" fmla="*/ 5040889 w 5090684"/>
                <a:gd name="connsiteY51" fmla="*/ 1390372 h 1911786"/>
                <a:gd name="connsiteX52" fmla="*/ 5012567 w 5090684"/>
                <a:gd name="connsiteY52" fmla="*/ 1463200 h 1911786"/>
                <a:gd name="connsiteX53" fmla="*/ 4992337 w 5090684"/>
                <a:gd name="connsiteY53" fmla="*/ 1523891 h 1911786"/>
                <a:gd name="connsiteX54" fmla="*/ 4968061 w 5090684"/>
                <a:gd name="connsiteY54" fmla="*/ 1596719 h 1911786"/>
                <a:gd name="connsiteX55" fmla="*/ 4964015 w 5090684"/>
                <a:gd name="connsiteY55" fmla="*/ 1616949 h 1911786"/>
                <a:gd name="connsiteX56" fmla="*/ 4947831 w 5090684"/>
                <a:gd name="connsiteY56" fmla="*/ 1665501 h 1911786"/>
                <a:gd name="connsiteX57" fmla="*/ 4939738 w 5090684"/>
                <a:gd name="connsiteY57" fmla="*/ 1685731 h 1911786"/>
                <a:gd name="connsiteX58" fmla="*/ 4927600 w 5090684"/>
                <a:gd name="connsiteY58" fmla="*/ 1693823 h 1911786"/>
                <a:gd name="connsiteX59" fmla="*/ 4923554 w 5090684"/>
                <a:gd name="connsiteY59" fmla="*/ 1705961 h 1911786"/>
                <a:gd name="connsiteX60" fmla="*/ 4899278 w 5090684"/>
                <a:gd name="connsiteY60" fmla="*/ 1758560 h 1911786"/>
                <a:gd name="connsiteX61" fmla="*/ 4895232 w 5090684"/>
                <a:gd name="connsiteY61" fmla="*/ 1778790 h 1911786"/>
                <a:gd name="connsiteX62" fmla="*/ 4883094 w 5090684"/>
                <a:gd name="connsiteY62" fmla="*/ 1807112 h 1911786"/>
                <a:gd name="connsiteX63" fmla="*/ 4879048 w 5090684"/>
                <a:gd name="connsiteY63" fmla="*/ 1819250 h 1911786"/>
                <a:gd name="connsiteX64" fmla="*/ 4875002 w 5090684"/>
                <a:gd name="connsiteY64" fmla="*/ 1835434 h 1911786"/>
                <a:gd name="connsiteX65" fmla="*/ 4818358 w 5090684"/>
                <a:gd name="connsiteY65" fmla="*/ 1847572 h 1911786"/>
                <a:gd name="connsiteX66" fmla="*/ 4713162 w 5090684"/>
                <a:gd name="connsiteY66" fmla="*/ 1867802 h 1911786"/>
                <a:gd name="connsiteX67" fmla="*/ 4551321 w 5090684"/>
                <a:gd name="connsiteY67" fmla="*/ 1871848 h 1911786"/>
                <a:gd name="connsiteX68" fmla="*/ 4429940 w 5090684"/>
                <a:gd name="connsiteY68" fmla="*/ 1883986 h 1911786"/>
                <a:gd name="connsiteX69" fmla="*/ 4227639 w 5090684"/>
                <a:gd name="connsiteY69" fmla="*/ 1892078 h 1911786"/>
                <a:gd name="connsiteX70" fmla="*/ 4009154 w 5090684"/>
                <a:gd name="connsiteY70" fmla="*/ 1896124 h 1911786"/>
                <a:gd name="connsiteX71" fmla="*/ 3952510 w 5090684"/>
                <a:gd name="connsiteY71" fmla="*/ 1892078 h 1911786"/>
                <a:gd name="connsiteX72" fmla="*/ 3899912 w 5090684"/>
                <a:gd name="connsiteY72" fmla="*/ 1883986 h 1911786"/>
                <a:gd name="connsiteX73" fmla="*/ 3867544 w 5090684"/>
                <a:gd name="connsiteY73" fmla="*/ 1875894 h 1911786"/>
                <a:gd name="connsiteX74" fmla="*/ 3831130 w 5090684"/>
                <a:gd name="connsiteY74" fmla="*/ 1867802 h 1911786"/>
                <a:gd name="connsiteX75" fmla="*/ 3802808 w 5090684"/>
                <a:gd name="connsiteY75" fmla="*/ 1863756 h 1911786"/>
                <a:gd name="connsiteX76" fmla="*/ 3766393 w 5090684"/>
                <a:gd name="connsiteY76" fmla="*/ 1855664 h 1911786"/>
                <a:gd name="connsiteX77" fmla="*/ 3742117 w 5090684"/>
                <a:gd name="connsiteY77" fmla="*/ 1851618 h 1911786"/>
                <a:gd name="connsiteX78" fmla="*/ 3721887 w 5090684"/>
                <a:gd name="connsiteY78" fmla="*/ 1847572 h 1911786"/>
                <a:gd name="connsiteX79" fmla="*/ 3636921 w 5090684"/>
                <a:gd name="connsiteY79" fmla="*/ 1835434 h 1911786"/>
                <a:gd name="connsiteX80" fmla="*/ 3551954 w 5090684"/>
                <a:gd name="connsiteY80" fmla="*/ 1827342 h 1911786"/>
                <a:gd name="connsiteX81" fmla="*/ 3491264 w 5090684"/>
                <a:gd name="connsiteY81" fmla="*/ 1819250 h 1911786"/>
                <a:gd name="connsiteX82" fmla="*/ 3471034 w 5090684"/>
                <a:gd name="connsiteY82" fmla="*/ 1811158 h 1911786"/>
                <a:gd name="connsiteX83" fmla="*/ 3434620 w 5090684"/>
                <a:gd name="connsiteY83" fmla="*/ 1786882 h 1911786"/>
                <a:gd name="connsiteX84" fmla="*/ 3422482 w 5090684"/>
                <a:gd name="connsiteY84" fmla="*/ 1770698 h 1911786"/>
                <a:gd name="connsiteX85" fmla="*/ 3377976 w 5090684"/>
                <a:gd name="connsiteY85" fmla="*/ 1746422 h 1911786"/>
                <a:gd name="connsiteX86" fmla="*/ 3337515 w 5090684"/>
                <a:gd name="connsiteY86" fmla="*/ 1722145 h 1911786"/>
                <a:gd name="connsiteX87" fmla="*/ 3309193 w 5090684"/>
                <a:gd name="connsiteY87" fmla="*/ 1710007 h 1911786"/>
                <a:gd name="connsiteX88" fmla="*/ 3268733 w 5090684"/>
                <a:gd name="connsiteY88" fmla="*/ 1685731 h 1911786"/>
                <a:gd name="connsiteX89" fmla="*/ 3244457 w 5090684"/>
                <a:gd name="connsiteY89" fmla="*/ 1677639 h 1911786"/>
                <a:gd name="connsiteX90" fmla="*/ 3195905 w 5090684"/>
                <a:gd name="connsiteY90" fmla="*/ 1657409 h 1911786"/>
                <a:gd name="connsiteX91" fmla="*/ 3175675 w 5090684"/>
                <a:gd name="connsiteY91" fmla="*/ 1649317 h 1911786"/>
                <a:gd name="connsiteX92" fmla="*/ 3155445 w 5090684"/>
                <a:gd name="connsiteY92" fmla="*/ 1645271 h 1911786"/>
                <a:gd name="connsiteX93" fmla="*/ 3074524 w 5090684"/>
                <a:gd name="connsiteY93" fmla="*/ 1633133 h 1911786"/>
                <a:gd name="connsiteX94" fmla="*/ 3025972 w 5090684"/>
                <a:gd name="connsiteY94" fmla="*/ 1629087 h 1911786"/>
                <a:gd name="connsiteX95" fmla="*/ 2985512 w 5090684"/>
                <a:gd name="connsiteY95" fmla="*/ 1604811 h 1911786"/>
                <a:gd name="connsiteX96" fmla="*/ 2953144 w 5090684"/>
                <a:gd name="connsiteY96" fmla="*/ 1584581 h 1911786"/>
                <a:gd name="connsiteX97" fmla="*/ 2932914 w 5090684"/>
                <a:gd name="connsiteY97" fmla="*/ 1556259 h 1911786"/>
                <a:gd name="connsiteX98" fmla="*/ 2916730 w 5090684"/>
                <a:gd name="connsiteY98" fmla="*/ 1552213 h 1911786"/>
                <a:gd name="connsiteX99" fmla="*/ 2904592 w 5090684"/>
                <a:gd name="connsiteY99" fmla="*/ 1548167 h 1911786"/>
                <a:gd name="connsiteX100" fmla="*/ 2884362 w 5090684"/>
                <a:gd name="connsiteY100" fmla="*/ 1544121 h 1911786"/>
                <a:gd name="connsiteX101" fmla="*/ 2847947 w 5090684"/>
                <a:gd name="connsiteY101" fmla="*/ 1531983 h 1911786"/>
                <a:gd name="connsiteX102" fmla="*/ 2807487 w 5090684"/>
                <a:gd name="connsiteY102" fmla="*/ 1523891 h 1911786"/>
                <a:gd name="connsiteX103" fmla="*/ 2750843 w 5090684"/>
                <a:gd name="connsiteY103" fmla="*/ 1507707 h 1911786"/>
                <a:gd name="connsiteX104" fmla="*/ 2714429 w 5090684"/>
                <a:gd name="connsiteY104" fmla="*/ 1495568 h 1911786"/>
                <a:gd name="connsiteX105" fmla="*/ 2645646 w 5090684"/>
                <a:gd name="connsiteY105" fmla="*/ 1483430 h 1911786"/>
                <a:gd name="connsiteX106" fmla="*/ 2499990 w 5090684"/>
                <a:gd name="connsiteY106" fmla="*/ 1467246 h 1911786"/>
                <a:gd name="connsiteX107" fmla="*/ 2471668 w 5090684"/>
                <a:gd name="connsiteY107" fmla="*/ 1463200 h 1911786"/>
                <a:gd name="connsiteX108" fmla="*/ 2366471 w 5090684"/>
                <a:gd name="connsiteY108" fmla="*/ 1434878 h 1911786"/>
                <a:gd name="connsiteX109" fmla="*/ 2297689 w 5090684"/>
                <a:gd name="connsiteY109" fmla="*/ 1422740 h 1911786"/>
                <a:gd name="connsiteX110" fmla="*/ 2119664 w 5090684"/>
                <a:gd name="connsiteY110" fmla="*/ 1370142 h 1911786"/>
                <a:gd name="connsiteX111" fmla="*/ 1925455 w 5090684"/>
                <a:gd name="connsiteY111" fmla="*/ 1297314 h 1911786"/>
                <a:gd name="connsiteX112" fmla="*/ 1795983 w 5090684"/>
                <a:gd name="connsiteY112" fmla="*/ 1273038 h 1911786"/>
                <a:gd name="connsiteX113" fmla="*/ 1690786 w 5090684"/>
                <a:gd name="connsiteY113" fmla="*/ 1248761 h 1911786"/>
                <a:gd name="connsiteX114" fmla="*/ 1500623 w 5090684"/>
                <a:gd name="connsiteY114" fmla="*/ 1232577 h 1911786"/>
                <a:gd name="connsiteX115" fmla="*/ 1456117 w 5090684"/>
                <a:gd name="connsiteY115" fmla="*/ 1224485 h 1911786"/>
                <a:gd name="connsiteX116" fmla="*/ 1395427 w 5090684"/>
                <a:gd name="connsiteY116" fmla="*/ 1208301 h 1911786"/>
                <a:gd name="connsiteX117" fmla="*/ 1274046 w 5090684"/>
                <a:gd name="connsiteY117" fmla="*/ 1204255 h 1911786"/>
                <a:gd name="connsiteX118" fmla="*/ 1217402 w 5090684"/>
                <a:gd name="connsiteY118" fmla="*/ 1192117 h 1911786"/>
                <a:gd name="connsiteX119" fmla="*/ 1140528 w 5090684"/>
                <a:gd name="connsiteY119" fmla="*/ 1171887 h 1911786"/>
                <a:gd name="connsiteX120" fmla="*/ 1120298 w 5090684"/>
                <a:gd name="connsiteY120" fmla="*/ 1167841 h 1911786"/>
                <a:gd name="connsiteX121" fmla="*/ 1075792 w 5090684"/>
                <a:gd name="connsiteY121" fmla="*/ 1155703 h 1911786"/>
                <a:gd name="connsiteX122" fmla="*/ 1055562 w 5090684"/>
                <a:gd name="connsiteY122" fmla="*/ 1143565 h 1911786"/>
                <a:gd name="connsiteX123" fmla="*/ 1035331 w 5090684"/>
                <a:gd name="connsiteY123" fmla="*/ 1139519 h 1911786"/>
                <a:gd name="connsiteX124" fmla="*/ 1023193 w 5090684"/>
                <a:gd name="connsiteY124" fmla="*/ 1135473 h 1911786"/>
                <a:gd name="connsiteX125" fmla="*/ 974641 w 5090684"/>
                <a:gd name="connsiteY125" fmla="*/ 1111197 h 1911786"/>
                <a:gd name="connsiteX126" fmla="*/ 958457 w 5090684"/>
                <a:gd name="connsiteY126" fmla="*/ 1103105 h 1911786"/>
                <a:gd name="connsiteX127" fmla="*/ 930135 w 5090684"/>
                <a:gd name="connsiteY127" fmla="*/ 1090967 h 1911786"/>
                <a:gd name="connsiteX128" fmla="*/ 917997 w 5090684"/>
                <a:gd name="connsiteY128" fmla="*/ 1082875 h 1911786"/>
                <a:gd name="connsiteX129" fmla="*/ 885629 w 5090684"/>
                <a:gd name="connsiteY129" fmla="*/ 1070737 h 1911786"/>
                <a:gd name="connsiteX130" fmla="*/ 873491 w 5090684"/>
                <a:gd name="connsiteY130" fmla="*/ 1058599 h 1911786"/>
                <a:gd name="connsiteX131" fmla="*/ 828985 w 5090684"/>
                <a:gd name="connsiteY131" fmla="*/ 1038368 h 1911786"/>
                <a:gd name="connsiteX132" fmla="*/ 800662 w 5090684"/>
                <a:gd name="connsiteY132" fmla="*/ 1030276 h 1911786"/>
                <a:gd name="connsiteX133" fmla="*/ 784478 w 5090684"/>
                <a:gd name="connsiteY133" fmla="*/ 1018138 h 1911786"/>
                <a:gd name="connsiteX134" fmla="*/ 735926 w 5090684"/>
                <a:gd name="connsiteY134" fmla="*/ 1006000 h 1911786"/>
                <a:gd name="connsiteX135" fmla="*/ 723788 w 5090684"/>
                <a:gd name="connsiteY135" fmla="*/ 997908 h 1911786"/>
                <a:gd name="connsiteX136" fmla="*/ 695466 w 5090684"/>
                <a:gd name="connsiteY136" fmla="*/ 989816 h 1911786"/>
                <a:gd name="connsiteX137" fmla="*/ 659052 w 5090684"/>
                <a:gd name="connsiteY137" fmla="*/ 969586 h 1911786"/>
                <a:gd name="connsiteX138" fmla="*/ 626684 w 5090684"/>
                <a:gd name="connsiteY138" fmla="*/ 937218 h 1911786"/>
                <a:gd name="connsiteX139" fmla="*/ 610500 w 5090684"/>
                <a:gd name="connsiteY139" fmla="*/ 921034 h 1911786"/>
                <a:gd name="connsiteX140" fmla="*/ 590269 w 5090684"/>
                <a:gd name="connsiteY140" fmla="*/ 900804 h 1911786"/>
                <a:gd name="connsiteX141" fmla="*/ 570039 w 5090684"/>
                <a:gd name="connsiteY141" fmla="*/ 880574 h 1911786"/>
                <a:gd name="connsiteX142" fmla="*/ 557901 w 5090684"/>
                <a:gd name="connsiteY142" fmla="*/ 864390 h 1911786"/>
                <a:gd name="connsiteX143" fmla="*/ 525533 w 5090684"/>
                <a:gd name="connsiteY143" fmla="*/ 844160 h 1911786"/>
                <a:gd name="connsiteX144" fmla="*/ 501257 w 5090684"/>
                <a:gd name="connsiteY144" fmla="*/ 819884 h 1911786"/>
                <a:gd name="connsiteX145" fmla="*/ 493165 w 5090684"/>
                <a:gd name="connsiteY145" fmla="*/ 811791 h 1911786"/>
                <a:gd name="connsiteX146" fmla="*/ 468889 w 5090684"/>
                <a:gd name="connsiteY146" fmla="*/ 795607 h 1911786"/>
                <a:gd name="connsiteX147" fmla="*/ 424383 w 5090684"/>
                <a:gd name="connsiteY147" fmla="*/ 759193 h 1911786"/>
                <a:gd name="connsiteX148" fmla="*/ 400107 w 5090684"/>
                <a:gd name="connsiteY148" fmla="*/ 747055 h 1911786"/>
                <a:gd name="connsiteX149" fmla="*/ 238266 w 5090684"/>
                <a:gd name="connsiteY149" fmla="*/ 743009 h 1911786"/>
                <a:gd name="connsiteX150" fmla="*/ 193760 w 5090684"/>
                <a:gd name="connsiteY150" fmla="*/ 734917 h 1911786"/>
                <a:gd name="connsiteX151" fmla="*/ 177576 w 5090684"/>
                <a:gd name="connsiteY151" fmla="*/ 726825 h 1911786"/>
                <a:gd name="connsiteX152" fmla="*/ 145208 w 5090684"/>
                <a:gd name="connsiteY152" fmla="*/ 722779 h 1911786"/>
                <a:gd name="connsiteX153" fmla="*/ 133069 w 5090684"/>
                <a:gd name="connsiteY153" fmla="*/ 718733 h 1911786"/>
                <a:gd name="connsiteX154" fmla="*/ 120931 w 5090684"/>
                <a:gd name="connsiteY154" fmla="*/ 710641 h 1911786"/>
                <a:gd name="connsiteX155" fmla="*/ 104747 w 5090684"/>
                <a:gd name="connsiteY155" fmla="*/ 706595 h 1911786"/>
                <a:gd name="connsiteX156" fmla="*/ 76425 w 5090684"/>
                <a:gd name="connsiteY156" fmla="*/ 682319 h 1911786"/>
                <a:gd name="connsiteX157" fmla="*/ 104747 w 5090684"/>
                <a:gd name="connsiteY157" fmla="*/ 710641 h 1911786"/>
                <a:gd name="connsiteX158" fmla="*/ 108793 w 5090684"/>
                <a:gd name="connsiteY158"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16252 w 5090684"/>
                <a:gd name="connsiteY18" fmla="*/ 354591 h 1911786"/>
                <a:gd name="connsiteX19" fmla="*/ 1160758 w 5090684"/>
                <a:gd name="connsiteY19" fmla="*/ 346499 h 1911786"/>
                <a:gd name="connsiteX20" fmla="*/ 1205264 w 5090684"/>
                <a:gd name="connsiteY20" fmla="*/ 334361 h 1911786"/>
                <a:gd name="connsiteX21" fmla="*/ 1253816 w 5090684"/>
                <a:gd name="connsiteY21" fmla="*/ 322223 h 1911786"/>
                <a:gd name="connsiteX22" fmla="*/ 1282138 w 5090684"/>
                <a:gd name="connsiteY22" fmla="*/ 310085 h 1911786"/>
                <a:gd name="connsiteX23" fmla="*/ 1298323 w 5090684"/>
                <a:gd name="connsiteY23" fmla="*/ 306039 h 1911786"/>
                <a:gd name="connsiteX24" fmla="*/ 1310461 w 5090684"/>
                <a:gd name="connsiteY24" fmla="*/ 297947 h 1911786"/>
                <a:gd name="connsiteX25" fmla="*/ 1354967 w 5090684"/>
                <a:gd name="connsiteY25" fmla="*/ 289855 h 1911786"/>
                <a:gd name="connsiteX26" fmla="*/ 1387335 w 5090684"/>
                <a:gd name="connsiteY26" fmla="*/ 277717 h 1911786"/>
                <a:gd name="connsiteX27" fmla="*/ 1419703 w 5090684"/>
                <a:gd name="connsiteY27" fmla="*/ 265579 h 1911786"/>
                <a:gd name="connsiteX28" fmla="*/ 1435887 w 5090684"/>
                <a:gd name="connsiteY28" fmla="*/ 261533 h 1911786"/>
                <a:gd name="connsiteX29" fmla="*/ 1796698 w 5090684"/>
                <a:gd name="connsiteY29" fmla="*/ 162894 h 1911786"/>
                <a:gd name="connsiteX30" fmla="*/ 2610971 w 5090684"/>
                <a:gd name="connsiteY30" fmla="*/ 7815 h 1911786"/>
                <a:gd name="connsiteX31" fmla="*/ 3362399 w 5090684"/>
                <a:gd name="connsiteY31" fmla="*/ 36875 h 1911786"/>
                <a:gd name="connsiteX32" fmla="*/ 3627993 w 5090684"/>
                <a:gd name="connsiteY32" fmla="*/ 83357 h 1911786"/>
                <a:gd name="connsiteX33" fmla="*/ 4417802 w 5090684"/>
                <a:gd name="connsiteY33" fmla="*/ 95646 h 1911786"/>
                <a:gd name="connsiteX34" fmla="*/ 5049970 w 5090684"/>
                <a:gd name="connsiteY34" fmla="*/ 91314 h 1911786"/>
                <a:gd name="connsiteX35" fmla="*/ 5024705 w 5090684"/>
                <a:gd name="connsiteY35" fmla="*/ 391006 h 1911786"/>
                <a:gd name="connsiteX36" fmla="*/ 5000429 w 5090684"/>
                <a:gd name="connsiteY36" fmla="*/ 459788 h 1911786"/>
                <a:gd name="connsiteX37" fmla="*/ 4992337 w 5090684"/>
                <a:gd name="connsiteY37" fmla="*/ 496202 h 1911786"/>
                <a:gd name="connsiteX38" fmla="*/ 4980199 w 5090684"/>
                <a:gd name="connsiteY38" fmla="*/ 564984 h 1911786"/>
                <a:gd name="connsiteX39" fmla="*/ 4984245 w 5090684"/>
                <a:gd name="connsiteY39" fmla="*/ 1014092 h 1911786"/>
                <a:gd name="connsiteX40" fmla="*/ 4988291 w 5090684"/>
                <a:gd name="connsiteY40" fmla="*/ 1030276 h 1911786"/>
                <a:gd name="connsiteX41" fmla="*/ 4992337 w 5090684"/>
                <a:gd name="connsiteY41" fmla="*/ 1151657 h 1911786"/>
                <a:gd name="connsiteX42" fmla="*/ 5008521 w 5090684"/>
                <a:gd name="connsiteY42" fmla="*/ 1196163 h 1911786"/>
                <a:gd name="connsiteX43" fmla="*/ 5016613 w 5090684"/>
                <a:gd name="connsiteY43" fmla="*/ 1224485 h 1911786"/>
                <a:gd name="connsiteX44" fmla="*/ 5024705 w 5090684"/>
                <a:gd name="connsiteY44" fmla="*/ 1244715 h 1911786"/>
                <a:gd name="connsiteX45" fmla="*/ 5028751 w 5090684"/>
                <a:gd name="connsiteY45" fmla="*/ 1264945 h 1911786"/>
                <a:gd name="connsiteX46" fmla="*/ 5040889 w 5090684"/>
                <a:gd name="connsiteY46" fmla="*/ 1281130 h 1911786"/>
                <a:gd name="connsiteX47" fmla="*/ 5044935 w 5090684"/>
                <a:gd name="connsiteY47" fmla="*/ 1301360 h 1911786"/>
                <a:gd name="connsiteX48" fmla="*/ 5053027 w 5090684"/>
                <a:gd name="connsiteY48" fmla="*/ 1317544 h 1911786"/>
                <a:gd name="connsiteX49" fmla="*/ 5057073 w 5090684"/>
                <a:gd name="connsiteY49" fmla="*/ 1333728 h 1911786"/>
                <a:gd name="connsiteX50" fmla="*/ 5040889 w 5090684"/>
                <a:gd name="connsiteY50" fmla="*/ 1390372 h 1911786"/>
                <a:gd name="connsiteX51" fmla="*/ 5012567 w 5090684"/>
                <a:gd name="connsiteY51" fmla="*/ 1463200 h 1911786"/>
                <a:gd name="connsiteX52" fmla="*/ 4992337 w 5090684"/>
                <a:gd name="connsiteY52" fmla="*/ 1523891 h 1911786"/>
                <a:gd name="connsiteX53" fmla="*/ 4968061 w 5090684"/>
                <a:gd name="connsiteY53" fmla="*/ 1596719 h 1911786"/>
                <a:gd name="connsiteX54" fmla="*/ 4964015 w 5090684"/>
                <a:gd name="connsiteY54" fmla="*/ 1616949 h 1911786"/>
                <a:gd name="connsiteX55" fmla="*/ 4947831 w 5090684"/>
                <a:gd name="connsiteY55" fmla="*/ 1665501 h 1911786"/>
                <a:gd name="connsiteX56" fmla="*/ 4939738 w 5090684"/>
                <a:gd name="connsiteY56" fmla="*/ 1685731 h 1911786"/>
                <a:gd name="connsiteX57" fmla="*/ 4927600 w 5090684"/>
                <a:gd name="connsiteY57" fmla="*/ 1693823 h 1911786"/>
                <a:gd name="connsiteX58" fmla="*/ 4923554 w 5090684"/>
                <a:gd name="connsiteY58" fmla="*/ 1705961 h 1911786"/>
                <a:gd name="connsiteX59" fmla="*/ 4899278 w 5090684"/>
                <a:gd name="connsiteY59" fmla="*/ 1758560 h 1911786"/>
                <a:gd name="connsiteX60" fmla="*/ 4895232 w 5090684"/>
                <a:gd name="connsiteY60" fmla="*/ 1778790 h 1911786"/>
                <a:gd name="connsiteX61" fmla="*/ 4883094 w 5090684"/>
                <a:gd name="connsiteY61" fmla="*/ 1807112 h 1911786"/>
                <a:gd name="connsiteX62" fmla="*/ 4879048 w 5090684"/>
                <a:gd name="connsiteY62" fmla="*/ 1819250 h 1911786"/>
                <a:gd name="connsiteX63" fmla="*/ 4875002 w 5090684"/>
                <a:gd name="connsiteY63" fmla="*/ 1835434 h 1911786"/>
                <a:gd name="connsiteX64" fmla="*/ 4818358 w 5090684"/>
                <a:gd name="connsiteY64" fmla="*/ 1847572 h 1911786"/>
                <a:gd name="connsiteX65" fmla="*/ 4713162 w 5090684"/>
                <a:gd name="connsiteY65" fmla="*/ 1867802 h 1911786"/>
                <a:gd name="connsiteX66" fmla="*/ 4551321 w 5090684"/>
                <a:gd name="connsiteY66" fmla="*/ 1871848 h 1911786"/>
                <a:gd name="connsiteX67" fmla="*/ 4429940 w 5090684"/>
                <a:gd name="connsiteY67" fmla="*/ 1883986 h 1911786"/>
                <a:gd name="connsiteX68" fmla="*/ 4227639 w 5090684"/>
                <a:gd name="connsiteY68" fmla="*/ 1892078 h 1911786"/>
                <a:gd name="connsiteX69" fmla="*/ 4009154 w 5090684"/>
                <a:gd name="connsiteY69" fmla="*/ 1896124 h 1911786"/>
                <a:gd name="connsiteX70" fmla="*/ 3952510 w 5090684"/>
                <a:gd name="connsiteY70" fmla="*/ 1892078 h 1911786"/>
                <a:gd name="connsiteX71" fmla="*/ 3899912 w 5090684"/>
                <a:gd name="connsiteY71" fmla="*/ 1883986 h 1911786"/>
                <a:gd name="connsiteX72" fmla="*/ 3867544 w 5090684"/>
                <a:gd name="connsiteY72" fmla="*/ 1875894 h 1911786"/>
                <a:gd name="connsiteX73" fmla="*/ 3831130 w 5090684"/>
                <a:gd name="connsiteY73" fmla="*/ 1867802 h 1911786"/>
                <a:gd name="connsiteX74" fmla="*/ 3802808 w 5090684"/>
                <a:gd name="connsiteY74" fmla="*/ 1863756 h 1911786"/>
                <a:gd name="connsiteX75" fmla="*/ 3766393 w 5090684"/>
                <a:gd name="connsiteY75" fmla="*/ 1855664 h 1911786"/>
                <a:gd name="connsiteX76" fmla="*/ 3742117 w 5090684"/>
                <a:gd name="connsiteY76" fmla="*/ 1851618 h 1911786"/>
                <a:gd name="connsiteX77" fmla="*/ 3721887 w 5090684"/>
                <a:gd name="connsiteY77" fmla="*/ 1847572 h 1911786"/>
                <a:gd name="connsiteX78" fmla="*/ 3636921 w 5090684"/>
                <a:gd name="connsiteY78" fmla="*/ 1835434 h 1911786"/>
                <a:gd name="connsiteX79" fmla="*/ 3551954 w 5090684"/>
                <a:gd name="connsiteY79" fmla="*/ 1827342 h 1911786"/>
                <a:gd name="connsiteX80" fmla="*/ 3491264 w 5090684"/>
                <a:gd name="connsiteY80" fmla="*/ 1819250 h 1911786"/>
                <a:gd name="connsiteX81" fmla="*/ 3471034 w 5090684"/>
                <a:gd name="connsiteY81" fmla="*/ 1811158 h 1911786"/>
                <a:gd name="connsiteX82" fmla="*/ 3434620 w 5090684"/>
                <a:gd name="connsiteY82" fmla="*/ 1786882 h 1911786"/>
                <a:gd name="connsiteX83" fmla="*/ 3422482 w 5090684"/>
                <a:gd name="connsiteY83" fmla="*/ 1770698 h 1911786"/>
                <a:gd name="connsiteX84" fmla="*/ 3377976 w 5090684"/>
                <a:gd name="connsiteY84" fmla="*/ 1746422 h 1911786"/>
                <a:gd name="connsiteX85" fmla="*/ 3337515 w 5090684"/>
                <a:gd name="connsiteY85" fmla="*/ 1722145 h 1911786"/>
                <a:gd name="connsiteX86" fmla="*/ 3309193 w 5090684"/>
                <a:gd name="connsiteY86" fmla="*/ 1710007 h 1911786"/>
                <a:gd name="connsiteX87" fmla="*/ 3268733 w 5090684"/>
                <a:gd name="connsiteY87" fmla="*/ 1685731 h 1911786"/>
                <a:gd name="connsiteX88" fmla="*/ 3244457 w 5090684"/>
                <a:gd name="connsiteY88" fmla="*/ 1677639 h 1911786"/>
                <a:gd name="connsiteX89" fmla="*/ 3195905 w 5090684"/>
                <a:gd name="connsiteY89" fmla="*/ 1657409 h 1911786"/>
                <a:gd name="connsiteX90" fmla="*/ 3175675 w 5090684"/>
                <a:gd name="connsiteY90" fmla="*/ 1649317 h 1911786"/>
                <a:gd name="connsiteX91" fmla="*/ 3155445 w 5090684"/>
                <a:gd name="connsiteY91" fmla="*/ 1645271 h 1911786"/>
                <a:gd name="connsiteX92" fmla="*/ 3074524 w 5090684"/>
                <a:gd name="connsiteY92" fmla="*/ 1633133 h 1911786"/>
                <a:gd name="connsiteX93" fmla="*/ 3025972 w 5090684"/>
                <a:gd name="connsiteY93" fmla="*/ 1629087 h 1911786"/>
                <a:gd name="connsiteX94" fmla="*/ 2985512 w 5090684"/>
                <a:gd name="connsiteY94" fmla="*/ 1604811 h 1911786"/>
                <a:gd name="connsiteX95" fmla="*/ 2953144 w 5090684"/>
                <a:gd name="connsiteY95" fmla="*/ 1584581 h 1911786"/>
                <a:gd name="connsiteX96" fmla="*/ 2932914 w 5090684"/>
                <a:gd name="connsiteY96" fmla="*/ 1556259 h 1911786"/>
                <a:gd name="connsiteX97" fmla="*/ 2916730 w 5090684"/>
                <a:gd name="connsiteY97" fmla="*/ 1552213 h 1911786"/>
                <a:gd name="connsiteX98" fmla="*/ 2904592 w 5090684"/>
                <a:gd name="connsiteY98" fmla="*/ 1548167 h 1911786"/>
                <a:gd name="connsiteX99" fmla="*/ 2884362 w 5090684"/>
                <a:gd name="connsiteY99" fmla="*/ 1544121 h 1911786"/>
                <a:gd name="connsiteX100" fmla="*/ 2847947 w 5090684"/>
                <a:gd name="connsiteY100" fmla="*/ 1531983 h 1911786"/>
                <a:gd name="connsiteX101" fmla="*/ 2807487 w 5090684"/>
                <a:gd name="connsiteY101" fmla="*/ 1523891 h 1911786"/>
                <a:gd name="connsiteX102" fmla="*/ 2750843 w 5090684"/>
                <a:gd name="connsiteY102" fmla="*/ 1507707 h 1911786"/>
                <a:gd name="connsiteX103" fmla="*/ 2714429 w 5090684"/>
                <a:gd name="connsiteY103" fmla="*/ 1495568 h 1911786"/>
                <a:gd name="connsiteX104" fmla="*/ 2645646 w 5090684"/>
                <a:gd name="connsiteY104" fmla="*/ 1483430 h 1911786"/>
                <a:gd name="connsiteX105" fmla="*/ 2499990 w 5090684"/>
                <a:gd name="connsiteY105" fmla="*/ 1467246 h 1911786"/>
                <a:gd name="connsiteX106" fmla="*/ 2471668 w 5090684"/>
                <a:gd name="connsiteY106" fmla="*/ 1463200 h 1911786"/>
                <a:gd name="connsiteX107" fmla="*/ 2366471 w 5090684"/>
                <a:gd name="connsiteY107" fmla="*/ 1434878 h 1911786"/>
                <a:gd name="connsiteX108" fmla="*/ 2297689 w 5090684"/>
                <a:gd name="connsiteY108" fmla="*/ 1422740 h 1911786"/>
                <a:gd name="connsiteX109" fmla="*/ 2119664 w 5090684"/>
                <a:gd name="connsiteY109" fmla="*/ 1370142 h 1911786"/>
                <a:gd name="connsiteX110" fmla="*/ 1925455 w 5090684"/>
                <a:gd name="connsiteY110" fmla="*/ 1297314 h 1911786"/>
                <a:gd name="connsiteX111" fmla="*/ 1795983 w 5090684"/>
                <a:gd name="connsiteY111" fmla="*/ 1273038 h 1911786"/>
                <a:gd name="connsiteX112" fmla="*/ 1690786 w 5090684"/>
                <a:gd name="connsiteY112" fmla="*/ 1248761 h 1911786"/>
                <a:gd name="connsiteX113" fmla="*/ 1500623 w 5090684"/>
                <a:gd name="connsiteY113" fmla="*/ 1232577 h 1911786"/>
                <a:gd name="connsiteX114" fmla="*/ 1456117 w 5090684"/>
                <a:gd name="connsiteY114" fmla="*/ 1224485 h 1911786"/>
                <a:gd name="connsiteX115" fmla="*/ 1395427 w 5090684"/>
                <a:gd name="connsiteY115" fmla="*/ 1208301 h 1911786"/>
                <a:gd name="connsiteX116" fmla="*/ 1274046 w 5090684"/>
                <a:gd name="connsiteY116" fmla="*/ 1204255 h 1911786"/>
                <a:gd name="connsiteX117" fmla="*/ 1217402 w 5090684"/>
                <a:gd name="connsiteY117" fmla="*/ 1192117 h 1911786"/>
                <a:gd name="connsiteX118" fmla="*/ 1140528 w 5090684"/>
                <a:gd name="connsiteY118" fmla="*/ 1171887 h 1911786"/>
                <a:gd name="connsiteX119" fmla="*/ 1120298 w 5090684"/>
                <a:gd name="connsiteY119" fmla="*/ 1167841 h 1911786"/>
                <a:gd name="connsiteX120" fmla="*/ 1075792 w 5090684"/>
                <a:gd name="connsiteY120" fmla="*/ 1155703 h 1911786"/>
                <a:gd name="connsiteX121" fmla="*/ 1055562 w 5090684"/>
                <a:gd name="connsiteY121" fmla="*/ 1143565 h 1911786"/>
                <a:gd name="connsiteX122" fmla="*/ 1035331 w 5090684"/>
                <a:gd name="connsiteY122" fmla="*/ 1139519 h 1911786"/>
                <a:gd name="connsiteX123" fmla="*/ 1023193 w 5090684"/>
                <a:gd name="connsiteY123" fmla="*/ 1135473 h 1911786"/>
                <a:gd name="connsiteX124" fmla="*/ 974641 w 5090684"/>
                <a:gd name="connsiteY124" fmla="*/ 1111197 h 1911786"/>
                <a:gd name="connsiteX125" fmla="*/ 958457 w 5090684"/>
                <a:gd name="connsiteY125" fmla="*/ 1103105 h 1911786"/>
                <a:gd name="connsiteX126" fmla="*/ 930135 w 5090684"/>
                <a:gd name="connsiteY126" fmla="*/ 1090967 h 1911786"/>
                <a:gd name="connsiteX127" fmla="*/ 917997 w 5090684"/>
                <a:gd name="connsiteY127" fmla="*/ 1082875 h 1911786"/>
                <a:gd name="connsiteX128" fmla="*/ 885629 w 5090684"/>
                <a:gd name="connsiteY128" fmla="*/ 1070737 h 1911786"/>
                <a:gd name="connsiteX129" fmla="*/ 873491 w 5090684"/>
                <a:gd name="connsiteY129" fmla="*/ 1058599 h 1911786"/>
                <a:gd name="connsiteX130" fmla="*/ 828985 w 5090684"/>
                <a:gd name="connsiteY130" fmla="*/ 1038368 h 1911786"/>
                <a:gd name="connsiteX131" fmla="*/ 800662 w 5090684"/>
                <a:gd name="connsiteY131" fmla="*/ 1030276 h 1911786"/>
                <a:gd name="connsiteX132" fmla="*/ 784478 w 5090684"/>
                <a:gd name="connsiteY132" fmla="*/ 1018138 h 1911786"/>
                <a:gd name="connsiteX133" fmla="*/ 735926 w 5090684"/>
                <a:gd name="connsiteY133" fmla="*/ 1006000 h 1911786"/>
                <a:gd name="connsiteX134" fmla="*/ 723788 w 5090684"/>
                <a:gd name="connsiteY134" fmla="*/ 997908 h 1911786"/>
                <a:gd name="connsiteX135" fmla="*/ 695466 w 5090684"/>
                <a:gd name="connsiteY135" fmla="*/ 989816 h 1911786"/>
                <a:gd name="connsiteX136" fmla="*/ 659052 w 5090684"/>
                <a:gd name="connsiteY136" fmla="*/ 969586 h 1911786"/>
                <a:gd name="connsiteX137" fmla="*/ 626684 w 5090684"/>
                <a:gd name="connsiteY137" fmla="*/ 937218 h 1911786"/>
                <a:gd name="connsiteX138" fmla="*/ 610500 w 5090684"/>
                <a:gd name="connsiteY138" fmla="*/ 921034 h 1911786"/>
                <a:gd name="connsiteX139" fmla="*/ 590269 w 5090684"/>
                <a:gd name="connsiteY139" fmla="*/ 900804 h 1911786"/>
                <a:gd name="connsiteX140" fmla="*/ 570039 w 5090684"/>
                <a:gd name="connsiteY140" fmla="*/ 880574 h 1911786"/>
                <a:gd name="connsiteX141" fmla="*/ 557901 w 5090684"/>
                <a:gd name="connsiteY141" fmla="*/ 864390 h 1911786"/>
                <a:gd name="connsiteX142" fmla="*/ 525533 w 5090684"/>
                <a:gd name="connsiteY142" fmla="*/ 844160 h 1911786"/>
                <a:gd name="connsiteX143" fmla="*/ 501257 w 5090684"/>
                <a:gd name="connsiteY143" fmla="*/ 819884 h 1911786"/>
                <a:gd name="connsiteX144" fmla="*/ 493165 w 5090684"/>
                <a:gd name="connsiteY144" fmla="*/ 811791 h 1911786"/>
                <a:gd name="connsiteX145" fmla="*/ 468889 w 5090684"/>
                <a:gd name="connsiteY145" fmla="*/ 795607 h 1911786"/>
                <a:gd name="connsiteX146" fmla="*/ 424383 w 5090684"/>
                <a:gd name="connsiteY146" fmla="*/ 759193 h 1911786"/>
                <a:gd name="connsiteX147" fmla="*/ 400107 w 5090684"/>
                <a:gd name="connsiteY147" fmla="*/ 747055 h 1911786"/>
                <a:gd name="connsiteX148" fmla="*/ 238266 w 5090684"/>
                <a:gd name="connsiteY148" fmla="*/ 743009 h 1911786"/>
                <a:gd name="connsiteX149" fmla="*/ 193760 w 5090684"/>
                <a:gd name="connsiteY149" fmla="*/ 734917 h 1911786"/>
                <a:gd name="connsiteX150" fmla="*/ 177576 w 5090684"/>
                <a:gd name="connsiteY150" fmla="*/ 726825 h 1911786"/>
                <a:gd name="connsiteX151" fmla="*/ 145208 w 5090684"/>
                <a:gd name="connsiteY151" fmla="*/ 722779 h 1911786"/>
                <a:gd name="connsiteX152" fmla="*/ 133069 w 5090684"/>
                <a:gd name="connsiteY152" fmla="*/ 718733 h 1911786"/>
                <a:gd name="connsiteX153" fmla="*/ 120931 w 5090684"/>
                <a:gd name="connsiteY153" fmla="*/ 710641 h 1911786"/>
                <a:gd name="connsiteX154" fmla="*/ 104747 w 5090684"/>
                <a:gd name="connsiteY154" fmla="*/ 706595 h 1911786"/>
                <a:gd name="connsiteX155" fmla="*/ 76425 w 5090684"/>
                <a:gd name="connsiteY155" fmla="*/ 682319 h 1911786"/>
                <a:gd name="connsiteX156" fmla="*/ 104747 w 5090684"/>
                <a:gd name="connsiteY156" fmla="*/ 710641 h 1911786"/>
                <a:gd name="connsiteX157" fmla="*/ 108793 w 5090684"/>
                <a:gd name="connsiteY157"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16252 w 5090684"/>
                <a:gd name="connsiteY18" fmla="*/ 354591 h 1911786"/>
                <a:gd name="connsiteX19" fmla="*/ 1160758 w 5090684"/>
                <a:gd name="connsiteY19" fmla="*/ 346499 h 1911786"/>
                <a:gd name="connsiteX20" fmla="*/ 1253816 w 5090684"/>
                <a:gd name="connsiteY20" fmla="*/ 322223 h 1911786"/>
                <a:gd name="connsiteX21" fmla="*/ 1282138 w 5090684"/>
                <a:gd name="connsiteY21" fmla="*/ 310085 h 1911786"/>
                <a:gd name="connsiteX22" fmla="*/ 1298323 w 5090684"/>
                <a:gd name="connsiteY22" fmla="*/ 306039 h 1911786"/>
                <a:gd name="connsiteX23" fmla="*/ 1310461 w 5090684"/>
                <a:gd name="connsiteY23" fmla="*/ 297947 h 1911786"/>
                <a:gd name="connsiteX24" fmla="*/ 1354967 w 5090684"/>
                <a:gd name="connsiteY24" fmla="*/ 289855 h 1911786"/>
                <a:gd name="connsiteX25" fmla="*/ 1387335 w 5090684"/>
                <a:gd name="connsiteY25" fmla="*/ 277717 h 1911786"/>
                <a:gd name="connsiteX26" fmla="*/ 1419703 w 5090684"/>
                <a:gd name="connsiteY26" fmla="*/ 265579 h 1911786"/>
                <a:gd name="connsiteX27" fmla="*/ 1435887 w 5090684"/>
                <a:gd name="connsiteY27" fmla="*/ 261533 h 1911786"/>
                <a:gd name="connsiteX28" fmla="*/ 1796698 w 5090684"/>
                <a:gd name="connsiteY28" fmla="*/ 162894 h 1911786"/>
                <a:gd name="connsiteX29" fmla="*/ 2610971 w 5090684"/>
                <a:gd name="connsiteY29" fmla="*/ 7815 h 1911786"/>
                <a:gd name="connsiteX30" fmla="*/ 3362399 w 5090684"/>
                <a:gd name="connsiteY30" fmla="*/ 36875 h 1911786"/>
                <a:gd name="connsiteX31" fmla="*/ 3627993 w 5090684"/>
                <a:gd name="connsiteY31" fmla="*/ 83357 h 1911786"/>
                <a:gd name="connsiteX32" fmla="*/ 4417802 w 5090684"/>
                <a:gd name="connsiteY32" fmla="*/ 95646 h 1911786"/>
                <a:gd name="connsiteX33" fmla="*/ 5049970 w 5090684"/>
                <a:gd name="connsiteY33" fmla="*/ 91314 h 1911786"/>
                <a:gd name="connsiteX34" fmla="*/ 5024705 w 5090684"/>
                <a:gd name="connsiteY34" fmla="*/ 391006 h 1911786"/>
                <a:gd name="connsiteX35" fmla="*/ 5000429 w 5090684"/>
                <a:gd name="connsiteY35" fmla="*/ 459788 h 1911786"/>
                <a:gd name="connsiteX36" fmla="*/ 4992337 w 5090684"/>
                <a:gd name="connsiteY36" fmla="*/ 496202 h 1911786"/>
                <a:gd name="connsiteX37" fmla="*/ 4980199 w 5090684"/>
                <a:gd name="connsiteY37" fmla="*/ 564984 h 1911786"/>
                <a:gd name="connsiteX38" fmla="*/ 4984245 w 5090684"/>
                <a:gd name="connsiteY38" fmla="*/ 1014092 h 1911786"/>
                <a:gd name="connsiteX39" fmla="*/ 4988291 w 5090684"/>
                <a:gd name="connsiteY39" fmla="*/ 1030276 h 1911786"/>
                <a:gd name="connsiteX40" fmla="*/ 4992337 w 5090684"/>
                <a:gd name="connsiteY40" fmla="*/ 1151657 h 1911786"/>
                <a:gd name="connsiteX41" fmla="*/ 5008521 w 5090684"/>
                <a:gd name="connsiteY41" fmla="*/ 1196163 h 1911786"/>
                <a:gd name="connsiteX42" fmla="*/ 5016613 w 5090684"/>
                <a:gd name="connsiteY42" fmla="*/ 1224485 h 1911786"/>
                <a:gd name="connsiteX43" fmla="*/ 5024705 w 5090684"/>
                <a:gd name="connsiteY43" fmla="*/ 1244715 h 1911786"/>
                <a:gd name="connsiteX44" fmla="*/ 5028751 w 5090684"/>
                <a:gd name="connsiteY44" fmla="*/ 1264945 h 1911786"/>
                <a:gd name="connsiteX45" fmla="*/ 5040889 w 5090684"/>
                <a:gd name="connsiteY45" fmla="*/ 1281130 h 1911786"/>
                <a:gd name="connsiteX46" fmla="*/ 5044935 w 5090684"/>
                <a:gd name="connsiteY46" fmla="*/ 1301360 h 1911786"/>
                <a:gd name="connsiteX47" fmla="*/ 5053027 w 5090684"/>
                <a:gd name="connsiteY47" fmla="*/ 1317544 h 1911786"/>
                <a:gd name="connsiteX48" fmla="*/ 5057073 w 5090684"/>
                <a:gd name="connsiteY48" fmla="*/ 1333728 h 1911786"/>
                <a:gd name="connsiteX49" fmla="*/ 5040889 w 5090684"/>
                <a:gd name="connsiteY49" fmla="*/ 1390372 h 1911786"/>
                <a:gd name="connsiteX50" fmla="*/ 5012567 w 5090684"/>
                <a:gd name="connsiteY50" fmla="*/ 1463200 h 1911786"/>
                <a:gd name="connsiteX51" fmla="*/ 4992337 w 5090684"/>
                <a:gd name="connsiteY51" fmla="*/ 1523891 h 1911786"/>
                <a:gd name="connsiteX52" fmla="*/ 4968061 w 5090684"/>
                <a:gd name="connsiteY52" fmla="*/ 1596719 h 1911786"/>
                <a:gd name="connsiteX53" fmla="*/ 4964015 w 5090684"/>
                <a:gd name="connsiteY53" fmla="*/ 1616949 h 1911786"/>
                <a:gd name="connsiteX54" fmla="*/ 4947831 w 5090684"/>
                <a:gd name="connsiteY54" fmla="*/ 1665501 h 1911786"/>
                <a:gd name="connsiteX55" fmla="*/ 4939738 w 5090684"/>
                <a:gd name="connsiteY55" fmla="*/ 1685731 h 1911786"/>
                <a:gd name="connsiteX56" fmla="*/ 4927600 w 5090684"/>
                <a:gd name="connsiteY56" fmla="*/ 1693823 h 1911786"/>
                <a:gd name="connsiteX57" fmla="*/ 4923554 w 5090684"/>
                <a:gd name="connsiteY57" fmla="*/ 1705961 h 1911786"/>
                <a:gd name="connsiteX58" fmla="*/ 4899278 w 5090684"/>
                <a:gd name="connsiteY58" fmla="*/ 1758560 h 1911786"/>
                <a:gd name="connsiteX59" fmla="*/ 4895232 w 5090684"/>
                <a:gd name="connsiteY59" fmla="*/ 1778790 h 1911786"/>
                <a:gd name="connsiteX60" fmla="*/ 4883094 w 5090684"/>
                <a:gd name="connsiteY60" fmla="*/ 1807112 h 1911786"/>
                <a:gd name="connsiteX61" fmla="*/ 4879048 w 5090684"/>
                <a:gd name="connsiteY61" fmla="*/ 1819250 h 1911786"/>
                <a:gd name="connsiteX62" fmla="*/ 4875002 w 5090684"/>
                <a:gd name="connsiteY62" fmla="*/ 1835434 h 1911786"/>
                <a:gd name="connsiteX63" fmla="*/ 4818358 w 5090684"/>
                <a:gd name="connsiteY63" fmla="*/ 1847572 h 1911786"/>
                <a:gd name="connsiteX64" fmla="*/ 4713162 w 5090684"/>
                <a:gd name="connsiteY64" fmla="*/ 1867802 h 1911786"/>
                <a:gd name="connsiteX65" fmla="*/ 4551321 w 5090684"/>
                <a:gd name="connsiteY65" fmla="*/ 1871848 h 1911786"/>
                <a:gd name="connsiteX66" fmla="*/ 4429940 w 5090684"/>
                <a:gd name="connsiteY66" fmla="*/ 1883986 h 1911786"/>
                <a:gd name="connsiteX67" fmla="*/ 4227639 w 5090684"/>
                <a:gd name="connsiteY67" fmla="*/ 1892078 h 1911786"/>
                <a:gd name="connsiteX68" fmla="*/ 4009154 w 5090684"/>
                <a:gd name="connsiteY68" fmla="*/ 1896124 h 1911786"/>
                <a:gd name="connsiteX69" fmla="*/ 3952510 w 5090684"/>
                <a:gd name="connsiteY69" fmla="*/ 1892078 h 1911786"/>
                <a:gd name="connsiteX70" fmla="*/ 3899912 w 5090684"/>
                <a:gd name="connsiteY70" fmla="*/ 1883986 h 1911786"/>
                <a:gd name="connsiteX71" fmla="*/ 3867544 w 5090684"/>
                <a:gd name="connsiteY71" fmla="*/ 1875894 h 1911786"/>
                <a:gd name="connsiteX72" fmla="*/ 3831130 w 5090684"/>
                <a:gd name="connsiteY72" fmla="*/ 1867802 h 1911786"/>
                <a:gd name="connsiteX73" fmla="*/ 3802808 w 5090684"/>
                <a:gd name="connsiteY73" fmla="*/ 1863756 h 1911786"/>
                <a:gd name="connsiteX74" fmla="*/ 3766393 w 5090684"/>
                <a:gd name="connsiteY74" fmla="*/ 1855664 h 1911786"/>
                <a:gd name="connsiteX75" fmla="*/ 3742117 w 5090684"/>
                <a:gd name="connsiteY75" fmla="*/ 1851618 h 1911786"/>
                <a:gd name="connsiteX76" fmla="*/ 3721887 w 5090684"/>
                <a:gd name="connsiteY76" fmla="*/ 1847572 h 1911786"/>
                <a:gd name="connsiteX77" fmla="*/ 3636921 w 5090684"/>
                <a:gd name="connsiteY77" fmla="*/ 1835434 h 1911786"/>
                <a:gd name="connsiteX78" fmla="*/ 3551954 w 5090684"/>
                <a:gd name="connsiteY78" fmla="*/ 1827342 h 1911786"/>
                <a:gd name="connsiteX79" fmla="*/ 3491264 w 5090684"/>
                <a:gd name="connsiteY79" fmla="*/ 1819250 h 1911786"/>
                <a:gd name="connsiteX80" fmla="*/ 3471034 w 5090684"/>
                <a:gd name="connsiteY80" fmla="*/ 1811158 h 1911786"/>
                <a:gd name="connsiteX81" fmla="*/ 3434620 w 5090684"/>
                <a:gd name="connsiteY81" fmla="*/ 1786882 h 1911786"/>
                <a:gd name="connsiteX82" fmla="*/ 3422482 w 5090684"/>
                <a:gd name="connsiteY82" fmla="*/ 1770698 h 1911786"/>
                <a:gd name="connsiteX83" fmla="*/ 3377976 w 5090684"/>
                <a:gd name="connsiteY83" fmla="*/ 1746422 h 1911786"/>
                <a:gd name="connsiteX84" fmla="*/ 3337515 w 5090684"/>
                <a:gd name="connsiteY84" fmla="*/ 1722145 h 1911786"/>
                <a:gd name="connsiteX85" fmla="*/ 3309193 w 5090684"/>
                <a:gd name="connsiteY85" fmla="*/ 1710007 h 1911786"/>
                <a:gd name="connsiteX86" fmla="*/ 3268733 w 5090684"/>
                <a:gd name="connsiteY86" fmla="*/ 1685731 h 1911786"/>
                <a:gd name="connsiteX87" fmla="*/ 3244457 w 5090684"/>
                <a:gd name="connsiteY87" fmla="*/ 1677639 h 1911786"/>
                <a:gd name="connsiteX88" fmla="*/ 3195905 w 5090684"/>
                <a:gd name="connsiteY88" fmla="*/ 1657409 h 1911786"/>
                <a:gd name="connsiteX89" fmla="*/ 3175675 w 5090684"/>
                <a:gd name="connsiteY89" fmla="*/ 1649317 h 1911786"/>
                <a:gd name="connsiteX90" fmla="*/ 3155445 w 5090684"/>
                <a:gd name="connsiteY90" fmla="*/ 1645271 h 1911786"/>
                <a:gd name="connsiteX91" fmla="*/ 3074524 w 5090684"/>
                <a:gd name="connsiteY91" fmla="*/ 1633133 h 1911786"/>
                <a:gd name="connsiteX92" fmla="*/ 3025972 w 5090684"/>
                <a:gd name="connsiteY92" fmla="*/ 1629087 h 1911786"/>
                <a:gd name="connsiteX93" fmla="*/ 2985512 w 5090684"/>
                <a:gd name="connsiteY93" fmla="*/ 1604811 h 1911786"/>
                <a:gd name="connsiteX94" fmla="*/ 2953144 w 5090684"/>
                <a:gd name="connsiteY94" fmla="*/ 1584581 h 1911786"/>
                <a:gd name="connsiteX95" fmla="*/ 2932914 w 5090684"/>
                <a:gd name="connsiteY95" fmla="*/ 1556259 h 1911786"/>
                <a:gd name="connsiteX96" fmla="*/ 2916730 w 5090684"/>
                <a:gd name="connsiteY96" fmla="*/ 1552213 h 1911786"/>
                <a:gd name="connsiteX97" fmla="*/ 2904592 w 5090684"/>
                <a:gd name="connsiteY97" fmla="*/ 1548167 h 1911786"/>
                <a:gd name="connsiteX98" fmla="*/ 2884362 w 5090684"/>
                <a:gd name="connsiteY98" fmla="*/ 1544121 h 1911786"/>
                <a:gd name="connsiteX99" fmla="*/ 2847947 w 5090684"/>
                <a:gd name="connsiteY99" fmla="*/ 1531983 h 1911786"/>
                <a:gd name="connsiteX100" fmla="*/ 2807487 w 5090684"/>
                <a:gd name="connsiteY100" fmla="*/ 1523891 h 1911786"/>
                <a:gd name="connsiteX101" fmla="*/ 2750843 w 5090684"/>
                <a:gd name="connsiteY101" fmla="*/ 1507707 h 1911786"/>
                <a:gd name="connsiteX102" fmla="*/ 2714429 w 5090684"/>
                <a:gd name="connsiteY102" fmla="*/ 1495568 h 1911786"/>
                <a:gd name="connsiteX103" fmla="*/ 2645646 w 5090684"/>
                <a:gd name="connsiteY103" fmla="*/ 1483430 h 1911786"/>
                <a:gd name="connsiteX104" fmla="*/ 2499990 w 5090684"/>
                <a:gd name="connsiteY104" fmla="*/ 1467246 h 1911786"/>
                <a:gd name="connsiteX105" fmla="*/ 2471668 w 5090684"/>
                <a:gd name="connsiteY105" fmla="*/ 1463200 h 1911786"/>
                <a:gd name="connsiteX106" fmla="*/ 2366471 w 5090684"/>
                <a:gd name="connsiteY106" fmla="*/ 1434878 h 1911786"/>
                <a:gd name="connsiteX107" fmla="*/ 2297689 w 5090684"/>
                <a:gd name="connsiteY107" fmla="*/ 1422740 h 1911786"/>
                <a:gd name="connsiteX108" fmla="*/ 2119664 w 5090684"/>
                <a:gd name="connsiteY108" fmla="*/ 1370142 h 1911786"/>
                <a:gd name="connsiteX109" fmla="*/ 1925455 w 5090684"/>
                <a:gd name="connsiteY109" fmla="*/ 1297314 h 1911786"/>
                <a:gd name="connsiteX110" fmla="*/ 1795983 w 5090684"/>
                <a:gd name="connsiteY110" fmla="*/ 1273038 h 1911786"/>
                <a:gd name="connsiteX111" fmla="*/ 1690786 w 5090684"/>
                <a:gd name="connsiteY111" fmla="*/ 1248761 h 1911786"/>
                <a:gd name="connsiteX112" fmla="*/ 1500623 w 5090684"/>
                <a:gd name="connsiteY112" fmla="*/ 1232577 h 1911786"/>
                <a:gd name="connsiteX113" fmla="*/ 1456117 w 5090684"/>
                <a:gd name="connsiteY113" fmla="*/ 1224485 h 1911786"/>
                <a:gd name="connsiteX114" fmla="*/ 1395427 w 5090684"/>
                <a:gd name="connsiteY114" fmla="*/ 1208301 h 1911786"/>
                <a:gd name="connsiteX115" fmla="*/ 1274046 w 5090684"/>
                <a:gd name="connsiteY115" fmla="*/ 1204255 h 1911786"/>
                <a:gd name="connsiteX116" fmla="*/ 1217402 w 5090684"/>
                <a:gd name="connsiteY116" fmla="*/ 1192117 h 1911786"/>
                <a:gd name="connsiteX117" fmla="*/ 1140528 w 5090684"/>
                <a:gd name="connsiteY117" fmla="*/ 1171887 h 1911786"/>
                <a:gd name="connsiteX118" fmla="*/ 1120298 w 5090684"/>
                <a:gd name="connsiteY118" fmla="*/ 1167841 h 1911786"/>
                <a:gd name="connsiteX119" fmla="*/ 1075792 w 5090684"/>
                <a:gd name="connsiteY119" fmla="*/ 1155703 h 1911786"/>
                <a:gd name="connsiteX120" fmla="*/ 1055562 w 5090684"/>
                <a:gd name="connsiteY120" fmla="*/ 1143565 h 1911786"/>
                <a:gd name="connsiteX121" fmla="*/ 1035331 w 5090684"/>
                <a:gd name="connsiteY121" fmla="*/ 1139519 h 1911786"/>
                <a:gd name="connsiteX122" fmla="*/ 1023193 w 5090684"/>
                <a:gd name="connsiteY122" fmla="*/ 1135473 h 1911786"/>
                <a:gd name="connsiteX123" fmla="*/ 974641 w 5090684"/>
                <a:gd name="connsiteY123" fmla="*/ 1111197 h 1911786"/>
                <a:gd name="connsiteX124" fmla="*/ 958457 w 5090684"/>
                <a:gd name="connsiteY124" fmla="*/ 1103105 h 1911786"/>
                <a:gd name="connsiteX125" fmla="*/ 930135 w 5090684"/>
                <a:gd name="connsiteY125" fmla="*/ 1090967 h 1911786"/>
                <a:gd name="connsiteX126" fmla="*/ 917997 w 5090684"/>
                <a:gd name="connsiteY126" fmla="*/ 1082875 h 1911786"/>
                <a:gd name="connsiteX127" fmla="*/ 885629 w 5090684"/>
                <a:gd name="connsiteY127" fmla="*/ 1070737 h 1911786"/>
                <a:gd name="connsiteX128" fmla="*/ 873491 w 5090684"/>
                <a:gd name="connsiteY128" fmla="*/ 1058599 h 1911786"/>
                <a:gd name="connsiteX129" fmla="*/ 828985 w 5090684"/>
                <a:gd name="connsiteY129" fmla="*/ 1038368 h 1911786"/>
                <a:gd name="connsiteX130" fmla="*/ 800662 w 5090684"/>
                <a:gd name="connsiteY130" fmla="*/ 1030276 h 1911786"/>
                <a:gd name="connsiteX131" fmla="*/ 784478 w 5090684"/>
                <a:gd name="connsiteY131" fmla="*/ 1018138 h 1911786"/>
                <a:gd name="connsiteX132" fmla="*/ 735926 w 5090684"/>
                <a:gd name="connsiteY132" fmla="*/ 1006000 h 1911786"/>
                <a:gd name="connsiteX133" fmla="*/ 723788 w 5090684"/>
                <a:gd name="connsiteY133" fmla="*/ 997908 h 1911786"/>
                <a:gd name="connsiteX134" fmla="*/ 695466 w 5090684"/>
                <a:gd name="connsiteY134" fmla="*/ 989816 h 1911786"/>
                <a:gd name="connsiteX135" fmla="*/ 659052 w 5090684"/>
                <a:gd name="connsiteY135" fmla="*/ 969586 h 1911786"/>
                <a:gd name="connsiteX136" fmla="*/ 626684 w 5090684"/>
                <a:gd name="connsiteY136" fmla="*/ 937218 h 1911786"/>
                <a:gd name="connsiteX137" fmla="*/ 610500 w 5090684"/>
                <a:gd name="connsiteY137" fmla="*/ 921034 h 1911786"/>
                <a:gd name="connsiteX138" fmla="*/ 590269 w 5090684"/>
                <a:gd name="connsiteY138" fmla="*/ 900804 h 1911786"/>
                <a:gd name="connsiteX139" fmla="*/ 570039 w 5090684"/>
                <a:gd name="connsiteY139" fmla="*/ 880574 h 1911786"/>
                <a:gd name="connsiteX140" fmla="*/ 557901 w 5090684"/>
                <a:gd name="connsiteY140" fmla="*/ 864390 h 1911786"/>
                <a:gd name="connsiteX141" fmla="*/ 525533 w 5090684"/>
                <a:gd name="connsiteY141" fmla="*/ 844160 h 1911786"/>
                <a:gd name="connsiteX142" fmla="*/ 501257 w 5090684"/>
                <a:gd name="connsiteY142" fmla="*/ 819884 h 1911786"/>
                <a:gd name="connsiteX143" fmla="*/ 493165 w 5090684"/>
                <a:gd name="connsiteY143" fmla="*/ 811791 h 1911786"/>
                <a:gd name="connsiteX144" fmla="*/ 468889 w 5090684"/>
                <a:gd name="connsiteY144" fmla="*/ 795607 h 1911786"/>
                <a:gd name="connsiteX145" fmla="*/ 424383 w 5090684"/>
                <a:gd name="connsiteY145" fmla="*/ 759193 h 1911786"/>
                <a:gd name="connsiteX146" fmla="*/ 400107 w 5090684"/>
                <a:gd name="connsiteY146" fmla="*/ 747055 h 1911786"/>
                <a:gd name="connsiteX147" fmla="*/ 238266 w 5090684"/>
                <a:gd name="connsiteY147" fmla="*/ 743009 h 1911786"/>
                <a:gd name="connsiteX148" fmla="*/ 193760 w 5090684"/>
                <a:gd name="connsiteY148" fmla="*/ 734917 h 1911786"/>
                <a:gd name="connsiteX149" fmla="*/ 177576 w 5090684"/>
                <a:gd name="connsiteY149" fmla="*/ 726825 h 1911786"/>
                <a:gd name="connsiteX150" fmla="*/ 145208 w 5090684"/>
                <a:gd name="connsiteY150" fmla="*/ 722779 h 1911786"/>
                <a:gd name="connsiteX151" fmla="*/ 133069 w 5090684"/>
                <a:gd name="connsiteY151" fmla="*/ 718733 h 1911786"/>
                <a:gd name="connsiteX152" fmla="*/ 120931 w 5090684"/>
                <a:gd name="connsiteY152" fmla="*/ 710641 h 1911786"/>
                <a:gd name="connsiteX153" fmla="*/ 104747 w 5090684"/>
                <a:gd name="connsiteY153" fmla="*/ 706595 h 1911786"/>
                <a:gd name="connsiteX154" fmla="*/ 76425 w 5090684"/>
                <a:gd name="connsiteY154" fmla="*/ 682319 h 1911786"/>
                <a:gd name="connsiteX155" fmla="*/ 104747 w 5090684"/>
                <a:gd name="connsiteY155" fmla="*/ 710641 h 1911786"/>
                <a:gd name="connsiteX156" fmla="*/ 108793 w 5090684"/>
                <a:gd name="connsiteY156"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16252 w 5090684"/>
                <a:gd name="connsiteY18" fmla="*/ 354591 h 1911786"/>
                <a:gd name="connsiteX19" fmla="*/ 1160758 w 5090684"/>
                <a:gd name="connsiteY19" fmla="*/ 346499 h 1911786"/>
                <a:gd name="connsiteX20" fmla="*/ 1253816 w 5090684"/>
                <a:gd name="connsiteY20" fmla="*/ 322223 h 1911786"/>
                <a:gd name="connsiteX21" fmla="*/ 1282138 w 5090684"/>
                <a:gd name="connsiteY21" fmla="*/ 310085 h 1911786"/>
                <a:gd name="connsiteX22" fmla="*/ 1298323 w 5090684"/>
                <a:gd name="connsiteY22" fmla="*/ 306039 h 1911786"/>
                <a:gd name="connsiteX23" fmla="*/ 1354967 w 5090684"/>
                <a:gd name="connsiteY23" fmla="*/ 289855 h 1911786"/>
                <a:gd name="connsiteX24" fmla="*/ 1387335 w 5090684"/>
                <a:gd name="connsiteY24" fmla="*/ 277717 h 1911786"/>
                <a:gd name="connsiteX25" fmla="*/ 1419703 w 5090684"/>
                <a:gd name="connsiteY25" fmla="*/ 265579 h 1911786"/>
                <a:gd name="connsiteX26" fmla="*/ 1435887 w 5090684"/>
                <a:gd name="connsiteY26" fmla="*/ 261533 h 1911786"/>
                <a:gd name="connsiteX27" fmla="*/ 1796698 w 5090684"/>
                <a:gd name="connsiteY27" fmla="*/ 162894 h 1911786"/>
                <a:gd name="connsiteX28" fmla="*/ 2610971 w 5090684"/>
                <a:gd name="connsiteY28" fmla="*/ 7815 h 1911786"/>
                <a:gd name="connsiteX29" fmla="*/ 3362399 w 5090684"/>
                <a:gd name="connsiteY29" fmla="*/ 36875 h 1911786"/>
                <a:gd name="connsiteX30" fmla="*/ 3627993 w 5090684"/>
                <a:gd name="connsiteY30" fmla="*/ 83357 h 1911786"/>
                <a:gd name="connsiteX31" fmla="*/ 4417802 w 5090684"/>
                <a:gd name="connsiteY31" fmla="*/ 95646 h 1911786"/>
                <a:gd name="connsiteX32" fmla="*/ 5049970 w 5090684"/>
                <a:gd name="connsiteY32" fmla="*/ 91314 h 1911786"/>
                <a:gd name="connsiteX33" fmla="*/ 5024705 w 5090684"/>
                <a:gd name="connsiteY33" fmla="*/ 391006 h 1911786"/>
                <a:gd name="connsiteX34" fmla="*/ 5000429 w 5090684"/>
                <a:gd name="connsiteY34" fmla="*/ 459788 h 1911786"/>
                <a:gd name="connsiteX35" fmla="*/ 4992337 w 5090684"/>
                <a:gd name="connsiteY35" fmla="*/ 496202 h 1911786"/>
                <a:gd name="connsiteX36" fmla="*/ 4980199 w 5090684"/>
                <a:gd name="connsiteY36" fmla="*/ 564984 h 1911786"/>
                <a:gd name="connsiteX37" fmla="*/ 4984245 w 5090684"/>
                <a:gd name="connsiteY37" fmla="*/ 1014092 h 1911786"/>
                <a:gd name="connsiteX38" fmla="*/ 4988291 w 5090684"/>
                <a:gd name="connsiteY38" fmla="*/ 1030276 h 1911786"/>
                <a:gd name="connsiteX39" fmla="*/ 4992337 w 5090684"/>
                <a:gd name="connsiteY39" fmla="*/ 1151657 h 1911786"/>
                <a:gd name="connsiteX40" fmla="*/ 5008521 w 5090684"/>
                <a:gd name="connsiteY40" fmla="*/ 1196163 h 1911786"/>
                <a:gd name="connsiteX41" fmla="*/ 5016613 w 5090684"/>
                <a:gd name="connsiteY41" fmla="*/ 1224485 h 1911786"/>
                <a:gd name="connsiteX42" fmla="*/ 5024705 w 5090684"/>
                <a:gd name="connsiteY42" fmla="*/ 1244715 h 1911786"/>
                <a:gd name="connsiteX43" fmla="*/ 5028751 w 5090684"/>
                <a:gd name="connsiteY43" fmla="*/ 1264945 h 1911786"/>
                <a:gd name="connsiteX44" fmla="*/ 5040889 w 5090684"/>
                <a:gd name="connsiteY44" fmla="*/ 1281130 h 1911786"/>
                <a:gd name="connsiteX45" fmla="*/ 5044935 w 5090684"/>
                <a:gd name="connsiteY45" fmla="*/ 1301360 h 1911786"/>
                <a:gd name="connsiteX46" fmla="*/ 5053027 w 5090684"/>
                <a:gd name="connsiteY46" fmla="*/ 1317544 h 1911786"/>
                <a:gd name="connsiteX47" fmla="*/ 5057073 w 5090684"/>
                <a:gd name="connsiteY47" fmla="*/ 1333728 h 1911786"/>
                <a:gd name="connsiteX48" fmla="*/ 5040889 w 5090684"/>
                <a:gd name="connsiteY48" fmla="*/ 1390372 h 1911786"/>
                <a:gd name="connsiteX49" fmla="*/ 5012567 w 5090684"/>
                <a:gd name="connsiteY49" fmla="*/ 1463200 h 1911786"/>
                <a:gd name="connsiteX50" fmla="*/ 4992337 w 5090684"/>
                <a:gd name="connsiteY50" fmla="*/ 1523891 h 1911786"/>
                <a:gd name="connsiteX51" fmla="*/ 4968061 w 5090684"/>
                <a:gd name="connsiteY51" fmla="*/ 1596719 h 1911786"/>
                <a:gd name="connsiteX52" fmla="*/ 4964015 w 5090684"/>
                <a:gd name="connsiteY52" fmla="*/ 1616949 h 1911786"/>
                <a:gd name="connsiteX53" fmla="*/ 4947831 w 5090684"/>
                <a:gd name="connsiteY53" fmla="*/ 1665501 h 1911786"/>
                <a:gd name="connsiteX54" fmla="*/ 4939738 w 5090684"/>
                <a:gd name="connsiteY54" fmla="*/ 1685731 h 1911786"/>
                <a:gd name="connsiteX55" fmla="*/ 4927600 w 5090684"/>
                <a:gd name="connsiteY55" fmla="*/ 1693823 h 1911786"/>
                <a:gd name="connsiteX56" fmla="*/ 4923554 w 5090684"/>
                <a:gd name="connsiteY56" fmla="*/ 1705961 h 1911786"/>
                <a:gd name="connsiteX57" fmla="*/ 4899278 w 5090684"/>
                <a:gd name="connsiteY57" fmla="*/ 1758560 h 1911786"/>
                <a:gd name="connsiteX58" fmla="*/ 4895232 w 5090684"/>
                <a:gd name="connsiteY58" fmla="*/ 1778790 h 1911786"/>
                <a:gd name="connsiteX59" fmla="*/ 4883094 w 5090684"/>
                <a:gd name="connsiteY59" fmla="*/ 1807112 h 1911786"/>
                <a:gd name="connsiteX60" fmla="*/ 4879048 w 5090684"/>
                <a:gd name="connsiteY60" fmla="*/ 1819250 h 1911786"/>
                <a:gd name="connsiteX61" fmla="*/ 4875002 w 5090684"/>
                <a:gd name="connsiteY61" fmla="*/ 1835434 h 1911786"/>
                <a:gd name="connsiteX62" fmla="*/ 4818358 w 5090684"/>
                <a:gd name="connsiteY62" fmla="*/ 1847572 h 1911786"/>
                <a:gd name="connsiteX63" fmla="*/ 4713162 w 5090684"/>
                <a:gd name="connsiteY63" fmla="*/ 1867802 h 1911786"/>
                <a:gd name="connsiteX64" fmla="*/ 4551321 w 5090684"/>
                <a:gd name="connsiteY64" fmla="*/ 1871848 h 1911786"/>
                <a:gd name="connsiteX65" fmla="*/ 4429940 w 5090684"/>
                <a:gd name="connsiteY65" fmla="*/ 1883986 h 1911786"/>
                <a:gd name="connsiteX66" fmla="*/ 4227639 w 5090684"/>
                <a:gd name="connsiteY66" fmla="*/ 1892078 h 1911786"/>
                <a:gd name="connsiteX67" fmla="*/ 4009154 w 5090684"/>
                <a:gd name="connsiteY67" fmla="*/ 1896124 h 1911786"/>
                <a:gd name="connsiteX68" fmla="*/ 3952510 w 5090684"/>
                <a:gd name="connsiteY68" fmla="*/ 1892078 h 1911786"/>
                <a:gd name="connsiteX69" fmla="*/ 3899912 w 5090684"/>
                <a:gd name="connsiteY69" fmla="*/ 1883986 h 1911786"/>
                <a:gd name="connsiteX70" fmla="*/ 3867544 w 5090684"/>
                <a:gd name="connsiteY70" fmla="*/ 1875894 h 1911786"/>
                <a:gd name="connsiteX71" fmla="*/ 3831130 w 5090684"/>
                <a:gd name="connsiteY71" fmla="*/ 1867802 h 1911786"/>
                <a:gd name="connsiteX72" fmla="*/ 3802808 w 5090684"/>
                <a:gd name="connsiteY72" fmla="*/ 1863756 h 1911786"/>
                <a:gd name="connsiteX73" fmla="*/ 3766393 w 5090684"/>
                <a:gd name="connsiteY73" fmla="*/ 1855664 h 1911786"/>
                <a:gd name="connsiteX74" fmla="*/ 3742117 w 5090684"/>
                <a:gd name="connsiteY74" fmla="*/ 1851618 h 1911786"/>
                <a:gd name="connsiteX75" fmla="*/ 3721887 w 5090684"/>
                <a:gd name="connsiteY75" fmla="*/ 1847572 h 1911786"/>
                <a:gd name="connsiteX76" fmla="*/ 3636921 w 5090684"/>
                <a:gd name="connsiteY76" fmla="*/ 1835434 h 1911786"/>
                <a:gd name="connsiteX77" fmla="*/ 3551954 w 5090684"/>
                <a:gd name="connsiteY77" fmla="*/ 1827342 h 1911786"/>
                <a:gd name="connsiteX78" fmla="*/ 3491264 w 5090684"/>
                <a:gd name="connsiteY78" fmla="*/ 1819250 h 1911786"/>
                <a:gd name="connsiteX79" fmla="*/ 3471034 w 5090684"/>
                <a:gd name="connsiteY79" fmla="*/ 1811158 h 1911786"/>
                <a:gd name="connsiteX80" fmla="*/ 3434620 w 5090684"/>
                <a:gd name="connsiteY80" fmla="*/ 1786882 h 1911786"/>
                <a:gd name="connsiteX81" fmla="*/ 3422482 w 5090684"/>
                <a:gd name="connsiteY81" fmla="*/ 1770698 h 1911786"/>
                <a:gd name="connsiteX82" fmla="*/ 3377976 w 5090684"/>
                <a:gd name="connsiteY82" fmla="*/ 1746422 h 1911786"/>
                <a:gd name="connsiteX83" fmla="*/ 3337515 w 5090684"/>
                <a:gd name="connsiteY83" fmla="*/ 1722145 h 1911786"/>
                <a:gd name="connsiteX84" fmla="*/ 3309193 w 5090684"/>
                <a:gd name="connsiteY84" fmla="*/ 1710007 h 1911786"/>
                <a:gd name="connsiteX85" fmla="*/ 3268733 w 5090684"/>
                <a:gd name="connsiteY85" fmla="*/ 1685731 h 1911786"/>
                <a:gd name="connsiteX86" fmla="*/ 3244457 w 5090684"/>
                <a:gd name="connsiteY86" fmla="*/ 1677639 h 1911786"/>
                <a:gd name="connsiteX87" fmla="*/ 3195905 w 5090684"/>
                <a:gd name="connsiteY87" fmla="*/ 1657409 h 1911786"/>
                <a:gd name="connsiteX88" fmla="*/ 3175675 w 5090684"/>
                <a:gd name="connsiteY88" fmla="*/ 1649317 h 1911786"/>
                <a:gd name="connsiteX89" fmla="*/ 3155445 w 5090684"/>
                <a:gd name="connsiteY89" fmla="*/ 1645271 h 1911786"/>
                <a:gd name="connsiteX90" fmla="*/ 3074524 w 5090684"/>
                <a:gd name="connsiteY90" fmla="*/ 1633133 h 1911786"/>
                <a:gd name="connsiteX91" fmla="*/ 3025972 w 5090684"/>
                <a:gd name="connsiteY91" fmla="*/ 1629087 h 1911786"/>
                <a:gd name="connsiteX92" fmla="*/ 2985512 w 5090684"/>
                <a:gd name="connsiteY92" fmla="*/ 1604811 h 1911786"/>
                <a:gd name="connsiteX93" fmla="*/ 2953144 w 5090684"/>
                <a:gd name="connsiteY93" fmla="*/ 1584581 h 1911786"/>
                <a:gd name="connsiteX94" fmla="*/ 2932914 w 5090684"/>
                <a:gd name="connsiteY94" fmla="*/ 1556259 h 1911786"/>
                <a:gd name="connsiteX95" fmla="*/ 2916730 w 5090684"/>
                <a:gd name="connsiteY95" fmla="*/ 1552213 h 1911786"/>
                <a:gd name="connsiteX96" fmla="*/ 2904592 w 5090684"/>
                <a:gd name="connsiteY96" fmla="*/ 1548167 h 1911786"/>
                <a:gd name="connsiteX97" fmla="*/ 2884362 w 5090684"/>
                <a:gd name="connsiteY97" fmla="*/ 1544121 h 1911786"/>
                <a:gd name="connsiteX98" fmla="*/ 2847947 w 5090684"/>
                <a:gd name="connsiteY98" fmla="*/ 1531983 h 1911786"/>
                <a:gd name="connsiteX99" fmla="*/ 2807487 w 5090684"/>
                <a:gd name="connsiteY99" fmla="*/ 1523891 h 1911786"/>
                <a:gd name="connsiteX100" fmla="*/ 2750843 w 5090684"/>
                <a:gd name="connsiteY100" fmla="*/ 1507707 h 1911786"/>
                <a:gd name="connsiteX101" fmla="*/ 2714429 w 5090684"/>
                <a:gd name="connsiteY101" fmla="*/ 1495568 h 1911786"/>
                <a:gd name="connsiteX102" fmla="*/ 2645646 w 5090684"/>
                <a:gd name="connsiteY102" fmla="*/ 1483430 h 1911786"/>
                <a:gd name="connsiteX103" fmla="*/ 2499990 w 5090684"/>
                <a:gd name="connsiteY103" fmla="*/ 1467246 h 1911786"/>
                <a:gd name="connsiteX104" fmla="*/ 2471668 w 5090684"/>
                <a:gd name="connsiteY104" fmla="*/ 1463200 h 1911786"/>
                <a:gd name="connsiteX105" fmla="*/ 2366471 w 5090684"/>
                <a:gd name="connsiteY105" fmla="*/ 1434878 h 1911786"/>
                <a:gd name="connsiteX106" fmla="*/ 2297689 w 5090684"/>
                <a:gd name="connsiteY106" fmla="*/ 1422740 h 1911786"/>
                <a:gd name="connsiteX107" fmla="*/ 2119664 w 5090684"/>
                <a:gd name="connsiteY107" fmla="*/ 1370142 h 1911786"/>
                <a:gd name="connsiteX108" fmla="*/ 1925455 w 5090684"/>
                <a:gd name="connsiteY108" fmla="*/ 1297314 h 1911786"/>
                <a:gd name="connsiteX109" fmla="*/ 1795983 w 5090684"/>
                <a:gd name="connsiteY109" fmla="*/ 1273038 h 1911786"/>
                <a:gd name="connsiteX110" fmla="*/ 1690786 w 5090684"/>
                <a:gd name="connsiteY110" fmla="*/ 1248761 h 1911786"/>
                <a:gd name="connsiteX111" fmla="*/ 1500623 w 5090684"/>
                <a:gd name="connsiteY111" fmla="*/ 1232577 h 1911786"/>
                <a:gd name="connsiteX112" fmla="*/ 1456117 w 5090684"/>
                <a:gd name="connsiteY112" fmla="*/ 1224485 h 1911786"/>
                <a:gd name="connsiteX113" fmla="*/ 1395427 w 5090684"/>
                <a:gd name="connsiteY113" fmla="*/ 1208301 h 1911786"/>
                <a:gd name="connsiteX114" fmla="*/ 1274046 w 5090684"/>
                <a:gd name="connsiteY114" fmla="*/ 1204255 h 1911786"/>
                <a:gd name="connsiteX115" fmla="*/ 1217402 w 5090684"/>
                <a:gd name="connsiteY115" fmla="*/ 1192117 h 1911786"/>
                <a:gd name="connsiteX116" fmla="*/ 1140528 w 5090684"/>
                <a:gd name="connsiteY116" fmla="*/ 1171887 h 1911786"/>
                <a:gd name="connsiteX117" fmla="*/ 1120298 w 5090684"/>
                <a:gd name="connsiteY117" fmla="*/ 1167841 h 1911786"/>
                <a:gd name="connsiteX118" fmla="*/ 1075792 w 5090684"/>
                <a:gd name="connsiteY118" fmla="*/ 1155703 h 1911786"/>
                <a:gd name="connsiteX119" fmla="*/ 1055562 w 5090684"/>
                <a:gd name="connsiteY119" fmla="*/ 1143565 h 1911786"/>
                <a:gd name="connsiteX120" fmla="*/ 1035331 w 5090684"/>
                <a:gd name="connsiteY120" fmla="*/ 1139519 h 1911786"/>
                <a:gd name="connsiteX121" fmla="*/ 1023193 w 5090684"/>
                <a:gd name="connsiteY121" fmla="*/ 1135473 h 1911786"/>
                <a:gd name="connsiteX122" fmla="*/ 974641 w 5090684"/>
                <a:gd name="connsiteY122" fmla="*/ 1111197 h 1911786"/>
                <a:gd name="connsiteX123" fmla="*/ 958457 w 5090684"/>
                <a:gd name="connsiteY123" fmla="*/ 1103105 h 1911786"/>
                <a:gd name="connsiteX124" fmla="*/ 930135 w 5090684"/>
                <a:gd name="connsiteY124" fmla="*/ 1090967 h 1911786"/>
                <a:gd name="connsiteX125" fmla="*/ 917997 w 5090684"/>
                <a:gd name="connsiteY125" fmla="*/ 1082875 h 1911786"/>
                <a:gd name="connsiteX126" fmla="*/ 885629 w 5090684"/>
                <a:gd name="connsiteY126" fmla="*/ 1070737 h 1911786"/>
                <a:gd name="connsiteX127" fmla="*/ 873491 w 5090684"/>
                <a:gd name="connsiteY127" fmla="*/ 1058599 h 1911786"/>
                <a:gd name="connsiteX128" fmla="*/ 828985 w 5090684"/>
                <a:gd name="connsiteY128" fmla="*/ 1038368 h 1911786"/>
                <a:gd name="connsiteX129" fmla="*/ 800662 w 5090684"/>
                <a:gd name="connsiteY129" fmla="*/ 1030276 h 1911786"/>
                <a:gd name="connsiteX130" fmla="*/ 784478 w 5090684"/>
                <a:gd name="connsiteY130" fmla="*/ 1018138 h 1911786"/>
                <a:gd name="connsiteX131" fmla="*/ 735926 w 5090684"/>
                <a:gd name="connsiteY131" fmla="*/ 1006000 h 1911786"/>
                <a:gd name="connsiteX132" fmla="*/ 723788 w 5090684"/>
                <a:gd name="connsiteY132" fmla="*/ 997908 h 1911786"/>
                <a:gd name="connsiteX133" fmla="*/ 695466 w 5090684"/>
                <a:gd name="connsiteY133" fmla="*/ 989816 h 1911786"/>
                <a:gd name="connsiteX134" fmla="*/ 659052 w 5090684"/>
                <a:gd name="connsiteY134" fmla="*/ 969586 h 1911786"/>
                <a:gd name="connsiteX135" fmla="*/ 626684 w 5090684"/>
                <a:gd name="connsiteY135" fmla="*/ 937218 h 1911786"/>
                <a:gd name="connsiteX136" fmla="*/ 610500 w 5090684"/>
                <a:gd name="connsiteY136" fmla="*/ 921034 h 1911786"/>
                <a:gd name="connsiteX137" fmla="*/ 590269 w 5090684"/>
                <a:gd name="connsiteY137" fmla="*/ 900804 h 1911786"/>
                <a:gd name="connsiteX138" fmla="*/ 570039 w 5090684"/>
                <a:gd name="connsiteY138" fmla="*/ 880574 h 1911786"/>
                <a:gd name="connsiteX139" fmla="*/ 557901 w 5090684"/>
                <a:gd name="connsiteY139" fmla="*/ 864390 h 1911786"/>
                <a:gd name="connsiteX140" fmla="*/ 525533 w 5090684"/>
                <a:gd name="connsiteY140" fmla="*/ 844160 h 1911786"/>
                <a:gd name="connsiteX141" fmla="*/ 501257 w 5090684"/>
                <a:gd name="connsiteY141" fmla="*/ 819884 h 1911786"/>
                <a:gd name="connsiteX142" fmla="*/ 493165 w 5090684"/>
                <a:gd name="connsiteY142" fmla="*/ 811791 h 1911786"/>
                <a:gd name="connsiteX143" fmla="*/ 468889 w 5090684"/>
                <a:gd name="connsiteY143" fmla="*/ 795607 h 1911786"/>
                <a:gd name="connsiteX144" fmla="*/ 424383 w 5090684"/>
                <a:gd name="connsiteY144" fmla="*/ 759193 h 1911786"/>
                <a:gd name="connsiteX145" fmla="*/ 400107 w 5090684"/>
                <a:gd name="connsiteY145" fmla="*/ 747055 h 1911786"/>
                <a:gd name="connsiteX146" fmla="*/ 238266 w 5090684"/>
                <a:gd name="connsiteY146" fmla="*/ 743009 h 1911786"/>
                <a:gd name="connsiteX147" fmla="*/ 193760 w 5090684"/>
                <a:gd name="connsiteY147" fmla="*/ 734917 h 1911786"/>
                <a:gd name="connsiteX148" fmla="*/ 177576 w 5090684"/>
                <a:gd name="connsiteY148" fmla="*/ 726825 h 1911786"/>
                <a:gd name="connsiteX149" fmla="*/ 145208 w 5090684"/>
                <a:gd name="connsiteY149" fmla="*/ 722779 h 1911786"/>
                <a:gd name="connsiteX150" fmla="*/ 133069 w 5090684"/>
                <a:gd name="connsiteY150" fmla="*/ 718733 h 1911786"/>
                <a:gd name="connsiteX151" fmla="*/ 120931 w 5090684"/>
                <a:gd name="connsiteY151" fmla="*/ 710641 h 1911786"/>
                <a:gd name="connsiteX152" fmla="*/ 104747 w 5090684"/>
                <a:gd name="connsiteY152" fmla="*/ 706595 h 1911786"/>
                <a:gd name="connsiteX153" fmla="*/ 76425 w 5090684"/>
                <a:gd name="connsiteY153" fmla="*/ 682319 h 1911786"/>
                <a:gd name="connsiteX154" fmla="*/ 104747 w 5090684"/>
                <a:gd name="connsiteY154" fmla="*/ 710641 h 1911786"/>
                <a:gd name="connsiteX155" fmla="*/ 108793 w 5090684"/>
                <a:gd name="connsiteY155"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16252 w 5090684"/>
                <a:gd name="connsiteY18" fmla="*/ 354591 h 1911786"/>
                <a:gd name="connsiteX19" fmla="*/ 1160758 w 5090684"/>
                <a:gd name="connsiteY19" fmla="*/ 346499 h 1911786"/>
                <a:gd name="connsiteX20" fmla="*/ 1253816 w 5090684"/>
                <a:gd name="connsiteY20" fmla="*/ 322223 h 1911786"/>
                <a:gd name="connsiteX21" fmla="*/ 1282138 w 5090684"/>
                <a:gd name="connsiteY21" fmla="*/ 310085 h 1911786"/>
                <a:gd name="connsiteX22" fmla="*/ 1298323 w 5090684"/>
                <a:gd name="connsiteY22" fmla="*/ 306039 h 1911786"/>
                <a:gd name="connsiteX23" fmla="*/ 1354967 w 5090684"/>
                <a:gd name="connsiteY23" fmla="*/ 289855 h 1911786"/>
                <a:gd name="connsiteX24" fmla="*/ 1419703 w 5090684"/>
                <a:gd name="connsiteY24" fmla="*/ 265579 h 1911786"/>
                <a:gd name="connsiteX25" fmla="*/ 1435887 w 5090684"/>
                <a:gd name="connsiteY25" fmla="*/ 261533 h 1911786"/>
                <a:gd name="connsiteX26" fmla="*/ 1796698 w 5090684"/>
                <a:gd name="connsiteY26" fmla="*/ 162894 h 1911786"/>
                <a:gd name="connsiteX27" fmla="*/ 2610971 w 5090684"/>
                <a:gd name="connsiteY27" fmla="*/ 7815 h 1911786"/>
                <a:gd name="connsiteX28" fmla="*/ 3362399 w 5090684"/>
                <a:gd name="connsiteY28" fmla="*/ 36875 h 1911786"/>
                <a:gd name="connsiteX29" fmla="*/ 3627993 w 5090684"/>
                <a:gd name="connsiteY29" fmla="*/ 83357 h 1911786"/>
                <a:gd name="connsiteX30" fmla="*/ 4417802 w 5090684"/>
                <a:gd name="connsiteY30" fmla="*/ 95646 h 1911786"/>
                <a:gd name="connsiteX31" fmla="*/ 5049970 w 5090684"/>
                <a:gd name="connsiteY31" fmla="*/ 91314 h 1911786"/>
                <a:gd name="connsiteX32" fmla="*/ 5024705 w 5090684"/>
                <a:gd name="connsiteY32" fmla="*/ 391006 h 1911786"/>
                <a:gd name="connsiteX33" fmla="*/ 5000429 w 5090684"/>
                <a:gd name="connsiteY33" fmla="*/ 459788 h 1911786"/>
                <a:gd name="connsiteX34" fmla="*/ 4992337 w 5090684"/>
                <a:gd name="connsiteY34" fmla="*/ 496202 h 1911786"/>
                <a:gd name="connsiteX35" fmla="*/ 4980199 w 5090684"/>
                <a:gd name="connsiteY35" fmla="*/ 564984 h 1911786"/>
                <a:gd name="connsiteX36" fmla="*/ 4984245 w 5090684"/>
                <a:gd name="connsiteY36" fmla="*/ 1014092 h 1911786"/>
                <a:gd name="connsiteX37" fmla="*/ 4988291 w 5090684"/>
                <a:gd name="connsiteY37" fmla="*/ 1030276 h 1911786"/>
                <a:gd name="connsiteX38" fmla="*/ 4992337 w 5090684"/>
                <a:gd name="connsiteY38" fmla="*/ 1151657 h 1911786"/>
                <a:gd name="connsiteX39" fmla="*/ 5008521 w 5090684"/>
                <a:gd name="connsiteY39" fmla="*/ 1196163 h 1911786"/>
                <a:gd name="connsiteX40" fmla="*/ 5016613 w 5090684"/>
                <a:gd name="connsiteY40" fmla="*/ 1224485 h 1911786"/>
                <a:gd name="connsiteX41" fmla="*/ 5024705 w 5090684"/>
                <a:gd name="connsiteY41" fmla="*/ 1244715 h 1911786"/>
                <a:gd name="connsiteX42" fmla="*/ 5028751 w 5090684"/>
                <a:gd name="connsiteY42" fmla="*/ 1264945 h 1911786"/>
                <a:gd name="connsiteX43" fmla="*/ 5040889 w 5090684"/>
                <a:gd name="connsiteY43" fmla="*/ 1281130 h 1911786"/>
                <a:gd name="connsiteX44" fmla="*/ 5044935 w 5090684"/>
                <a:gd name="connsiteY44" fmla="*/ 1301360 h 1911786"/>
                <a:gd name="connsiteX45" fmla="*/ 5053027 w 5090684"/>
                <a:gd name="connsiteY45" fmla="*/ 1317544 h 1911786"/>
                <a:gd name="connsiteX46" fmla="*/ 5057073 w 5090684"/>
                <a:gd name="connsiteY46" fmla="*/ 1333728 h 1911786"/>
                <a:gd name="connsiteX47" fmla="*/ 5040889 w 5090684"/>
                <a:gd name="connsiteY47" fmla="*/ 1390372 h 1911786"/>
                <a:gd name="connsiteX48" fmla="*/ 5012567 w 5090684"/>
                <a:gd name="connsiteY48" fmla="*/ 1463200 h 1911786"/>
                <a:gd name="connsiteX49" fmla="*/ 4992337 w 5090684"/>
                <a:gd name="connsiteY49" fmla="*/ 1523891 h 1911786"/>
                <a:gd name="connsiteX50" fmla="*/ 4968061 w 5090684"/>
                <a:gd name="connsiteY50" fmla="*/ 1596719 h 1911786"/>
                <a:gd name="connsiteX51" fmla="*/ 4964015 w 5090684"/>
                <a:gd name="connsiteY51" fmla="*/ 1616949 h 1911786"/>
                <a:gd name="connsiteX52" fmla="*/ 4947831 w 5090684"/>
                <a:gd name="connsiteY52" fmla="*/ 1665501 h 1911786"/>
                <a:gd name="connsiteX53" fmla="*/ 4939738 w 5090684"/>
                <a:gd name="connsiteY53" fmla="*/ 1685731 h 1911786"/>
                <a:gd name="connsiteX54" fmla="*/ 4927600 w 5090684"/>
                <a:gd name="connsiteY54" fmla="*/ 1693823 h 1911786"/>
                <a:gd name="connsiteX55" fmla="*/ 4923554 w 5090684"/>
                <a:gd name="connsiteY55" fmla="*/ 1705961 h 1911786"/>
                <a:gd name="connsiteX56" fmla="*/ 4899278 w 5090684"/>
                <a:gd name="connsiteY56" fmla="*/ 1758560 h 1911786"/>
                <a:gd name="connsiteX57" fmla="*/ 4895232 w 5090684"/>
                <a:gd name="connsiteY57" fmla="*/ 1778790 h 1911786"/>
                <a:gd name="connsiteX58" fmla="*/ 4883094 w 5090684"/>
                <a:gd name="connsiteY58" fmla="*/ 1807112 h 1911786"/>
                <a:gd name="connsiteX59" fmla="*/ 4879048 w 5090684"/>
                <a:gd name="connsiteY59" fmla="*/ 1819250 h 1911786"/>
                <a:gd name="connsiteX60" fmla="*/ 4875002 w 5090684"/>
                <a:gd name="connsiteY60" fmla="*/ 1835434 h 1911786"/>
                <a:gd name="connsiteX61" fmla="*/ 4818358 w 5090684"/>
                <a:gd name="connsiteY61" fmla="*/ 1847572 h 1911786"/>
                <a:gd name="connsiteX62" fmla="*/ 4713162 w 5090684"/>
                <a:gd name="connsiteY62" fmla="*/ 1867802 h 1911786"/>
                <a:gd name="connsiteX63" fmla="*/ 4551321 w 5090684"/>
                <a:gd name="connsiteY63" fmla="*/ 1871848 h 1911786"/>
                <a:gd name="connsiteX64" fmla="*/ 4429940 w 5090684"/>
                <a:gd name="connsiteY64" fmla="*/ 1883986 h 1911786"/>
                <a:gd name="connsiteX65" fmla="*/ 4227639 w 5090684"/>
                <a:gd name="connsiteY65" fmla="*/ 1892078 h 1911786"/>
                <a:gd name="connsiteX66" fmla="*/ 4009154 w 5090684"/>
                <a:gd name="connsiteY66" fmla="*/ 1896124 h 1911786"/>
                <a:gd name="connsiteX67" fmla="*/ 3952510 w 5090684"/>
                <a:gd name="connsiteY67" fmla="*/ 1892078 h 1911786"/>
                <a:gd name="connsiteX68" fmla="*/ 3899912 w 5090684"/>
                <a:gd name="connsiteY68" fmla="*/ 1883986 h 1911786"/>
                <a:gd name="connsiteX69" fmla="*/ 3867544 w 5090684"/>
                <a:gd name="connsiteY69" fmla="*/ 1875894 h 1911786"/>
                <a:gd name="connsiteX70" fmla="*/ 3831130 w 5090684"/>
                <a:gd name="connsiteY70" fmla="*/ 1867802 h 1911786"/>
                <a:gd name="connsiteX71" fmla="*/ 3802808 w 5090684"/>
                <a:gd name="connsiteY71" fmla="*/ 1863756 h 1911786"/>
                <a:gd name="connsiteX72" fmla="*/ 3766393 w 5090684"/>
                <a:gd name="connsiteY72" fmla="*/ 1855664 h 1911786"/>
                <a:gd name="connsiteX73" fmla="*/ 3742117 w 5090684"/>
                <a:gd name="connsiteY73" fmla="*/ 1851618 h 1911786"/>
                <a:gd name="connsiteX74" fmla="*/ 3721887 w 5090684"/>
                <a:gd name="connsiteY74" fmla="*/ 1847572 h 1911786"/>
                <a:gd name="connsiteX75" fmla="*/ 3636921 w 5090684"/>
                <a:gd name="connsiteY75" fmla="*/ 1835434 h 1911786"/>
                <a:gd name="connsiteX76" fmla="*/ 3551954 w 5090684"/>
                <a:gd name="connsiteY76" fmla="*/ 1827342 h 1911786"/>
                <a:gd name="connsiteX77" fmla="*/ 3491264 w 5090684"/>
                <a:gd name="connsiteY77" fmla="*/ 1819250 h 1911786"/>
                <a:gd name="connsiteX78" fmla="*/ 3471034 w 5090684"/>
                <a:gd name="connsiteY78" fmla="*/ 1811158 h 1911786"/>
                <a:gd name="connsiteX79" fmla="*/ 3434620 w 5090684"/>
                <a:gd name="connsiteY79" fmla="*/ 1786882 h 1911786"/>
                <a:gd name="connsiteX80" fmla="*/ 3422482 w 5090684"/>
                <a:gd name="connsiteY80" fmla="*/ 1770698 h 1911786"/>
                <a:gd name="connsiteX81" fmla="*/ 3377976 w 5090684"/>
                <a:gd name="connsiteY81" fmla="*/ 1746422 h 1911786"/>
                <a:gd name="connsiteX82" fmla="*/ 3337515 w 5090684"/>
                <a:gd name="connsiteY82" fmla="*/ 1722145 h 1911786"/>
                <a:gd name="connsiteX83" fmla="*/ 3309193 w 5090684"/>
                <a:gd name="connsiteY83" fmla="*/ 1710007 h 1911786"/>
                <a:gd name="connsiteX84" fmla="*/ 3268733 w 5090684"/>
                <a:gd name="connsiteY84" fmla="*/ 1685731 h 1911786"/>
                <a:gd name="connsiteX85" fmla="*/ 3244457 w 5090684"/>
                <a:gd name="connsiteY85" fmla="*/ 1677639 h 1911786"/>
                <a:gd name="connsiteX86" fmla="*/ 3195905 w 5090684"/>
                <a:gd name="connsiteY86" fmla="*/ 1657409 h 1911786"/>
                <a:gd name="connsiteX87" fmla="*/ 3175675 w 5090684"/>
                <a:gd name="connsiteY87" fmla="*/ 1649317 h 1911786"/>
                <a:gd name="connsiteX88" fmla="*/ 3155445 w 5090684"/>
                <a:gd name="connsiteY88" fmla="*/ 1645271 h 1911786"/>
                <a:gd name="connsiteX89" fmla="*/ 3074524 w 5090684"/>
                <a:gd name="connsiteY89" fmla="*/ 1633133 h 1911786"/>
                <a:gd name="connsiteX90" fmla="*/ 3025972 w 5090684"/>
                <a:gd name="connsiteY90" fmla="*/ 1629087 h 1911786"/>
                <a:gd name="connsiteX91" fmla="*/ 2985512 w 5090684"/>
                <a:gd name="connsiteY91" fmla="*/ 1604811 h 1911786"/>
                <a:gd name="connsiteX92" fmla="*/ 2953144 w 5090684"/>
                <a:gd name="connsiteY92" fmla="*/ 1584581 h 1911786"/>
                <a:gd name="connsiteX93" fmla="*/ 2932914 w 5090684"/>
                <a:gd name="connsiteY93" fmla="*/ 1556259 h 1911786"/>
                <a:gd name="connsiteX94" fmla="*/ 2916730 w 5090684"/>
                <a:gd name="connsiteY94" fmla="*/ 1552213 h 1911786"/>
                <a:gd name="connsiteX95" fmla="*/ 2904592 w 5090684"/>
                <a:gd name="connsiteY95" fmla="*/ 1548167 h 1911786"/>
                <a:gd name="connsiteX96" fmla="*/ 2884362 w 5090684"/>
                <a:gd name="connsiteY96" fmla="*/ 1544121 h 1911786"/>
                <a:gd name="connsiteX97" fmla="*/ 2847947 w 5090684"/>
                <a:gd name="connsiteY97" fmla="*/ 1531983 h 1911786"/>
                <a:gd name="connsiteX98" fmla="*/ 2807487 w 5090684"/>
                <a:gd name="connsiteY98" fmla="*/ 1523891 h 1911786"/>
                <a:gd name="connsiteX99" fmla="*/ 2750843 w 5090684"/>
                <a:gd name="connsiteY99" fmla="*/ 1507707 h 1911786"/>
                <a:gd name="connsiteX100" fmla="*/ 2714429 w 5090684"/>
                <a:gd name="connsiteY100" fmla="*/ 1495568 h 1911786"/>
                <a:gd name="connsiteX101" fmla="*/ 2645646 w 5090684"/>
                <a:gd name="connsiteY101" fmla="*/ 1483430 h 1911786"/>
                <a:gd name="connsiteX102" fmla="*/ 2499990 w 5090684"/>
                <a:gd name="connsiteY102" fmla="*/ 1467246 h 1911786"/>
                <a:gd name="connsiteX103" fmla="*/ 2471668 w 5090684"/>
                <a:gd name="connsiteY103" fmla="*/ 1463200 h 1911786"/>
                <a:gd name="connsiteX104" fmla="*/ 2366471 w 5090684"/>
                <a:gd name="connsiteY104" fmla="*/ 1434878 h 1911786"/>
                <a:gd name="connsiteX105" fmla="*/ 2297689 w 5090684"/>
                <a:gd name="connsiteY105" fmla="*/ 1422740 h 1911786"/>
                <a:gd name="connsiteX106" fmla="*/ 2119664 w 5090684"/>
                <a:gd name="connsiteY106" fmla="*/ 1370142 h 1911786"/>
                <a:gd name="connsiteX107" fmla="*/ 1925455 w 5090684"/>
                <a:gd name="connsiteY107" fmla="*/ 1297314 h 1911786"/>
                <a:gd name="connsiteX108" fmla="*/ 1795983 w 5090684"/>
                <a:gd name="connsiteY108" fmla="*/ 1273038 h 1911786"/>
                <a:gd name="connsiteX109" fmla="*/ 1690786 w 5090684"/>
                <a:gd name="connsiteY109" fmla="*/ 1248761 h 1911786"/>
                <a:gd name="connsiteX110" fmla="*/ 1500623 w 5090684"/>
                <a:gd name="connsiteY110" fmla="*/ 1232577 h 1911786"/>
                <a:gd name="connsiteX111" fmla="*/ 1456117 w 5090684"/>
                <a:gd name="connsiteY111" fmla="*/ 1224485 h 1911786"/>
                <a:gd name="connsiteX112" fmla="*/ 1395427 w 5090684"/>
                <a:gd name="connsiteY112" fmla="*/ 1208301 h 1911786"/>
                <a:gd name="connsiteX113" fmla="*/ 1274046 w 5090684"/>
                <a:gd name="connsiteY113" fmla="*/ 1204255 h 1911786"/>
                <a:gd name="connsiteX114" fmla="*/ 1217402 w 5090684"/>
                <a:gd name="connsiteY114" fmla="*/ 1192117 h 1911786"/>
                <a:gd name="connsiteX115" fmla="*/ 1140528 w 5090684"/>
                <a:gd name="connsiteY115" fmla="*/ 1171887 h 1911786"/>
                <a:gd name="connsiteX116" fmla="*/ 1120298 w 5090684"/>
                <a:gd name="connsiteY116" fmla="*/ 1167841 h 1911786"/>
                <a:gd name="connsiteX117" fmla="*/ 1075792 w 5090684"/>
                <a:gd name="connsiteY117" fmla="*/ 1155703 h 1911786"/>
                <a:gd name="connsiteX118" fmla="*/ 1055562 w 5090684"/>
                <a:gd name="connsiteY118" fmla="*/ 1143565 h 1911786"/>
                <a:gd name="connsiteX119" fmla="*/ 1035331 w 5090684"/>
                <a:gd name="connsiteY119" fmla="*/ 1139519 h 1911786"/>
                <a:gd name="connsiteX120" fmla="*/ 1023193 w 5090684"/>
                <a:gd name="connsiteY120" fmla="*/ 1135473 h 1911786"/>
                <a:gd name="connsiteX121" fmla="*/ 974641 w 5090684"/>
                <a:gd name="connsiteY121" fmla="*/ 1111197 h 1911786"/>
                <a:gd name="connsiteX122" fmla="*/ 958457 w 5090684"/>
                <a:gd name="connsiteY122" fmla="*/ 1103105 h 1911786"/>
                <a:gd name="connsiteX123" fmla="*/ 930135 w 5090684"/>
                <a:gd name="connsiteY123" fmla="*/ 1090967 h 1911786"/>
                <a:gd name="connsiteX124" fmla="*/ 917997 w 5090684"/>
                <a:gd name="connsiteY124" fmla="*/ 1082875 h 1911786"/>
                <a:gd name="connsiteX125" fmla="*/ 885629 w 5090684"/>
                <a:gd name="connsiteY125" fmla="*/ 1070737 h 1911786"/>
                <a:gd name="connsiteX126" fmla="*/ 873491 w 5090684"/>
                <a:gd name="connsiteY126" fmla="*/ 1058599 h 1911786"/>
                <a:gd name="connsiteX127" fmla="*/ 828985 w 5090684"/>
                <a:gd name="connsiteY127" fmla="*/ 1038368 h 1911786"/>
                <a:gd name="connsiteX128" fmla="*/ 800662 w 5090684"/>
                <a:gd name="connsiteY128" fmla="*/ 1030276 h 1911786"/>
                <a:gd name="connsiteX129" fmla="*/ 784478 w 5090684"/>
                <a:gd name="connsiteY129" fmla="*/ 1018138 h 1911786"/>
                <a:gd name="connsiteX130" fmla="*/ 735926 w 5090684"/>
                <a:gd name="connsiteY130" fmla="*/ 1006000 h 1911786"/>
                <a:gd name="connsiteX131" fmla="*/ 723788 w 5090684"/>
                <a:gd name="connsiteY131" fmla="*/ 997908 h 1911786"/>
                <a:gd name="connsiteX132" fmla="*/ 695466 w 5090684"/>
                <a:gd name="connsiteY132" fmla="*/ 989816 h 1911786"/>
                <a:gd name="connsiteX133" fmla="*/ 659052 w 5090684"/>
                <a:gd name="connsiteY133" fmla="*/ 969586 h 1911786"/>
                <a:gd name="connsiteX134" fmla="*/ 626684 w 5090684"/>
                <a:gd name="connsiteY134" fmla="*/ 937218 h 1911786"/>
                <a:gd name="connsiteX135" fmla="*/ 610500 w 5090684"/>
                <a:gd name="connsiteY135" fmla="*/ 921034 h 1911786"/>
                <a:gd name="connsiteX136" fmla="*/ 590269 w 5090684"/>
                <a:gd name="connsiteY136" fmla="*/ 900804 h 1911786"/>
                <a:gd name="connsiteX137" fmla="*/ 570039 w 5090684"/>
                <a:gd name="connsiteY137" fmla="*/ 880574 h 1911786"/>
                <a:gd name="connsiteX138" fmla="*/ 557901 w 5090684"/>
                <a:gd name="connsiteY138" fmla="*/ 864390 h 1911786"/>
                <a:gd name="connsiteX139" fmla="*/ 525533 w 5090684"/>
                <a:gd name="connsiteY139" fmla="*/ 844160 h 1911786"/>
                <a:gd name="connsiteX140" fmla="*/ 501257 w 5090684"/>
                <a:gd name="connsiteY140" fmla="*/ 819884 h 1911786"/>
                <a:gd name="connsiteX141" fmla="*/ 493165 w 5090684"/>
                <a:gd name="connsiteY141" fmla="*/ 811791 h 1911786"/>
                <a:gd name="connsiteX142" fmla="*/ 468889 w 5090684"/>
                <a:gd name="connsiteY142" fmla="*/ 795607 h 1911786"/>
                <a:gd name="connsiteX143" fmla="*/ 424383 w 5090684"/>
                <a:gd name="connsiteY143" fmla="*/ 759193 h 1911786"/>
                <a:gd name="connsiteX144" fmla="*/ 400107 w 5090684"/>
                <a:gd name="connsiteY144" fmla="*/ 747055 h 1911786"/>
                <a:gd name="connsiteX145" fmla="*/ 238266 w 5090684"/>
                <a:gd name="connsiteY145" fmla="*/ 743009 h 1911786"/>
                <a:gd name="connsiteX146" fmla="*/ 193760 w 5090684"/>
                <a:gd name="connsiteY146" fmla="*/ 734917 h 1911786"/>
                <a:gd name="connsiteX147" fmla="*/ 177576 w 5090684"/>
                <a:gd name="connsiteY147" fmla="*/ 726825 h 1911786"/>
                <a:gd name="connsiteX148" fmla="*/ 145208 w 5090684"/>
                <a:gd name="connsiteY148" fmla="*/ 722779 h 1911786"/>
                <a:gd name="connsiteX149" fmla="*/ 133069 w 5090684"/>
                <a:gd name="connsiteY149" fmla="*/ 718733 h 1911786"/>
                <a:gd name="connsiteX150" fmla="*/ 120931 w 5090684"/>
                <a:gd name="connsiteY150" fmla="*/ 710641 h 1911786"/>
                <a:gd name="connsiteX151" fmla="*/ 104747 w 5090684"/>
                <a:gd name="connsiteY151" fmla="*/ 706595 h 1911786"/>
                <a:gd name="connsiteX152" fmla="*/ 76425 w 5090684"/>
                <a:gd name="connsiteY152" fmla="*/ 682319 h 1911786"/>
                <a:gd name="connsiteX153" fmla="*/ 104747 w 5090684"/>
                <a:gd name="connsiteY153" fmla="*/ 710641 h 1911786"/>
                <a:gd name="connsiteX154" fmla="*/ 108793 w 5090684"/>
                <a:gd name="connsiteY154"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16252 w 5090684"/>
                <a:gd name="connsiteY18" fmla="*/ 354591 h 1911786"/>
                <a:gd name="connsiteX19" fmla="*/ 1160758 w 5090684"/>
                <a:gd name="connsiteY19" fmla="*/ 346499 h 1911786"/>
                <a:gd name="connsiteX20" fmla="*/ 1253816 w 5090684"/>
                <a:gd name="connsiteY20" fmla="*/ 322223 h 1911786"/>
                <a:gd name="connsiteX21" fmla="*/ 1282138 w 5090684"/>
                <a:gd name="connsiteY21" fmla="*/ 310085 h 1911786"/>
                <a:gd name="connsiteX22" fmla="*/ 1298323 w 5090684"/>
                <a:gd name="connsiteY22" fmla="*/ 306039 h 1911786"/>
                <a:gd name="connsiteX23" fmla="*/ 1354967 w 5090684"/>
                <a:gd name="connsiteY23" fmla="*/ 289855 h 1911786"/>
                <a:gd name="connsiteX24" fmla="*/ 1419703 w 5090684"/>
                <a:gd name="connsiteY24" fmla="*/ 265579 h 1911786"/>
                <a:gd name="connsiteX25" fmla="*/ 1796698 w 5090684"/>
                <a:gd name="connsiteY25" fmla="*/ 162894 h 1911786"/>
                <a:gd name="connsiteX26" fmla="*/ 2610971 w 5090684"/>
                <a:gd name="connsiteY26" fmla="*/ 7815 h 1911786"/>
                <a:gd name="connsiteX27" fmla="*/ 3362399 w 5090684"/>
                <a:gd name="connsiteY27" fmla="*/ 36875 h 1911786"/>
                <a:gd name="connsiteX28" fmla="*/ 3627993 w 5090684"/>
                <a:gd name="connsiteY28" fmla="*/ 83357 h 1911786"/>
                <a:gd name="connsiteX29" fmla="*/ 4417802 w 5090684"/>
                <a:gd name="connsiteY29" fmla="*/ 95646 h 1911786"/>
                <a:gd name="connsiteX30" fmla="*/ 5049970 w 5090684"/>
                <a:gd name="connsiteY30" fmla="*/ 91314 h 1911786"/>
                <a:gd name="connsiteX31" fmla="*/ 5024705 w 5090684"/>
                <a:gd name="connsiteY31" fmla="*/ 391006 h 1911786"/>
                <a:gd name="connsiteX32" fmla="*/ 5000429 w 5090684"/>
                <a:gd name="connsiteY32" fmla="*/ 459788 h 1911786"/>
                <a:gd name="connsiteX33" fmla="*/ 4992337 w 5090684"/>
                <a:gd name="connsiteY33" fmla="*/ 496202 h 1911786"/>
                <a:gd name="connsiteX34" fmla="*/ 4980199 w 5090684"/>
                <a:gd name="connsiteY34" fmla="*/ 564984 h 1911786"/>
                <a:gd name="connsiteX35" fmla="*/ 4984245 w 5090684"/>
                <a:gd name="connsiteY35" fmla="*/ 1014092 h 1911786"/>
                <a:gd name="connsiteX36" fmla="*/ 4988291 w 5090684"/>
                <a:gd name="connsiteY36" fmla="*/ 1030276 h 1911786"/>
                <a:gd name="connsiteX37" fmla="*/ 4992337 w 5090684"/>
                <a:gd name="connsiteY37" fmla="*/ 1151657 h 1911786"/>
                <a:gd name="connsiteX38" fmla="*/ 5008521 w 5090684"/>
                <a:gd name="connsiteY38" fmla="*/ 1196163 h 1911786"/>
                <a:gd name="connsiteX39" fmla="*/ 5016613 w 5090684"/>
                <a:gd name="connsiteY39" fmla="*/ 1224485 h 1911786"/>
                <a:gd name="connsiteX40" fmla="*/ 5024705 w 5090684"/>
                <a:gd name="connsiteY40" fmla="*/ 1244715 h 1911786"/>
                <a:gd name="connsiteX41" fmla="*/ 5028751 w 5090684"/>
                <a:gd name="connsiteY41" fmla="*/ 1264945 h 1911786"/>
                <a:gd name="connsiteX42" fmla="*/ 5040889 w 5090684"/>
                <a:gd name="connsiteY42" fmla="*/ 1281130 h 1911786"/>
                <a:gd name="connsiteX43" fmla="*/ 5044935 w 5090684"/>
                <a:gd name="connsiteY43" fmla="*/ 1301360 h 1911786"/>
                <a:gd name="connsiteX44" fmla="*/ 5053027 w 5090684"/>
                <a:gd name="connsiteY44" fmla="*/ 1317544 h 1911786"/>
                <a:gd name="connsiteX45" fmla="*/ 5057073 w 5090684"/>
                <a:gd name="connsiteY45" fmla="*/ 1333728 h 1911786"/>
                <a:gd name="connsiteX46" fmla="*/ 5040889 w 5090684"/>
                <a:gd name="connsiteY46" fmla="*/ 1390372 h 1911786"/>
                <a:gd name="connsiteX47" fmla="*/ 5012567 w 5090684"/>
                <a:gd name="connsiteY47" fmla="*/ 1463200 h 1911786"/>
                <a:gd name="connsiteX48" fmla="*/ 4992337 w 5090684"/>
                <a:gd name="connsiteY48" fmla="*/ 1523891 h 1911786"/>
                <a:gd name="connsiteX49" fmla="*/ 4968061 w 5090684"/>
                <a:gd name="connsiteY49" fmla="*/ 1596719 h 1911786"/>
                <a:gd name="connsiteX50" fmla="*/ 4964015 w 5090684"/>
                <a:gd name="connsiteY50" fmla="*/ 1616949 h 1911786"/>
                <a:gd name="connsiteX51" fmla="*/ 4947831 w 5090684"/>
                <a:gd name="connsiteY51" fmla="*/ 1665501 h 1911786"/>
                <a:gd name="connsiteX52" fmla="*/ 4939738 w 5090684"/>
                <a:gd name="connsiteY52" fmla="*/ 1685731 h 1911786"/>
                <a:gd name="connsiteX53" fmla="*/ 4927600 w 5090684"/>
                <a:gd name="connsiteY53" fmla="*/ 1693823 h 1911786"/>
                <a:gd name="connsiteX54" fmla="*/ 4923554 w 5090684"/>
                <a:gd name="connsiteY54" fmla="*/ 1705961 h 1911786"/>
                <a:gd name="connsiteX55" fmla="*/ 4899278 w 5090684"/>
                <a:gd name="connsiteY55" fmla="*/ 1758560 h 1911786"/>
                <a:gd name="connsiteX56" fmla="*/ 4895232 w 5090684"/>
                <a:gd name="connsiteY56" fmla="*/ 1778790 h 1911786"/>
                <a:gd name="connsiteX57" fmla="*/ 4883094 w 5090684"/>
                <a:gd name="connsiteY57" fmla="*/ 1807112 h 1911786"/>
                <a:gd name="connsiteX58" fmla="*/ 4879048 w 5090684"/>
                <a:gd name="connsiteY58" fmla="*/ 1819250 h 1911786"/>
                <a:gd name="connsiteX59" fmla="*/ 4875002 w 5090684"/>
                <a:gd name="connsiteY59" fmla="*/ 1835434 h 1911786"/>
                <a:gd name="connsiteX60" fmla="*/ 4818358 w 5090684"/>
                <a:gd name="connsiteY60" fmla="*/ 1847572 h 1911786"/>
                <a:gd name="connsiteX61" fmla="*/ 4713162 w 5090684"/>
                <a:gd name="connsiteY61" fmla="*/ 1867802 h 1911786"/>
                <a:gd name="connsiteX62" fmla="*/ 4551321 w 5090684"/>
                <a:gd name="connsiteY62" fmla="*/ 1871848 h 1911786"/>
                <a:gd name="connsiteX63" fmla="*/ 4429940 w 5090684"/>
                <a:gd name="connsiteY63" fmla="*/ 1883986 h 1911786"/>
                <a:gd name="connsiteX64" fmla="*/ 4227639 w 5090684"/>
                <a:gd name="connsiteY64" fmla="*/ 1892078 h 1911786"/>
                <a:gd name="connsiteX65" fmla="*/ 4009154 w 5090684"/>
                <a:gd name="connsiteY65" fmla="*/ 1896124 h 1911786"/>
                <a:gd name="connsiteX66" fmla="*/ 3952510 w 5090684"/>
                <a:gd name="connsiteY66" fmla="*/ 1892078 h 1911786"/>
                <a:gd name="connsiteX67" fmla="*/ 3899912 w 5090684"/>
                <a:gd name="connsiteY67" fmla="*/ 1883986 h 1911786"/>
                <a:gd name="connsiteX68" fmla="*/ 3867544 w 5090684"/>
                <a:gd name="connsiteY68" fmla="*/ 1875894 h 1911786"/>
                <a:gd name="connsiteX69" fmla="*/ 3831130 w 5090684"/>
                <a:gd name="connsiteY69" fmla="*/ 1867802 h 1911786"/>
                <a:gd name="connsiteX70" fmla="*/ 3802808 w 5090684"/>
                <a:gd name="connsiteY70" fmla="*/ 1863756 h 1911786"/>
                <a:gd name="connsiteX71" fmla="*/ 3766393 w 5090684"/>
                <a:gd name="connsiteY71" fmla="*/ 1855664 h 1911786"/>
                <a:gd name="connsiteX72" fmla="*/ 3742117 w 5090684"/>
                <a:gd name="connsiteY72" fmla="*/ 1851618 h 1911786"/>
                <a:gd name="connsiteX73" fmla="*/ 3721887 w 5090684"/>
                <a:gd name="connsiteY73" fmla="*/ 1847572 h 1911786"/>
                <a:gd name="connsiteX74" fmla="*/ 3636921 w 5090684"/>
                <a:gd name="connsiteY74" fmla="*/ 1835434 h 1911786"/>
                <a:gd name="connsiteX75" fmla="*/ 3551954 w 5090684"/>
                <a:gd name="connsiteY75" fmla="*/ 1827342 h 1911786"/>
                <a:gd name="connsiteX76" fmla="*/ 3491264 w 5090684"/>
                <a:gd name="connsiteY76" fmla="*/ 1819250 h 1911786"/>
                <a:gd name="connsiteX77" fmla="*/ 3471034 w 5090684"/>
                <a:gd name="connsiteY77" fmla="*/ 1811158 h 1911786"/>
                <a:gd name="connsiteX78" fmla="*/ 3434620 w 5090684"/>
                <a:gd name="connsiteY78" fmla="*/ 1786882 h 1911786"/>
                <a:gd name="connsiteX79" fmla="*/ 3422482 w 5090684"/>
                <a:gd name="connsiteY79" fmla="*/ 1770698 h 1911786"/>
                <a:gd name="connsiteX80" fmla="*/ 3377976 w 5090684"/>
                <a:gd name="connsiteY80" fmla="*/ 1746422 h 1911786"/>
                <a:gd name="connsiteX81" fmla="*/ 3337515 w 5090684"/>
                <a:gd name="connsiteY81" fmla="*/ 1722145 h 1911786"/>
                <a:gd name="connsiteX82" fmla="*/ 3309193 w 5090684"/>
                <a:gd name="connsiteY82" fmla="*/ 1710007 h 1911786"/>
                <a:gd name="connsiteX83" fmla="*/ 3268733 w 5090684"/>
                <a:gd name="connsiteY83" fmla="*/ 1685731 h 1911786"/>
                <a:gd name="connsiteX84" fmla="*/ 3244457 w 5090684"/>
                <a:gd name="connsiteY84" fmla="*/ 1677639 h 1911786"/>
                <a:gd name="connsiteX85" fmla="*/ 3195905 w 5090684"/>
                <a:gd name="connsiteY85" fmla="*/ 1657409 h 1911786"/>
                <a:gd name="connsiteX86" fmla="*/ 3175675 w 5090684"/>
                <a:gd name="connsiteY86" fmla="*/ 1649317 h 1911786"/>
                <a:gd name="connsiteX87" fmla="*/ 3155445 w 5090684"/>
                <a:gd name="connsiteY87" fmla="*/ 1645271 h 1911786"/>
                <a:gd name="connsiteX88" fmla="*/ 3074524 w 5090684"/>
                <a:gd name="connsiteY88" fmla="*/ 1633133 h 1911786"/>
                <a:gd name="connsiteX89" fmla="*/ 3025972 w 5090684"/>
                <a:gd name="connsiteY89" fmla="*/ 1629087 h 1911786"/>
                <a:gd name="connsiteX90" fmla="*/ 2985512 w 5090684"/>
                <a:gd name="connsiteY90" fmla="*/ 1604811 h 1911786"/>
                <a:gd name="connsiteX91" fmla="*/ 2953144 w 5090684"/>
                <a:gd name="connsiteY91" fmla="*/ 1584581 h 1911786"/>
                <a:gd name="connsiteX92" fmla="*/ 2932914 w 5090684"/>
                <a:gd name="connsiteY92" fmla="*/ 1556259 h 1911786"/>
                <a:gd name="connsiteX93" fmla="*/ 2916730 w 5090684"/>
                <a:gd name="connsiteY93" fmla="*/ 1552213 h 1911786"/>
                <a:gd name="connsiteX94" fmla="*/ 2904592 w 5090684"/>
                <a:gd name="connsiteY94" fmla="*/ 1548167 h 1911786"/>
                <a:gd name="connsiteX95" fmla="*/ 2884362 w 5090684"/>
                <a:gd name="connsiteY95" fmla="*/ 1544121 h 1911786"/>
                <a:gd name="connsiteX96" fmla="*/ 2847947 w 5090684"/>
                <a:gd name="connsiteY96" fmla="*/ 1531983 h 1911786"/>
                <a:gd name="connsiteX97" fmla="*/ 2807487 w 5090684"/>
                <a:gd name="connsiteY97" fmla="*/ 1523891 h 1911786"/>
                <a:gd name="connsiteX98" fmla="*/ 2750843 w 5090684"/>
                <a:gd name="connsiteY98" fmla="*/ 1507707 h 1911786"/>
                <a:gd name="connsiteX99" fmla="*/ 2714429 w 5090684"/>
                <a:gd name="connsiteY99" fmla="*/ 1495568 h 1911786"/>
                <a:gd name="connsiteX100" fmla="*/ 2645646 w 5090684"/>
                <a:gd name="connsiteY100" fmla="*/ 1483430 h 1911786"/>
                <a:gd name="connsiteX101" fmla="*/ 2499990 w 5090684"/>
                <a:gd name="connsiteY101" fmla="*/ 1467246 h 1911786"/>
                <a:gd name="connsiteX102" fmla="*/ 2471668 w 5090684"/>
                <a:gd name="connsiteY102" fmla="*/ 1463200 h 1911786"/>
                <a:gd name="connsiteX103" fmla="*/ 2366471 w 5090684"/>
                <a:gd name="connsiteY103" fmla="*/ 1434878 h 1911786"/>
                <a:gd name="connsiteX104" fmla="*/ 2297689 w 5090684"/>
                <a:gd name="connsiteY104" fmla="*/ 1422740 h 1911786"/>
                <a:gd name="connsiteX105" fmla="*/ 2119664 w 5090684"/>
                <a:gd name="connsiteY105" fmla="*/ 1370142 h 1911786"/>
                <a:gd name="connsiteX106" fmla="*/ 1925455 w 5090684"/>
                <a:gd name="connsiteY106" fmla="*/ 1297314 h 1911786"/>
                <a:gd name="connsiteX107" fmla="*/ 1795983 w 5090684"/>
                <a:gd name="connsiteY107" fmla="*/ 1273038 h 1911786"/>
                <a:gd name="connsiteX108" fmla="*/ 1690786 w 5090684"/>
                <a:gd name="connsiteY108" fmla="*/ 1248761 h 1911786"/>
                <a:gd name="connsiteX109" fmla="*/ 1500623 w 5090684"/>
                <a:gd name="connsiteY109" fmla="*/ 1232577 h 1911786"/>
                <a:gd name="connsiteX110" fmla="*/ 1456117 w 5090684"/>
                <a:gd name="connsiteY110" fmla="*/ 1224485 h 1911786"/>
                <a:gd name="connsiteX111" fmla="*/ 1395427 w 5090684"/>
                <a:gd name="connsiteY111" fmla="*/ 1208301 h 1911786"/>
                <a:gd name="connsiteX112" fmla="*/ 1274046 w 5090684"/>
                <a:gd name="connsiteY112" fmla="*/ 1204255 h 1911786"/>
                <a:gd name="connsiteX113" fmla="*/ 1217402 w 5090684"/>
                <a:gd name="connsiteY113" fmla="*/ 1192117 h 1911786"/>
                <a:gd name="connsiteX114" fmla="*/ 1140528 w 5090684"/>
                <a:gd name="connsiteY114" fmla="*/ 1171887 h 1911786"/>
                <a:gd name="connsiteX115" fmla="*/ 1120298 w 5090684"/>
                <a:gd name="connsiteY115" fmla="*/ 1167841 h 1911786"/>
                <a:gd name="connsiteX116" fmla="*/ 1075792 w 5090684"/>
                <a:gd name="connsiteY116" fmla="*/ 1155703 h 1911786"/>
                <a:gd name="connsiteX117" fmla="*/ 1055562 w 5090684"/>
                <a:gd name="connsiteY117" fmla="*/ 1143565 h 1911786"/>
                <a:gd name="connsiteX118" fmla="*/ 1035331 w 5090684"/>
                <a:gd name="connsiteY118" fmla="*/ 1139519 h 1911786"/>
                <a:gd name="connsiteX119" fmla="*/ 1023193 w 5090684"/>
                <a:gd name="connsiteY119" fmla="*/ 1135473 h 1911786"/>
                <a:gd name="connsiteX120" fmla="*/ 974641 w 5090684"/>
                <a:gd name="connsiteY120" fmla="*/ 1111197 h 1911786"/>
                <a:gd name="connsiteX121" fmla="*/ 958457 w 5090684"/>
                <a:gd name="connsiteY121" fmla="*/ 1103105 h 1911786"/>
                <a:gd name="connsiteX122" fmla="*/ 930135 w 5090684"/>
                <a:gd name="connsiteY122" fmla="*/ 1090967 h 1911786"/>
                <a:gd name="connsiteX123" fmla="*/ 917997 w 5090684"/>
                <a:gd name="connsiteY123" fmla="*/ 1082875 h 1911786"/>
                <a:gd name="connsiteX124" fmla="*/ 885629 w 5090684"/>
                <a:gd name="connsiteY124" fmla="*/ 1070737 h 1911786"/>
                <a:gd name="connsiteX125" fmla="*/ 873491 w 5090684"/>
                <a:gd name="connsiteY125" fmla="*/ 1058599 h 1911786"/>
                <a:gd name="connsiteX126" fmla="*/ 828985 w 5090684"/>
                <a:gd name="connsiteY126" fmla="*/ 1038368 h 1911786"/>
                <a:gd name="connsiteX127" fmla="*/ 800662 w 5090684"/>
                <a:gd name="connsiteY127" fmla="*/ 1030276 h 1911786"/>
                <a:gd name="connsiteX128" fmla="*/ 784478 w 5090684"/>
                <a:gd name="connsiteY128" fmla="*/ 1018138 h 1911786"/>
                <a:gd name="connsiteX129" fmla="*/ 735926 w 5090684"/>
                <a:gd name="connsiteY129" fmla="*/ 1006000 h 1911786"/>
                <a:gd name="connsiteX130" fmla="*/ 723788 w 5090684"/>
                <a:gd name="connsiteY130" fmla="*/ 997908 h 1911786"/>
                <a:gd name="connsiteX131" fmla="*/ 695466 w 5090684"/>
                <a:gd name="connsiteY131" fmla="*/ 989816 h 1911786"/>
                <a:gd name="connsiteX132" fmla="*/ 659052 w 5090684"/>
                <a:gd name="connsiteY132" fmla="*/ 969586 h 1911786"/>
                <a:gd name="connsiteX133" fmla="*/ 626684 w 5090684"/>
                <a:gd name="connsiteY133" fmla="*/ 937218 h 1911786"/>
                <a:gd name="connsiteX134" fmla="*/ 610500 w 5090684"/>
                <a:gd name="connsiteY134" fmla="*/ 921034 h 1911786"/>
                <a:gd name="connsiteX135" fmla="*/ 590269 w 5090684"/>
                <a:gd name="connsiteY135" fmla="*/ 900804 h 1911786"/>
                <a:gd name="connsiteX136" fmla="*/ 570039 w 5090684"/>
                <a:gd name="connsiteY136" fmla="*/ 880574 h 1911786"/>
                <a:gd name="connsiteX137" fmla="*/ 557901 w 5090684"/>
                <a:gd name="connsiteY137" fmla="*/ 864390 h 1911786"/>
                <a:gd name="connsiteX138" fmla="*/ 525533 w 5090684"/>
                <a:gd name="connsiteY138" fmla="*/ 844160 h 1911786"/>
                <a:gd name="connsiteX139" fmla="*/ 501257 w 5090684"/>
                <a:gd name="connsiteY139" fmla="*/ 819884 h 1911786"/>
                <a:gd name="connsiteX140" fmla="*/ 493165 w 5090684"/>
                <a:gd name="connsiteY140" fmla="*/ 811791 h 1911786"/>
                <a:gd name="connsiteX141" fmla="*/ 468889 w 5090684"/>
                <a:gd name="connsiteY141" fmla="*/ 795607 h 1911786"/>
                <a:gd name="connsiteX142" fmla="*/ 424383 w 5090684"/>
                <a:gd name="connsiteY142" fmla="*/ 759193 h 1911786"/>
                <a:gd name="connsiteX143" fmla="*/ 400107 w 5090684"/>
                <a:gd name="connsiteY143" fmla="*/ 747055 h 1911786"/>
                <a:gd name="connsiteX144" fmla="*/ 238266 w 5090684"/>
                <a:gd name="connsiteY144" fmla="*/ 743009 h 1911786"/>
                <a:gd name="connsiteX145" fmla="*/ 193760 w 5090684"/>
                <a:gd name="connsiteY145" fmla="*/ 734917 h 1911786"/>
                <a:gd name="connsiteX146" fmla="*/ 177576 w 5090684"/>
                <a:gd name="connsiteY146" fmla="*/ 726825 h 1911786"/>
                <a:gd name="connsiteX147" fmla="*/ 145208 w 5090684"/>
                <a:gd name="connsiteY147" fmla="*/ 722779 h 1911786"/>
                <a:gd name="connsiteX148" fmla="*/ 133069 w 5090684"/>
                <a:gd name="connsiteY148" fmla="*/ 718733 h 1911786"/>
                <a:gd name="connsiteX149" fmla="*/ 120931 w 5090684"/>
                <a:gd name="connsiteY149" fmla="*/ 710641 h 1911786"/>
                <a:gd name="connsiteX150" fmla="*/ 104747 w 5090684"/>
                <a:gd name="connsiteY150" fmla="*/ 706595 h 1911786"/>
                <a:gd name="connsiteX151" fmla="*/ 76425 w 5090684"/>
                <a:gd name="connsiteY151" fmla="*/ 682319 h 1911786"/>
                <a:gd name="connsiteX152" fmla="*/ 104747 w 5090684"/>
                <a:gd name="connsiteY152" fmla="*/ 710641 h 1911786"/>
                <a:gd name="connsiteX153" fmla="*/ 108793 w 5090684"/>
                <a:gd name="connsiteY153"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16252 w 5090684"/>
                <a:gd name="connsiteY18" fmla="*/ 354591 h 1911786"/>
                <a:gd name="connsiteX19" fmla="*/ 1160758 w 5090684"/>
                <a:gd name="connsiteY19" fmla="*/ 346499 h 1911786"/>
                <a:gd name="connsiteX20" fmla="*/ 1253816 w 5090684"/>
                <a:gd name="connsiteY20" fmla="*/ 322223 h 1911786"/>
                <a:gd name="connsiteX21" fmla="*/ 1282138 w 5090684"/>
                <a:gd name="connsiteY21" fmla="*/ 310085 h 1911786"/>
                <a:gd name="connsiteX22" fmla="*/ 1298323 w 5090684"/>
                <a:gd name="connsiteY22" fmla="*/ 306039 h 1911786"/>
                <a:gd name="connsiteX23" fmla="*/ 1419703 w 5090684"/>
                <a:gd name="connsiteY23" fmla="*/ 265579 h 1911786"/>
                <a:gd name="connsiteX24" fmla="*/ 1796698 w 5090684"/>
                <a:gd name="connsiteY24" fmla="*/ 162894 h 1911786"/>
                <a:gd name="connsiteX25" fmla="*/ 2610971 w 5090684"/>
                <a:gd name="connsiteY25" fmla="*/ 7815 h 1911786"/>
                <a:gd name="connsiteX26" fmla="*/ 3362399 w 5090684"/>
                <a:gd name="connsiteY26" fmla="*/ 36875 h 1911786"/>
                <a:gd name="connsiteX27" fmla="*/ 3627993 w 5090684"/>
                <a:gd name="connsiteY27" fmla="*/ 83357 h 1911786"/>
                <a:gd name="connsiteX28" fmla="*/ 4417802 w 5090684"/>
                <a:gd name="connsiteY28" fmla="*/ 95646 h 1911786"/>
                <a:gd name="connsiteX29" fmla="*/ 5049970 w 5090684"/>
                <a:gd name="connsiteY29" fmla="*/ 91314 h 1911786"/>
                <a:gd name="connsiteX30" fmla="*/ 5024705 w 5090684"/>
                <a:gd name="connsiteY30" fmla="*/ 391006 h 1911786"/>
                <a:gd name="connsiteX31" fmla="*/ 5000429 w 5090684"/>
                <a:gd name="connsiteY31" fmla="*/ 459788 h 1911786"/>
                <a:gd name="connsiteX32" fmla="*/ 4992337 w 5090684"/>
                <a:gd name="connsiteY32" fmla="*/ 496202 h 1911786"/>
                <a:gd name="connsiteX33" fmla="*/ 4980199 w 5090684"/>
                <a:gd name="connsiteY33" fmla="*/ 564984 h 1911786"/>
                <a:gd name="connsiteX34" fmla="*/ 4984245 w 5090684"/>
                <a:gd name="connsiteY34" fmla="*/ 1014092 h 1911786"/>
                <a:gd name="connsiteX35" fmla="*/ 4988291 w 5090684"/>
                <a:gd name="connsiteY35" fmla="*/ 1030276 h 1911786"/>
                <a:gd name="connsiteX36" fmla="*/ 4992337 w 5090684"/>
                <a:gd name="connsiteY36" fmla="*/ 1151657 h 1911786"/>
                <a:gd name="connsiteX37" fmla="*/ 5008521 w 5090684"/>
                <a:gd name="connsiteY37" fmla="*/ 1196163 h 1911786"/>
                <a:gd name="connsiteX38" fmla="*/ 5016613 w 5090684"/>
                <a:gd name="connsiteY38" fmla="*/ 1224485 h 1911786"/>
                <a:gd name="connsiteX39" fmla="*/ 5024705 w 5090684"/>
                <a:gd name="connsiteY39" fmla="*/ 1244715 h 1911786"/>
                <a:gd name="connsiteX40" fmla="*/ 5028751 w 5090684"/>
                <a:gd name="connsiteY40" fmla="*/ 1264945 h 1911786"/>
                <a:gd name="connsiteX41" fmla="*/ 5040889 w 5090684"/>
                <a:gd name="connsiteY41" fmla="*/ 1281130 h 1911786"/>
                <a:gd name="connsiteX42" fmla="*/ 5044935 w 5090684"/>
                <a:gd name="connsiteY42" fmla="*/ 1301360 h 1911786"/>
                <a:gd name="connsiteX43" fmla="*/ 5053027 w 5090684"/>
                <a:gd name="connsiteY43" fmla="*/ 1317544 h 1911786"/>
                <a:gd name="connsiteX44" fmla="*/ 5057073 w 5090684"/>
                <a:gd name="connsiteY44" fmla="*/ 1333728 h 1911786"/>
                <a:gd name="connsiteX45" fmla="*/ 5040889 w 5090684"/>
                <a:gd name="connsiteY45" fmla="*/ 1390372 h 1911786"/>
                <a:gd name="connsiteX46" fmla="*/ 5012567 w 5090684"/>
                <a:gd name="connsiteY46" fmla="*/ 1463200 h 1911786"/>
                <a:gd name="connsiteX47" fmla="*/ 4992337 w 5090684"/>
                <a:gd name="connsiteY47" fmla="*/ 1523891 h 1911786"/>
                <a:gd name="connsiteX48" fmla="*/ 4968061 w 5090684"/>
                <a:gd name="connsiteY48" fmla="*/ 1596719 h 1911786"/>
                <a:gd name="connsiteX49" fmla="*/ 4964015 w 5090684"/>
                <a:gd name="connsiteY49" fmla="*/ 1616949 h 1911786"/>
                <a:gd name="connsiteX50" fmla="*/ 4947831 w 5090684"/>
                <a:gd name="connsiteY50" fmla="*/ 1665501 h 1911786"/>
                <a:gd name="connsiteX51" fmla="*/ 4939738 w 5090684"/>
                <a:gd name="connsiteY51" fmla="*/ 1685731 h 1911786"/>
                <a:gd name="connsiteX52" fmla="*/ 4927600 w 5090684"/>
                <a:gd name="connsiteY52" fmla="*/ 1693823 h 1911786"/>
                <a:gd name="connsiteX53" fmla="*/ 4923554 w 5090684"/>
                <a:gd name="connsiteY53" fmla="*/ 1705961 h 1911786"/>
                <a:gd name="connsiteX54" fmla="*/ 4899278 w 5090684"/>
                <a:gd name="connsiteY54" fmla="*/ 1758560 h 1911786"/>
                <a:gd name="connsiteX55" fmla="*/ 4895232 w 5090684"/>
                <a:gd name="connsiteY55" fmla="*/ 1778790 h 1911786"/>
                <a:gd name="connsiteX56" fmla="*/ 4883094 w 5090684"/>
                <a:gd name="connsiteY56" fmla="*/ 1807112 h 1911786"/>
                <a:gd name="connsiteX57" fmla="*/ 4879048 w 5090684"/>
                <a:gd name="connsiteY57" fmla="*/ 1819250 h 1911786"/>
                <a:gd name="connsiteX58" fmla="*/ 4875002 w 5090684"/>
                <a:gd name="connsiteY58" fmla="*/ 1835434 h 1911786"/>
                <a:gd name="connsiteX59" fmla="*/ 4818358 w 5090684"/>
                <a:gd name="connsiteY59" fmla="*/ 1847572 h 1911786"/>
                <a:gd name="connsiteX60" fmla="*/ 4713162 w 5090684"/>
                <a:gd name="connsiteY60" fmla="*/ 1867802 h 1911786"/>
                <a:gd name="connsiteX61" fmla="*/ 4551321 w 5090684"/>
                <a:gd name="connsiteY61" fmla="*/ 1871848 h 1911786"/>
                <a:gd name="connsiteX62" fmla="*/ 4429940 w 5090684"/>
                <a:gd name="connsiteY62" fmla="*/ 1883986 h 1911786"/>
                <a:gd name="connsiteX63" fmla="*/ 4227639 w 5090684"/>
                <a:gd name="connsiteY63" fmla="*/ 1892078 h 1911786"/>
                <a:gd name="connsiteX64" fmla="*/ 4009154 w 5090684"/>
                <a:gd name="connsiteY64" fmla="*/ 1896124 h 1911786"/>
                <a:gd name="connsiteX65" fmla="*/ 3952510 w 5090684"/>
                <a:gd name="connsiteY65" fmla="*/ 1892078 h 1911786"/>
                <a:gd name="connsiteX66" fmla="*/ 3899912 w 5090684"/>
                <a:gd name="connsiteY66" fmla="*/ 1883986 h 1911786"/>
                <a:gd name="connsiteX67" fmla="*/ 3867544 w 5090684"/>
                <a:gd name="connsiteY67" fmla="*/ 1875894 h 1911786"/>
                <a:gd name="connsiteX68" fmla="*/ 3831130 w 5090684"/>
                <a:gd name="connsiteY68" fmla="*/ 1867802 h 1911786"/>
                <a:gd name="connsiteX69" fmla="*/ 3802808 w 5090684"/>
                <a:gd name="connsiteY69" fmla="*/ 1863756 h 1911786"/>
                <a:gd name="connsiteX70" fmla="*/ 3766393 w 5090684"/>
                <a:gd name="connsiteY70" fmla="*/ 1855664 h 1911786"/>
                <a:gd name="connsiteX71" fmla="*/ 3742117 w 5090684"/>
                <a:gd name="connsiteY71" fmla="*/ 1851618 h 1911786"/>
                <a:gd name="connsiteX72" fmla="*/ 3721887 w 5090684"/>
                <a:gd name="connsiteY72" fmla="*/ 1847572 h 1911786"/>
                <a:gd name="connsiteX73" fmla="*/ 3636921 w 5090684"/>
                <a:gd name="connsiteY73" fmla="*/ 1835434 h 1911786"/>
                <a:gd name="connsiteX74" fmla="*/ 3551954 w 5090684"/>
                <a:gd name="connsiteY74" fmla="*/ 1827342 h 1911786"/>
                <a:gd name="connsiteX75" fmla="*/ 3491264 w 5090684"/>
                <a:gd name="connsiteY75" fmla="*/ 1819250 h 1911786"/>
                <a:gd name="connsiteX76" fmla="*/ 3471034 w 5090684"/>
                <a:gd name="connsiteY76" fmla="*/ 1811158 h 1911786"/>
                <a:gd name="connsiteX77" fmla="*/ 3434620 w 5090684"/>
                <a:gd name="connsiteY77" fmla="*/ 1786882 h 1911786"/>
                <a:gd name="connsiteX78" fmla="*/ 3422482 w 5090684"/>
                <a:gd name="connsiteY78" fmla="*/ 1770698 h 1911786"/>
                <a:gd name="connsiteX79" fmla="*/ 3377976 w 5090684"/>
                <a:gd name="connsiteY79" fmla="*/ 1746422 h 1911786"/>
                <a:gd name="connsiteX80" fmla="*/ 3337515 w 5090684"/>
                <a:gd name="connsiteY80" fmla="*/ 1722145 h 1911786"/>
                <a:gd name="connsiteX81" fmla="*/ 3309193 w 5090684"/>
                <a:gd name="connsiteY81" fmla="*/ 1710007 h 1911786"/>
                <a:gd name="connsiteX82" fmla="*/ 3268733 w 5090684"/>
                <a:gd name="connsiteY82" fmla="*/ 1685731 h 1911786"/>
                <a:gd name="connsiteX83" fmla="*/ 3244457 w 5090684"/>
                <a:gd name="connsiteY83" fmla="*/ 1677639 h 1911786"/>
                <a:gd name="connsiteX84" fmla="*/ 3195905 w 5090684"/>
                <a:gd name="connsiteY84" fmla="*/ 1657409 h 1911786"/>
                <a:gd name="connsiteX85" fmla="*/ 3175675 w 5090684"/>
                <a:gd name="connsiteY85" fmla="*/ 1649317 h 1911786"/>
                <a:gd name="connsiteX86" fmla="*/ 3155445 w 5090684"/>
                <a:gd name="connsiteY86" fmla="*/ 1645271 h 1911786"/>
                <a:gd name="connsiteX87" fmla="*/ 3074524 w 5090684"/>
                <a:gd name="connsiteY87" fmla="*/ 1633133 h 1911786"/>
                <a:gd name="connsiteX88" fmla="*/ 3025972 w 5090684"/>
                <a:gd name="connsiteY88" fmla="*/ 1629087 h 1911786"/>
                <a:gd name="connsiteX89" fmla="*/ 2985512 w 5090684"/>
                <a:gd name="connsiteY89" fmla="*/ 1604811 h 1911786"/>
                <a:gd name="connsiteX90" fmla="*/ 2953144 w 5090684"/>
                <a:gd name="connsiteY90" fmla="*/ 1584581 h 1911786"/>
                <a:gd name="connsiteX91" fmla="*/ 2932914 w 5090684"/>
                <a:gd name="connsiteY91" fmla="*/ 1556259 h 1911786"/>
                <a:gd name="connsiteX92" fmla="*/ 2916730 w 5090684"/>
                <a:gd name="connsiteY92" fmla="*/ 1552213 h 1911786"/>
                <a:gd name="connsiteX93" fmla="*/ 2904592 w 5090684"/>
                <a:gd name="connsiteY93" fmla="*/ 1548167 h 1911786"/>
                <a:gd name="connsiteX94" fmla="*/ 2884362 w 5090684"/>
                <a:gd name="connsiteY94" fmla="*/ 1544121 h 1911786"/>
                <a:gd name="connsiteX95" fmla="*/ 2847947 w 5090684"/>
                <a:gd name="connsiteY95" fmla="*/ 1531983 h 1911786"/>
                <a:gd name="connsiteX96" fmla="*/ 2807487 w 5090684"/>
                <a:gd name="connsiteY96" fmla="*/ 1523891 h 1911786"/>
                <a:gd name="connsiteX97" fmla="*/ 2750843 w 5090684"/>
                <a:gd name="connsiteY97" fmla="*/ 1507707 h 1911786"/>
                <a:gd name="connsiteX98" fmla="*/ 2714429 w 5090684"/>
                <a:gd name="connsiteY98" fmla="*/ 1495568 h 1911786"/>
                <a:gd name="connsiteX99" fmla="*/ 2645646 w 5090684"/>
                <a:gd name="connsiteY99" fmla="*/ 1483430 h 1911786"/>
                <a:gd name="connsiteX100" fmla="*/ 2499990 w 5090684"/>
                <a:gd name="connsiteY100" fmla="*/ 1467246 h 1911786"/>
                <a:gd name="connsiteX101" fmla="*/ 2471668 w 5090684"/>
                <a:gd name="connsiteY101" fmla="*/ 1463200 h 1911786"/>
                <a:gd name="connsiteX102" fmla="*/ 2366471 w 5090684"/>
                <a:gd name="connsiteY102" fmla="*/ 1434878 h 1911786"/>
                <a:gd name="connsiteX103" fmla="*/ 2297689 w 5090684"/>
                <a:gd name="connsiteY103" fmla="*/ 1422740 h 1911786"/>
                <a:gd name="connsiteX104" fmla="*/ 2119664 w 5090684"/>
                <a:gd name="connsiteY104" fmla="*/ 1370142 h 1911786"/>
                <a:gd name="connsiteX105" fmla="*/ 1925455 w 5090684"/>
                <a:gd name="connsiteY105" fmla="*/ 1297314 h 1911786"/>
                <a:gd name="connsiteX106" fmla="*/ 1795983 w 5090684"/>
                <a:gd name="connsiteY106" fmla="*/ 1273038 h 1911786"/>
                <a:gd name="connsiteX107" fmla="*/ 1690786 w 5090684"/>
                <a:gd name="connsiteY107" fmla="*/ 1248761 h 1911786"/>
                <a:gd name="connsiteX108" fmla="*/ 1500623 w 5090684"/>
                <a:gd name="connsiteY108" fmla="*/ 1232577 h 1911786"/>
                <a:gd name="connsiteX109" fmla="*/ 1456117 w 5090684"/>
                <a:gd name="connsiteY109" fmla="*/ 1224485 h 1911786"/>
                <a:gd name="connsiteX110" fmla="*/ 1395427 w 5090684"/>
                <a:gd name="connsiteY110" fmla="*/ 1208301 h 1911786"/>
                <a:gd name="connsiteX111" fmla="*/ 1274046 w 5090684"/>
                <a:gd name="connsiteY111" fmla="*/ 1204255 h 1911786"/>
                <a:gd name="connsiteX112" fmla="*/ 1217402 w 5090684"/>
                <a:gd name="connsiteY112" fmla="*/ 1192117 h 1911786"/>
                <a:gd name="connsiteX113" fmla="*/ 1140528 w 5090684"/>
                <a:gd name="connsiteY113" fmla="*/ 1171887 h 1911786"/>
                <a:gd name="connsiteX114" fmla="*/ 1120298 w 5090684"/>
                <a:gd name="connsiteY114" fmla="*/ 1167841 h 1911786"/>
                <a:gd name="connsiteX115" fmla="*/ 1075792 w 5090684"/>
                <a:gd name="connsiteY115" fmla="*/ 1155703 h 1911786"/>
                <a:gd name="connsiteX116" fmla="*/ 1055562 w 5090684"/>
                <a:gd name="connsiteY116" fmla="*/ 1143565 h 1911786"/>
                <a:gd name="connsiteX117" fmla="*/ 1035331 w 5090684"/>
                <a:gd name="connsiteY117" fmla="*/ 1139519 h 1911786"/>
                <a:gd name="connsiteX118" fmla="*/ 1023193 w 5090684"/>
                <a:gd name="connsiteY118" fmla="*/ 1135473 h 1911786"/>
                <a:gd name="connsiteX119" fmla="*/ 974641 w 5090684"/>
                <a:gd name="connsiteY119" fmla="*/ 1111197 h 1911786"/>
                <a:gd name="connsiteX120" fmla="*/ 958457 w 5090684"/>
                <a:gd name="connsiteY120" fmla="*/ 1103105 h 1911786"/>
                <a:gd name="connsiteX121" fmla="*/ 930135 w 5090684"/>
                <a:gd name="connsiteY121" fmla="*/ 1090967 h 1911786"/>
                <a:gd name="connsiteX122" fmla="*/ 917997 w 5090684"/>
                <a:gd name="connsiteY122" fmla="*/ 1082875 h 1911786"/>
                <a:gd name="connsiteX123" fmla="*/ 885629 w 5090684"/>
                <a:gd name="connsiteY123" fmla="*/ 1070737 h 1911786"/>
                <a:gd name="connsiteX124" fmla="*/ 873491 w 5090684"/>
                <a:gd name="connsiteY124" fmla="*/ 1058599 h 1911786"/>
                <a:gd name="connsiteX125" fmla="*/ 828985 w 5090684"/>
                <a:gd name="connsiteY125" fmla="*/ 1038368 h 1911786"/>
                <a:gd name="connsiteX126" fmla="*/ 800662 w 5090684"/>
                <a:gd name="connsiteY126" fmla="*/ 1030276 h 1911786"/>
                <a:gd name="connsiteX127" fmla="*/ 784478 w 5090684"/>
                <a:gd name="connsiteY127" fmla="*/ 1018138 h 1911786"/>
                <a:gd name="connsiteX128" fmla="*/ 735926 w 5090684"/>
                <a:gd name="connsiteY128" fmla="*/ 1006000 h 1911786"/>
                <a:gd name="connsiteX129" fmla="*/ 723788 w 5090684"/>
                <a:gd name="connsiteY129" fmla="*/ 997908 h 1911786"/>
                <a:gd name="connsiteX130" fmla="*/ 695466 w 5090684"/>
                <a:gd name="connsiteY130" fmla="*/ 989816 h 1911786"/>
                <a:gd name="connsiteX131" fmla="*/ 659052 w 5090684"/>
                <a:gd name="connsiteY131" fmla="*/ 969586 h 1911786"/>
                <a:gd name="connsiteX132" fmla="*/ 626684 w 5090684"/>
                <a:gd name="connsiteY132" fmla="*/ 937218 h 1911786"/>
                <a:gd name="connsiteX133" fmla="*/ 610500 w 5090684"/>
                <a:gd name="connsiteY133" fmla="*/ 921034 h 1911786"/>
                <a:gd name="connsiteX134" fmla="*/ 590269 w 5090684"/>
                <a:gd name="connsiteY134" fmla="*/ 900804 h 1911786"/>
                <a:gd name="connsiteX135" fmla="*/ 570039 w 5090684"/>
                <a:gd name="connsiteY135" fmla="*/ 880574 h 1911786"/>
                <a:gd name="connsiteX136" fmla="*/ 557901 w 5090684"/>
                <a:gd name="connsiteY136" fmla="*/ 864390 h 1911786"/>
                <a:gd name="connsiteX137" fmla="*/ 525533 w 5090684"/>
                <a:gd name="connsiteY137" fmla="*/ 844160 h 1911786"/>
                <a:gd name="connsiteX138" fmla="*/ 501257 w 5090684"/>
                <a:gd name="connsiteY138" fmla="*/ 819884 h 1911786"/>
                <a:gd name="connsiteX139" fmla="*/ 493165 w 5090684"/>
                <a:gd name="connsiteY139" fmla="*/ 811791 h 1911786"/>
                <a:gd name="connsiteX140" fmla="*/ 468889 w 5090684"/>
                <a:gd name="connsiteY140" fmla="*/ 795607 h 1911786"/>
                <a:gd name="connsiteX141" fmla="*/ 424383 w 5090684"/>
                <a:gd name="connsiteY141" fmla="*/ 759193 h 1911786"/>
                <a:gd name="connsiteX142" fmla="*/ 400107 w 5090684"/>
                <a:gd name="connsiteY142" fmla="*/ 747055 h 1911786"/>
                <a:gd name="connsiteX143" fmla="*/ 238266 w 5090684"/>
                <a:gd name="connsiteY143" fmla="*/ 743009 h 1911786"/>
                <a:gd name="connsiteX144" fmla="*/ 193760 w 5090684"/>
                <a:gd name="connsiteY144" fmla="*/ 734917 h 1911786"/>
                <a:gd name="connsiteX145" fmla="*/ 177576 w 5090684"/>
                <a:gd name="connsiteY145" fmla="*/ 726825 h 1911786"/>
                <a:gd name="connsiteX146" fmla="*/ 145208 w 5090684"/>
                <a:gd name="connsiteY146" fmla="*/ 722779 h 1911786"/>
                <a:gd name="connsiteX147" fmla="*/ 133069 w 5090684"/>
                <a:gd name="connsiteY147" fmla="*/ 718733 h 1911786"/>
                <a:gd name="connsiteX148" fmla="*/ 120931 w 5090684"/>
                <a:gd name="connsiteY148" fmla="*/ 710641 h 1911786"/>
                <a:gd name="connsiteX149" fmla="*/ 104747 w 5090684"/>
                <a:gd name="connsiteY149" fmla="*/ 706595 h 1911786"/>
                <a:gd name="connsiteX150" fmla="*/ 76425 w 5090684"/>
                <a:gd name="connsiteY150" fmla="*/ 682319 h 1911786"/>
                <a:gd name="connsiteX151" fmla="*/ 104747 w 5090684"/>
                <a:gd name="connsiteY151" fmla="*/ 710641 h 1911786"/>
                <a:gd name="connsiteX152" fmla="*/ 108793 w 5090684"/>
                <a:gd name="connsiteY152"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16252 w 5090684"/>
                <a:gd name="connsiteY18" fmla="*/ 354591 h 1911786"/>
                <a:gd name="connsiteX19" fmla="*/ 1160758 w 5090684"/>
                <a:gd name="connsiteY19" fmla="*/ 346499 h 1911786"/>
                <a:gd name="connsiteX20" fmla="*/ 1253816 w 5090684"/>
                <a:gd name="connsiteY20" fmla="*/ 322223 h 1911786"/>
                <a:gd name="connsiteX21" fmla="*/ 1298323 w 5090684"/>
                <a:gd name="connsiteY21" fmla="*/ 306039 h 1911786"/>
                <a:gd name="connsiteX22" fmla="*/ 1419703 w 5090684"/>
                <a:gd name="connsiteY22" fmla="*/ 265579 h 1911786"/>
                <a:gd name="connsiteX23" fmla="*/ 1796698 w 5090684"/>
                <a:gd name="connsiteY23" fmla="*/ 162894 h 1911786"/>
                <a:gd name="connsiteX24" fmla="*/ 2610971 w 5090684"/>
                <a:gd name="connsiteY24" fmla="*/ 7815 h 1911786"/>
                <a:gd name="connsiteX25" fmla="*/ 3362399 w 5090684"/>
                <a:gd name="connsiteY25" fmla="*/ 36875 h 1911786"/>
                <a:gd name="connsiteX26" fmla="*/ 3627993 w 5090684"/>
                <a:gd name="connsiteY26" fmla="*/ 83357 h 1911786"/>
                <a:gd name="connsiteX27" fmla="*/ 4417802 w 5090684"/>
                <a:gd name="connsiteY27" fmla="*/ 95646 h 1911786"/>
                <a:gd name="connsiteX28" fmla="*/ 5049970 w 5090684"/>
                <a:gd name="connsiteY28" fmla="*/ 91314 h 1911786"/>
                <a:gd name="connsiteX29" fmla="*/ 5024705 w 5090684"/>
                <a:gd name="connsiteY29" fmla="*/ 391006 h 1911786"/>
                <a:gd name="connsiteX30" fmla="*/ 5000429 w 5090684"/>
                <a:gd name="connsiteY30" fmla="*/ 459788 h 1911786"/>
                <a:gd name="connsiteX31" fmla="*/ 4992337 w 5090684"/>
                <a:gd name="connsiteY31" fmla="*/ 496202 h 1911786"/>
                <a:gd name="connsiteX32" fmla="*/ 4980199 w 5090684"/>
                <a:gd name="connsiteY32" fmla="*/ 564984 h 1911786"/>
                <a:gd name="connsiteX33" fmla="*/ 4984245 w 5090684"/>
                <a:gd name="connsiteY33" fmla="*/ 1014092 h 1911786"/>
                <a:gd name="connsiteX34" fmla="*/ 4988291 w 5090684"/>
                <a:gd name="connsiteY34" fmla="*/ 1030276 h 1911786"/>
                <a:gd name="connsiteX35" fmla="*/ 4992337 w 5090684"/>
                <a:gd name="connsiteY35" fmla="*/ 1151657 h 1911786"/>
                <a:gd name="connsiteX36" fmla="*/ 5008521 w 5090684"/>
                <a:gd name="connsiteY36" fmla="*/ 1196163 h 1911786"/>
                <a:gd name="connsiteX37" fmla="*/ 5016613 w 5090684"/>
                <a:gd name="connsiteY37" fmla="*/ 1224485 h 1911786"/>
                <a:gd name="connsiteX38" fmla="*/ 5024705 w 5090684"/>
                <a:gd name="connsiteY38" fmla="*/ 1244715 h 1911786"/>
                <a:gd name="connsiteX39" fmla="*/ 5028751 w 5090684"/>
                <a:gd name="connsiteY39" fmla="*/ 1264945 h 1911786"/>
                <a:gd name="connsiteX40" fmla="*/ 5040889 w 5090684"/>
                <a:gd name="connsiteY40" fmla="*/ 1281130 h 1911786"/>
                <a:gd name="connsiteX41" fmla="*/ 5044935 w 5090684"/>
                <a:gd name="connsiteY41" fmla="*/ 1301360 h 1911786"/>
                <a:gd name="connsiteX42" fmla="*/ 5053027 w 5090684"/>
                <a:gd name="connsiteY42" fmla="*/ 1317544 h 1911786"/>
                <a:gd name="connsiteX43" fmla="*/ 5057073 w 5090684"/>
                <a:gd name="connsiteY43" fmla="*/ 1333728 h 1911786"/>
                <a:gd name="connsiteX44" fmla="*/ 5040889 w 5090684"/>
                <a:gd name="connsiteY44" fmla="*/ 1390372 h 1911786"/>
                <a:gd name="connsiteX45" fmla="*/ 5012567 w 5090684"/>
                <a:gd name="connsiteY45" fmla="*/ 1463200 h 1911786"/>
                <a:gd name="connsiteX46" fmla="*/ 4992337 w 5090684"/>
                <a:gd name="connsiteY46" fmla="*/ 1523891 h 1911786"/>
                <a:gd name="connsiteX47" fmla="*/ 4968061 w 5090684"/>
                <a:gd name="connsiteY47" fmla="*/ 1596719 h 1911786"/>
                <a:gd name="connsiteX48" fmla="*/ 4964015 w 5090684"/>
                <a:gd name="connsiteY48" fmla="*/ 1616949 h 1911786"/>
                <a:gd name="connsiteX49" fmla="*/ 4947831 w 5090684"/>
                <a:gd name="connsiteY49" fmla="*/ 1665501 h 1911786"/>
                <a:gd name="connsiteX50" fmla="*/ 4939738 w 5090684"/>
                <a:gd name="connsiteY50" fmla="*/ 1685731 h 1911786"/>
                <a:gd name="connsiteX51" fmla="*/ 4927600 w 5090684"/>
                <a:gd name="connsiteY51" fmla="*/ 1693823 h 1911786"/>
                <a:gd name="connsiteX52" fmla="*/ 4923554 w 5090684"/>
                <a:gd name="connsiteY52" fmla="*/ 1705961 h 1911786"/>
                <a:gd name="connsiteX53" fmla="*/ 4899278 w 5090684"/>
                <a:gd name="connsiteY53" fmla="*/ 1758560 h 1911786"/>
                <a:gd name="connsiteX54" fmla="*/ 4895232 w 5090684"/>
                <a:gd name="connsiteY54" fmla="*/ 1778790 h 1911786"/>
                <a:gd name="connsiteX55" fmla="*/ 4883094 w 5090684"/>
                <a:gd name="connsiteY55" fmla="*/ 1807112 h 1911786"/>
                <a:gd name="connsiteX56" fmla="*/ 4879048 w 5090684"/>
                <a:gd name="connsiteY56" fmla="*/ 1819250 h 1911786"/>
                <a:gd name="connsiteX57" fmla="*/ 4875002 w 5090684"/>
                <a:gd name="connsiteY57" fmla="*/ 1835434 h 1911786"/>
                <a:gd name="connsiteX58" fmla="*/ 4818358 w 5090684"/>
                <a:gd name="connsiteY58" fmla="*/ 1847572 h 1911786"/>
                <a:gd name="connsiteX59" fmla="*/ 4713162 w 5090684"/>
                <a:gd name="connsiteY59" fmla="*/ 1867802 h 1911786"/>
                <a:gd name="connsiteX60" fmla="*/ 4551321 w 5090684"/>
                <a:gd name="connsiteY60" fmla="*/ 1871848 h 1911786"/>
                <a:gd name="connsiteX61" fmla="*/ 4429940 w 5090684"/>
                <a:gd name="connsiteY61" fmla="*/ 1883986 h 1911786"/>
                <a:gd name="connsiteX62" fmla="*/ 4227639 w 5090684"/>
                <a:gd name="connsiteY62" fmla="*/ 1892078 h 1911786"/>
                <a:gd name="connsiteX63" fmla="*/ 4009154 w 5090684"/>
                <a:gd name="connsiteY63" fmla="*/ 1896124 h 1911786"/>
                <a:gd name="connsiteX64" fmla="*/ 3952510 w 5090684"/>
                <a:gd name="connsiteY64" fmla="*/ 1892078 h 1911786"/>
                <a:gd name="connsiteX65" fmla="*/ 3899912 w 5090684"/>
                <a:gd name="connsiteY65" fmla="*/ 1883986 h 1911786"/>
                <a:gd name="connsiteX66" fmla="*/ 3867544 w 5090684"/>
                <a:gd name="connsiteY66" fmla="*/ 1875894 h 1911786"/>
                <a:gd name="connsiteX67" fmla="*/ 3831130 w 5090684"/>
                <a:gd name="connsiteY67" fmla="*/ 1867802 h 1911786"/>
                <a:gd name="connsiteX68" fmla="*/ 3802808 w 5090684"/>
                <a:gd name="connsiteY68" fmla="*/ 1863756 h 1911786"/>
                <a:gd name="connsiteX69" fmla="*/ 3766393 w 5090684"/>
                <a:gd name="connsiteY69" fmla="*/ 1855664 h 1911786"/>
                <a:gd name="connsiteX70" fmla="*/ 3742117 w 5090684"/>
                <a:gd name="connsiteY70" fmla="*/ 1851618 h 1911786"/>
                <a:gd name="connsiteX71" fmla="*/ 3721887 w 5090684"/>
                <a:gd name="connsiteY71" fmla="*/ 1847572 h 1911786"/>
                <a:gd name="connsiteX72" fmla="*/ 3636921 w 5090684"/>
                <a:gd name="connsiteY72" fmla="*/ 1835434 h 1911786"/>
                <a:gd name="connsiteX73" fmla="*/ 3551954 w 5090684"/>
                <a:gd name="connsiteY73" fmla="*/ 1827342 h 1911786"/>
                <a:gd name="connsiteX74" fmla="*/ 3491264 w 5090684"/>
                <a:gd name="connsiteY74" fmla="*/ 1819250 h 1911786"/>
                <a:gd name="connsiteX75" fmla="*/ 3471034 w 5090684"/>
                <a:gd name="connsiteY75" fmla="*/ 1811158 h 1911786"/>
                <a:gd name="connsiteX76" fmla="*/ 3434620 w 5090684"/>
                <a:gd name="connsiteY76" fmla="*/ 1786882 h 1911786"/>
                <a:gd name="connsiteX77" fmla="*/ 3422482 w 5090684"/>
                <a:gd name="connsiteY77" fmla="*/ 1770698 h 1911786"/>
                <a:gd name="connsiteX78" fmla="*/ 3377976 w 5090684"/>
                <a:gd name="connsiteY78" fmla="*/ 1746422 h 1911786"/>
                <a:gd name="connsiteX79" fmla="*/ 3337515 w 5090684"/>
                <a:gd name="connsiteY79" fmla="*/ 1722145 h 1911786"/>
                <a:gd name="connsiteX80" fmla="*/ 3309193 w 5090684"/>
                <a:gd name="connsiteY80" fmla="*/ 1710007 h 1911786"/>
                <a:gd name="connsiteX81" fmla="*/ 3268733 w 5090684"/>
                <a:gd name="connsiteY81" fmla="*/ 1685731 h 1911786"/>
                <a:gd name="connsiteX82" fmla="*/ 3244457 w 5090684"/>
                <a:gd name="connsiteY82" fmla="*/ 1677639 h 1911786"/>
                <a:gd name="connsiteX83" fmla="*/ 3195905 w 5090684"/>
                <a:gd name="connsiteY83" fmla="*/ 1657409 h 1911786"/>
                <a:gd name="connsiteX84" fmla="*/ 3175675 w 5090684"/>
                <a:gd name="connsiteY84" fmla="*/ 1649317 h 1911786"/>
                <a:gd name="connsiteX85" fmla="*/ 3155445 w 5090684"/>
                <a:gd name="connsiteY85" fmla="*/ 1645271 h 1911786"/>
                <a:gd name="connsiteX86" fmla="*/ 3074524 w 5090684"/>
                <a:gd name="connsiteY86" fmla="*/ 1633133 h 1911786"/>
                <a:gd name="connsiteX87" fmla="*/ 3025972 w 5090684"/>
                <a:gd name="connsiteY87" fmla="*/ 1629087 h 1911786"/>
                <a:gd name="connsiteX88" fmla="*/ 2985512 w 5090684"/>
                <a:gd name="connsiteY88" fmla="*/ 1604811 h 1911786"/>
                <a:gd name="connsiteX89" fmla="*/ 2953144 w 5090684"/>
                <a:gd name="connsiteY89" fmla="*/ 1584581 h 1911786"/>
                <a:gd name="connsiteX90" fmla="*/ 2932914 w 5090684"/>
                <a:gd name="connsiteY90" fmla="*/ 1556259 h 1911786"/>
                <a:gd name="connsiteX91" fmla="*/ 2916730 w 5090684"/>
                <a:gd name="connsiteY91" fmla="*/ 1552213 h 1911786"/>
                <a:gd name="connsiteX92" fmla="*/ 2904592 w 5090684"/>
                <a:gd name="connsiteY92" fmla="*/ 1548167 h 1911786"/>
                <a:gd name="connsiteX93" fmla="*/ 2884362 w 5090684"/>
                <a:gd name="connsiteY93" fmla="*/ 1544121 h 1911786"/>
                <a:gd name="connsiteX94" fmla="*/ 2847947 w 5090684"/>
                <a:gd name="connsiteY94" fmla="*/ 1531983 h 1911786"/>
                <a:gd name="connsiteX95" fmla="*/ 2807487 w 5090684"/>
                <a:gd name="connsiteY95" fmla="*/ 1523891 h 1911786"/>
                <a:gd name="connsiteX96" fmla="*/ 2750843 w 5090684"/>
                <a:gd name="connsiteY96" fmla="*/ 1507707 h 1911786"/>
                <a:gd name="connsiteX97" fmla="*/ 2714429 w 5090684"/>
                <a:gd name="connsiteY97" fmla="*/ 1495568 h 1911786"/>
                <a:gd name="connsiteX98" fmla="*/ 2645646 w 5090684"/>
                <a:gd name="connsiteY98" fmla="*/ 1483430 h 1911786"/>
                <a:gd name="connsiteX99" fmla="*/ 2499990 w 5090684"/>
                <a:gd name="connsiteY99" fmla="*/ 1467246 h 1911786"/>
                <a:gd name="connsiteX100" fmla="*/ 2471668 w 5090684"/>
                <a:gd name="connsiteY100" fmla="*/ 1463200 h 1911786"/>
                <a:gd name="connsiteX101" fmla="*/ 2366471 w 5090684"/>
                <a:gd name="connsiteY101" fmla="*/ 1434878 h 1911786"/>
                <a:gd name="connsiteX102" fmla="*/ 2297689 w 5090684"/>
                <a:gd name="connsiteY102" fmla="*/ 1422740 h 1911786"/>
                <a:gd name="connsiteX103" fmla="*/ 2119664 w 5090684"/>
                <a:gd name="connsiteY103" fmla="*/ 1370142 h 1911786"/>
                <a:gd name="connsiteX104" fmla="*/ 1925455 w 5090684"/>
                <a:gd name="connsiteY104" fmla="*/ 1297314 h 1911786"/>
                <a:gd name="connsiteX105" fmla="*/ 1795983 w 5090684"/>
                <a:gd name="connsiteY105" fmla="*/ 1273038 h 1911786"/>
                <a:gd name="connsiteX106" fmla="*/ 1690786 w 5090684"/>
                <a:gd name="connsiteY106" fmla="*/ 1248761 h 1911786"/>
                <a:gd name="connsiteX107" fmla="*/ 1500623 w 5090684"/>
                <a:gd name="connsiteY107" fmla="*/ 1232577 h 1911786"/>
                <a:gd name="connsiteX108" fmla="*/ 1456117 w 5090684"/>
                <a:gd name="connsiteY108" fmla="*/ 1224485 h 1911786"/>
                <a:gd name="connsiteX109" fmla="*/ 1395427 w 5090684"/>
                <a:gd name="connsiteY109" fmla="*/ 1208301 h 1911786"/>
                <a:gd name="connsiteX110" fmla="*/ 1274046 w 5090684"/>
                <a:gd name="connsiteY110" fmla="*/ 1204255 h 1911786"/>
                <a:gd name="connsiteX111" fmla="*/ 1217402 w 5090684"/>
                <a:gd name="connsiteY111" fmla="*/ 1192117 h 1911786"/>
                <a:gd name="connsiteX112" fmla="*/ 1140528 w 5090684"/>
                <a:gd name="connsiteY112" fmla="*/ 1171887 h 1911786"/>
                <a:gd name="connsiteX113" fmla="*/ 1120298 w 5090684"/>
                <a:gd name="connsiteY113" fmla="*/ 1167841 h 1911786"/>
                <a:gd name="connsiteX114" fmla="*/ 1075792 w 5090684"/>
                <a:gd name="connsiteY114" fmla="*/ 1155703 h 1911786"/>
                <a:gd name="connsiteX115" fmla="*/ 1055562 w 5090684"/>
                <a:gd name="connsiteY115" fmla="*/ 1143565 h 1911786"/>
                <a:gd name="connsiteX116" fmla="*/ 1035331 w 5090684"/>
                <a:gd name="connsiteY116" fmla="*/ 1139519 h 1911786"/>
                <a:gd name="connsiteX117" fmla="*/ 1023193 w 5090684"/>
                <a:gd name="connsiteY117" fmla="*/ 1135473 h 1911786"/>
                <a:gd name="connsiteX118" fmla="*/ 974641 w 5090684"/>
                <a:gd name="connsiteY118" fmla="*/ 1111197 h 1911786"/>
                <a:gd name="connsiteX119" fmla="*/ 958457 w 5090684"/>
                <a:gd name="connsiteY119" fmla="*/ 1103105 h 1911786"/>
                <a:gd name="connsiteX120" fmla="*/ 930135 w 5090684"/>
                <a:gd name="connsiteY120" fmla="*/ 1090967 h 1911786"/>
                <a:gd name="connsiteX121" fmla="*/ 917997 w 5090684"/>
                <a:gd name="connsiteY121" fmla="*/ 1082875 h 1911786"/>
                <a:gd name="connsiteX122" fmla="*/ 885629 w 5090684"/>
                <a:gd name="connsiteY122" fmla="*/ 1070737 h 1911786"/>
                <a:gd name="connsiteX123" fmla="*/ 873491 w 5090684"/>
                <a:gd name="connsiteY123" fmla="*/ 1058599 h 1911786"/>
                <a:gd name="connsiteX124" fmla="*/ 828985 w 5090684"/>
                <a:gd name="connsiteY124" fmla="*/ 1038368 h 1911786"/>
                <a:gd name="connsiteX125" fmla="*/ 800662 w 5090684"/>
                <a:gd name="connsiteY125" fmla="*/ 1030276 h 1911786"/>
                <a:gd name="connsiteX126" fmla="*/ 784478 w 5090684"/>
                <a:gd name="connsiteY126" fmla="*/ 1018138 h 1911786"/>
                <a:gd name="connsiteX127" fmla="*/ 735926 w 5090684"/>
                <a:gd name="connsiteY127" fmla="*/ 1006000 h 1911786"/>
                <a:gd name="connsiteX128" fmla="*/ 723788 w 5090684"/>
                <a:gd name="connsiteY128" fmla="*/ 997908 h 1911786"/>
                <a:gd name="connsiteX129" fmla="*/ 695466 w 5090684"/>
                <a:gd name="connsiteY129" fmla="*/ 989816 h 1911786"/>
                <a:gd name="connsiteX130" fmla="*/ 659052 w 5090684"/>
                <a:gd name="connsiteY130" fmla="*/ 969586 h 1911786"/>
                <a:gd name="connsiteX131" fmla="*/ 626684 w 5090684"/>
                <a:gd name="connsiteY131" fmla="*/ 937218 h 1911786"/>
                <a:gd name="connsiteX132" fmla="*/ 610500 w 5090684"/>
                <a:gd name="connsiteY132" fmla="*/ 921034 h 1911786"/>
                <a:gd name="connsiteX133" fmla="*/ 590269 w 5090684"/>
                <a:gd name="connsiteY133" fmla="*/ 900804 h 1911786"/>
                <a:gd name="connsiteX134" fmla="*/ 570039 w 5090684"/>
                <a:gd name="connsiteY134" fmla="*/ 880574 h 1911786"/>
                <a:gd name="connsiteX135" fmla="*/ 557901 w 5090684"/>
                <a:gd name="connsiteY135" fmla="*/ 864390 h 1911786"/>
                <a:gd name="connsiteX136" fmla="*/ 525533 w 5090684"/>
                <a:gd name="connsiteY136" fmla="*/ 844160 h 1911786"/>
                <a:gd name="connsiteX137" fmla="*/ 501257 w 5090684"/>
                <a:gd name="connsiteY137" fmla="*/ 819884 h 1911786"/>
                <a:gd name="connsiteX138" fmla="*/ 493165 w 5090684"/>
                <a:gd name="connsiteY138" fmla="*/ 811791 h 1911786"/>
                <a:gd name="connsiteX139" fmla="*/ 468889 w 5090684"/>
                <a:gd name="connsiteY139" fmla="*/ 795607 h 1911786"/>
                <a:gd name="connsiteX140" fmla="*/ 424383 w 5090684"/>
                <a:gd name="connsiteY140" fmla="*/ 759193 h 1911786"/>
                <a:gd name="connsiteX141" fmla="*/ 400107 w 5090684"/>
                <a:gd name="connsiteY141" fmla="*/ 747055 h 1911786"/>
                <a:gd name="connsiteX142" fmla="*/ 238266 w 5090684"/>
                <a:gd name="connsiteY142" fmla="*/ 743009 h 1911786"/>
                <a:gd name="connsiteX143" fmla="*/ 193760 w 5090684"/>
                <a:gd name="connsiteY143" fmla="*/ 734917 h 1911786"/>
                <a:gd name="connsiteX144" fmla="*/ 177576 w 5090684"/>
                <a:gd name="connsiteY144" fmla="*/ 726825 h 1911786"/>
                <a:gd name="connsiteX145" fmla="*/ 145208 w 5090684"/>
                <a:gd name="connsiteY145" fmla="*/ 722779 h 1911786"/>
                <a:gd name="connsiteX146" fmla="*/ 133069 w 5090684"/>
                <a:gd name="connsiteY146" fmla="*/ 718733 h 1911786"/>
                <a:gd name="connsiteX147" fmla="*/ 120931 w 5090684"/>
                <a:gd name="connsiteY147" fmla="*/ 710641 h 1911786"/>
                <a:gd name="connsiteX148" fmla="*/ 104747 w 5090684"/>
                <a:gd name="connsiteY148" fmla="*/ 706595 h 1911786"/>
                <a:gd name="connsiteX149" fmla="*/ 76425 w 5090684"/>
                <a:gd name="connsiteY149" fmla="*/ 682319 h 1911786"/>
                <a:gd name="connsiteX150" fmla="*/ 104747 w 5090684"/>
                <a:gd name="connsiteY150" fmla="*/ 710641 h 1911786"/>
                <a:gd name="connsiteX151" fmla="*/ 108793 w 5090684"/>
                <a:gd name="connsiteY151"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39377 w 5090684"/>
                <a:gd name="connsiteY16" fmla="*/ 370776 h 1911786"/>
                <a:gd name="connsiteX17" fmla="*/ 1071746 w 5090684"/>
                <a:gd name="connsiteY17" fmla="*/ 358638 h 1911786"/>
                <a:gd name="connsiteX18" fmla="*/ 1160758 w 5090684"/>
                <a:gd name="connsiteY18" fmla="*/ 346499 h 1911786"/>
                <a:gd name="connsiteX19" fmla="*/ 1253816 w 5090684"/>
                <a:gd name="connsiteY19" fmla="*/ 322223 h 1911786"/>
                <a:gd name="connsiteX20" fmla="*/ 1298323 w 5090684"/>
                <a:gd name="connsiteY20" fmla="*/ 306039 h 1911786"/>
                <a:gd name="connsiteX21" fmla="*/ 1419703 w 5090684"/>
                <a:gd name="connsiteY21" fmla="*/ 265579 h 1911786"/>
                <a:gd name="connsiteX22" fmla="*/ 1796698 w 5090684"/>
                <a:gd name="connsiteY22" fmla="*/ 162894 h 1911786"/>
                <a:gd name="connsiteX23" fmla="*/ 2610971 w 5090684"/>
                <a:gd name="connsiteY23" fmla="*/ 7815 h 1911786"/>
                <a:gd name="connsiteX24" fmla="*/ 3362399 w 5090684"/>
                <a:gd name="connsiteY24" fmla="*/ 36875 h 1911786"/>
                <a:gd name="connsiteX25" fmla="*/ 3627993 w 5090684"/>
                <a:gd name="connsiteY25" fmla="*/ 83357 h 1911786"/>
                <a:gd name="connsiteX26" fmla="*/ 4417802 w 5090684"/>
                <a:gd name="connsiteY26" fmla="*/ 95646 h 1911786"/>
                <a:gd name="connsiteX27" fmla="*/ 5049970 w 5090684"/>
                <a:gd name="connsiteY27" fmla="*/ 91314 h 1911786"/>
                <a:gd name="connsiteX28" fmla="*/ 5024705 w 5090684"/>
                <a:gd name="connsiteY28" fmla="*/ 391006 h 1911786"/>
                <a:gd name="connsiteX29" fmla="*/ 5000429 w 5090684"/>
                <a:gd name="connsiteY29" fmla="*/ 459788 h 1911786"/>
                <a:gd name="connsiteX30" fmla="*/ 4992337 w 5090684"/>
                <a:gd name="connsiteY30" fmla="*/ 496202 h 1911786"/>
                <a:gd name="connsiteX31" fmla="*/ 4980199 w 5090684"/>
                <a:gd name="connsiteY31" fmla="*/ 564984 h 1911786"/>
                <a:gd name="connsiteX32" fmla="*/ 4984245 w 5090684"/>
                <a:gd name="connsiteY32" fmla="*/ 1014092 h 1911786"/>
                <a:gd name="connsiteX33" fmla="*/ 4988291 w 5090684"/>
                <a:gd name="connsiteY33" fmla="*/ 1030276 h 1911786"/>
                <a:gd name="connsiteX34" fmla="*/ 4992337 w 5090684"/>
                <a:gd name="connsiteY34" fmla="*/ 1151657 h 1911786"/>
                <a:gd name="connsiteX35" fmla="*/ 5008521 w 5090684"/>
                <a:gd name="connsiteY35" fmla="*/ 1196163 h 1911786"/>
                <a:gd name="connsiteX36" fmla="*/ 5016613 w 5090684"/>
                <a:gd name="connsiteY36" fmla="*/ 1224485 h 1911786"/>
                <a:gd name="connsiteX37" fmla="*/ 5024705 w 5090684"/>
                <a:gd name="connsiteY37" fmla="*/ 1244715 h 1911786"/>
                <a:gd name="connsiteX38" fmla="*/ 5028751 w 5090684"/>
                <a:gd name="connsiteY38" fmla="*/ 1264945 h 1911786"/>
                <a:gd name="connsiteX39" fmla="*/ 5040889 w 5090684"/>
                <a:gd name="connsiteY39" fmla="*/ 1281130 h 1911786"/>
                <a:gd name="connsiteX40" fmla="*/ 5044935 w 5090684"/>
                <a:gd name="connsiteY40" fmla="*/ 1301360 h 1911786"/>
                <a:gd name="connsiteX41" fmla="*/ 5053027 w 5090684"/>
                <a:gd name="connsiteY41" fmla="*/ 1317544 h 1911786"/>
                <a:gd name="connsiteX42" fmla="*/ 5057073 w 5090684"/>
                <a:gd name="connsiteY42" fmla="*/ 1333728 h 1911786"/>
                <a:gd name="connsiteX43" fmla="*/ 5040889 w 5090684"/>
                <a:gd name="connsiteY43" fmla="*/ 1390372 h 1911786"/>
                <a:gd name="connsiteX44" fmla="*/ 5012567 w 5090684"/>
                <a:gd name="connsiteY44" fmla="*/ 1463200 h 1911786"/>
                <a:gd name="connsiteX45" fmla="*/ 4992337 w 5090684"/>
                <a:gd name="connsiteY45" fmla="*/ 1523891 h 1911786"/>
                <a:gd name="connsiteX46" fmla="*/ 4968061 w 5090684"/>
                <a:gd name="connsiteY46" fmla="*/ 1596719 h 1911786"/>
                <a:gd name="connsiteX47" fmla="*/ 4964015 w 5090684"/>
                <a:gd name="connsiteY47" fmla="*/ 1616949 h 1911786"/>
                <a:gd name="connsiteX48" fmla="*/ 4947831 w 5090684"/>
                <a:gd name="connsiteY48" fmla="*/ 1665501 h 1911786"/>
                <a:gd name="connsiteX49" fmla="*/ 4939738 w 5090684"/>
                <a:gd name="connsiteY49" fmla="*/ 1685731 h 1911786"/>
                <a:gd name="connsiteX50" fmla="*/ 4927600 w 5090684"/>
                <a:gd name="connsiteY50" fmla="*/ 1693823 h 1911786"/>
                <a:gd name="connsiteX51" fmla="*/ 4923554 w 5090684"/>
                <a:gd name="connsiteY51" fmla="*/ 1705961 h 1911786"/>
                <a:gd name="connsiteX52" fmla="*/ 4899278 w 5090684"/>
                <a:gd name="connsiteY52" fmla="*/ 1758560 h 1911786"/>
                <a:gd name="connsiteX53" fmla="*/ 4895232 w 5090684"/>
                <a:gd name="connsiteY53" fmla="*/ 1778790 h 1911786"/>
                <a:gd name="connsiteX54" fmla="*/ 4883094 w 5090684"/>
                <a:gd name="connsiteY54" fmla="*/ 1807112 h 1911786"/>
                <a:gd name="connsiteX55" fmla="*/ 4879048 w 5090684"/>
                <a:gd name="connsiteY55" fmla="*/ 1819250 h 1911786"/>
                <a:gd name="connsiteX56" fmla="*/ 4875002 w 5090684"/>
                <a:gd name="connsiteY56" fmla="*/ 1835434 h 1911786"/>
                <a:gd name="connsiteX57" fmla="*/ 4818358 w 5090684"/>
                <a:gd name="connsiteY57" fmla="*/ 1847572 h 1911786"/>
                <a:gd name="connsiteX58" fmla="*/ 4713162 w 5090684"/>
                <a:gd name="connsiteY58" fmla="*/ 1867802 h 1911786"/>
                <a:gd name="connsiteX59" fmla="*/ 4551321 w 5090684"/>
                <a:gd name="connsiteY59" fmla="*/ 1871848 h 1911786"/>
                <a:gd name="connsiteX60" fmla="*/ 4429940 w 5090684"/>
                <a:gd name="connsiteY60" fmla="*/ 1883986 h 1911786"/>
                <a:gd name="connsiteX61" fmla="*/ 4227639 w 5090684"/>
                <a:gd name="connsiteY61" fmla="*/ 1892078 h 1911786"/>
                <a:gd name="connsiteX62" fmla="*/ 4009154 w 5090684"/>
                <a:gd name="connsiteY62" fmla="*/ 1896124 h 1911786"/>
                <a:gd name="connsiteX63" fmla="*/ 3952510 w 5090684"/>
                <a:gd name="connsiteY63" fmla="*/ 1892078 h 1911786"/>
                <a:gd name="connsiteX64" fmla="*/ 3899912 w 5090684"/>
                <a:gd name="connsiteY64" fmla="*/ 1883986 h 1911786"/>
                <a:gd name="connsiteX65" fmla="*/ 3867544 w 5090684"/>
                <a:gd name="connsiteY65" fmla="*/ 1875894 h 1911786"/>
                <a:gd name="connsiteX66" fmla="*/ 3831130 w 5090684"/>
                <a:gd name="connsiteY66" fmla="*/ 1867802 h 1911786"/>
                <a:gd name="connsiteX67" fmla="*/ 3802808 w 5090684"/>
                <a:gd name="connsiteY67" fmla="*/ 1863756 h 1911786"/>
                <a:gd name="connsiteX68" fmla="*/ 3766393 w 5090684"/>
                <a:gd name="connsiteY68" fmla="*/ 1855664 h 1911786"/>
                <a:gd name="connsiteX69" fmla="*/ 3742117 w 5090684"/>
                <a:gd name="connsiteY69" fmla="*/ 1851618 h 1911786"/>
                <a:gd name="connsiteX70" fmla="*/ 3721887 w 5090684"/>
                <a:gd name="connsiteY70" fmla="*/ 1847572 h 1911786"/>
                <a:gd name="connsiteX71" fmla="*/ 3636921 w 5090684"/>
                <a:gd name="connsiteY71" fmla="*/ 1835434 h 1911786"/>
                <a:gd name="connsiteX72" fmla="*/ 3551954 w 5090684"/>
                <a:gd name="connsiteY72" fmla="*/ 1827342 h 1911786"/>
                <a:gd name="connsiteX73" fmla="*/ 3491264 w 5090684"/>
                <a:gd name="connsiteY73" fmla="*/ 1819250 h 1911786"/>
                <a:gd name="connsiteX74" fmla="*/ 3471034 w 5090684"/>
                <a:gd name="connsiteY74" fmla="*/ 1811158 h 1911786"/>
                <a:gd name="connsiteX75" fmla="*/ 3434620 w 5090684"/>
                <a:gd name="connsiteY75" fmla="*/ 1786882 h 1911786"/>
                <a:gd name="connsiteX76" fmla="*/ 3422482 w 5090684"/>
                <a:gd name="connsiteY76" fmla="*/ 1770698 h 1911786"/>
                <a:gd name="connsiteX77" fmla="*/ 3377976 w 5090684"/>
                <a:gd name="connsiteY77" fmla="*/ 1746422 h 1911786"/>
                <a:gd name="connsiteX78" fmla="*/ 3337515 w 5090684"/>
                <a:gd name="connsiteY78" fmla="*/ 1722145 h 1911786"/>
                <a:gd name="connsiteX79" fmla="*/ 3309193 w 5090684"/>
                <a:gd name="connsiteY79" fmla="*/ 1710007 h 1911786"/>
                <a:gd name="connsiteX80" fmla="*/ 3268733 w 5090684"/>
                <a:gd name="connsiteY80" fmla="*/ 1685731 h 1911786"/>
                <a:gd name="connsiteX81" fmla="*/ 3244457 w 5090684"/>
                <a:gd name="connsiteY81" fmla="*/ 1677639 h 1911786"/>
                <a:gd name="connsiteX82" fmla="*/ 3195905 w 5090684"/>
                <a:gd name="connsiteY82" fmla="*/ 1657409 h 1911786"/>
                <a:gd name="connsiteX83" fmla="*/ 3175675 w 5090684"/>
                <a:gd name="connsiteY83" fmla="*/ 1649317 h 1911786"/>
                <a:gd name="connsiteX84" fmla="*/ 3155445 w 5090684"/>
                <a:gd name="connsiteY84" fmla="*/ 1645271 h 1911786"/>
                <a:gd name="connsiteX85" fmla="*/ 3074524 w 5090684"/>
                <a:gd name="connsiteY85" fmla="*/ 1633133 h 1911786"/>
                <a:gd name="connsiteX86" fmla="*/ 3025972 w 5090684"/>
                <a:gd name="connsiteY86" fmla="*/ 1629087 h 1911786"/>
                <a:gd name="connsiteX87" fmla="*/ 2985512 w 5090684"/>
                <a:gd name="connsiteY87" fmla="*/ 1604811 h 1911786"/>
                <a:gd name="connsiteX88" fmla="*/ 2953144 w 5090684"/>
                <a:gd name="connsiteY88" fmla="*/ 1584581 h 1911786"/>
                <a:gd name="connsiteX89" fmla="*/ 2932914 w 5090684"/>
                <a:gd name="connsiteY89" fmla="*/ 1556259 h 1911786"/>
                <a:gd name="connsiteX90" fmla="*/ 2916730 w 5090684"/>
                <a:gd name="connsiteY90" fmla="*/ 1552213 h 1911786"/>
                <a:gd name="connsiteX91" fmla="*/ 2904592 w 5090684"/>
                <a:gd name="connsiteY91" fmla="*/ 1548167 h 1911786"/>
                <a:gd name="connsiteX92" fmla="*/ 2884362 w 5090684"/>
                <a:gd name="connsiteY92" fmla="*/ 1544121 h 1911786"/>
                <a:gd name="connsiteX93" fmla="*/ 2847947 w 5090684"/>
                <a:gd name="connsiteY93" fmla="*/ 1531983 h 1911786"/>
                <a:gd name="connsiteX94" fmla="*/ 2807487 w 5090684"/>
                <a:gd name="connsiteY94" fmla="*/ 1523891 h 1911786"/>
                <a:gd name="connsiteX95" fmla="*/ 2750843 w 5090684"/>
                <a:gd name="connsiteY95" fmla="*/ 1507707 h 1911786"/>
                <a:gd name="connsiteX96" fmla="*/ 2714429 w 5090684"/>
                <a:gd name="connsiteY96" fmla="*/ 1495568 h 1911786"/>
                <a:gd name="connsiteX97" fmla="*/ 2645646 w 5090684"/>
                <a:gd name="connsiteY97" fmla="*/ 1483430 h 1911786"/>
                <a:gd name="connsiteX98" fmla="*/ 2499990 w 5090684"/>
                <a:gd name="connsiteY98" fmla="*/ 1467246 h 1911786"/>
                <a:gd name="connsiteX99" fmla="*/ 2471668 w 5090684"/>
                <a:gd name="connsiteY99" fmla="*/ 1463200 h 1911786"/>
                <a:gd name="connsiteX100" fmla="*/ 2366471 w 5090684"/>
                <a:gd name="connsiteY100" fmla="*/ 1434878 h 1911786"/>
                <a:gd name="connsiteX101" fmla="*/ 2297689 w 5090684"/>
                <a:gd name="connsiteY101" fmla="*/ 1422740 h 1911786"/>
                <a:gd name="connsiteX102" fmla="*/ 2119664 w 5090684"/>
                <a:gd name="connsiteY102" fmla="*/ 1370142 h 1911786"/>
                <a:gd name="connsiteX103" fmla="*/ 1925455 w 5090684"/>
                <a:gd name="connsiteY103" fmla="*/ 1297314 h 1911786"/>
                <a:gd name="connsiteX104" fmla="*/ 1795983 w 5090684"/>
                <a:gd name="connsiteY104" fmla="*/ 1273038 h 1911786"/>
                <a:gd name="connsiteX105" fmla="*/ 1690786 w 5090684"/>
                <a:gd name="connsiteY105" fmla="*/ 1248761 h 1911786"/>
                <a:gd name="connsiteX106" fmla="*/ 1500623 w 5090684"/>
                <a:gd name="connsiteY106" fmla="*/ 1232577 h 1911786"/>
                <a:gd name="connsiteX107" fmla="*/ 1456117 w 5090684"/>
                <a:gd name="connsiteY107" fmla="*/ 1224485 h 1911786"/>
                <a:gd name="connsiteX108" fmla="*/ 1395427 w 5090684"/>
                <a:gd name="connsiteY108" fmla="*/ 1208301 h 1911786"/>
                <a:gd name="connsiteX109" fmla="*/ 1274046 w 5090684"/>
                <a:gd name="connsiteY109" fmla="*/ 1204255 h 1911786"/>
                <a:gd name="connsiteX110" fmla="*/ 1217402 w 5090684"/>
                <a:gd name="connsiteY110" fmla="*/ 1192117 h 1911786"/>
                <a:gd name="connsiteX111" fmla="*/ 1140528 w 5090684"/>
                <a:gd name="connsiteY111" fmla="*/ 1171887 h 1911786"/>
                <a:gd name="connsiteX112" fmla="*/ 1120298 w 5090684"/>
                <a:gd name="connsiteY112" fmla="*/ 1167841 h 1911786"/>
                <a:gd name="connsiteX113" fmla="*/ 1075792 w 5090684"/>
                <a:gd name="connsiteY113" fmla="*/ 1155703 h 1911786"/>
                <a:gd name="connsiteX114" fmla="*/ 1055562 w 5090684"/>
                <a:gd name="connsiteY114" fmla="*/ 1143565 h 1911786"/>
                <a:gd name="connsiteX115" fmla="*/ 1035331 w 5090684"/>
                <a:gd name="connsiteY115" fmla="*/ 1139519 h 1911786"/>
                <a:gd name="connsiteX116" fmla="*/ 1023193 w 5090684"/>
                <a:gd name="connsiteY116" fmla="*/ 1135473 h 1911786"/>
                <a:gd name="connsiteX117" fmla="*/ 974641 w 5090684"/>
                <a:gd name="connsiteY117" fmla="*/ 1111197 h 1911786"/>
                <a:gd name="connsiteX118" fmla="*/ 958457 w 5090684"/>
                <a:gd name="connsiteY118" fmla="*/ 1103105 h 1911786"/>
                <a:gd name="connsiteX119" fmla="*/ 930135 w 5090684"/>
                <a:gd name="connsiteY119" fmla="*/ 1090967 h 1911786"/>
                <a:gd name="connsiteX120" fmla="*/ 917997 w 5090684"/>
                <a:gd name="connsiteY120" fmla="*/ 1082875 h 1911786"/>
                <a:gd name="connsiteX121" fmla="*/ 885629 w 5090684"/>
                <a:gd name="connsiteY121" fmla="*/ 1070737 h 1911786"/>
                <a:gd name="connsiteX122" fmla="*/ 873491 w 5090684"/>
                <a:gd name="connsiteY122" fmla="*/ 1058599 h 1911786"/>
                <a:gd name="connsiteX123" fmla="*/ 828985 w 5090684"/>
                <a:gd name="connsiteY123" fmla="*/ 1038368 h 1911786"/>
                <a:gd name="connsiteX124" fmla="*/ 800662 w 5090684"/>
                <a:gd name="connsiteY124" fmla="*/ 1030276 h 1911786"/>
                <a:gd name="connsiteX125" fmla="*/ 784478 w 5090684"/>
                <a:gd name="connsiteY125" fmla="*/ 1018138 h 1911786"/>
                <a:gd name="connsiteX126" fmla="*/ 735926 w 5090684"/>
                <a:gd name="connsiteY126" fmla="*/ 1006000 h 1911786"/>
                <a:gd name="connsiteX127" fmla="*/ 723788 w 5090684"/>
                <a:gd name="connsiteY127" fmla="*/ 997908 h 1911786"/>
                <a:gd name="connsiteX128" fmla="*/ 695466 w 5090684"/>
                <a:gd name="connsiteY128" fmla="*/ 989816 h 1911786"/>
                <a:gd name="connsiteX129" fmla="*/ 659052 w 5090684"/>
                <a:gd name="connsiteY129" fmla="*/ 969586 h 1911786"/>
                <a:gd name="connsiteX130" fmla="*/ 626684 w 5090684"/>
                <a:gd name="connsiteY130" fmla="*/ 937218 h 1911786"/>
                <a:gd name="connsiteX131" fmla="*/ 610500 w 5090684"/>
                <a:gd name="connsiteY131" fmla="*/ 921034 h 1911786"/>
                <a:gd name="connsiteX132" fmla="*/ 590269 w 5090684"/>
                <a:gd name="connsiteY132" fmla="*/ 900804 h 1911786"/>
                <a:gd name="connsiteX133" fmla="*/ 570039 w 5090684"/>
                <a:gd name="connsiteY133" fmla="*/ 880574 h 1911786"/>
                <a:gd name="connsiteX134" fmla="*/ 557901 w 5090684"/>
                <a:gd name="connsiteY134" fmla="*/ 864390 h 1911786"/>
                <a:gd name="connsiteX135" fmla="*/ 525533 w 5090684"/>
                <a:gd name="connsiteY135" fmla="*/ 844160 h 1911786"/>
                <a:gd name="connsiteX136" fmla="*/ 501257 w 5090684"/>
                <a:gd name="connsiteY136" fmla="*/ 819884 h 1911786"/>
                <a:gd name="connsiteX137" fmla="*/ 493165 w 5090684"/>
                <a:gd name="connsiteY137" fmla="*/ 811791 h 1911786"/>
                <a:gd name="connsiteX138" fmla="*/ 468889 w 5090684"/>
                <a:gd name="connsiteY138" fmla="*/ 795607 h 1911786"/>
                <a:gd name="connsiteX139" fmla="*/ 424383 w 5090684"/>
                <a:gd name="connsiteY139" fmla="*/ 759193 h 1911786"/>
                <a:gd name="connsiteX140" fmla="*/ 400107 w 5090684"/>
                <a:gd name="connsiteY140" fmla="*/ 747055 h 1911786"/>
                <a:gd name="connsiteX141" fmla="*/ 238266 w 5090684"/>
                <a:gd name="connsiteY141" fmla="*/ 743009 h 1911786"/>
                <a:gd name="connsiteX142" fmla="*/ 193760 w 5090684"/>
                <a:gd name="connsiteY142" fmla="*/ 734917 h 1911786"/>
                <a:gd name="connsiteX143" fmla="*/ 177576 w 5090684"/>
                <a:gd name="connsiteY143" fmla="*/ 726825 h 1911786"/>
                <a:gd name="connsiteX144" fmla="*/ 145208 w 5090684"/>
                <a:gd name="connsiteY144" fmla="*/ 722779 h 1911786"/>
                <a:gd name="connsiteX145" fmla="*/ 133069 w 5090684"/>
                <a:gd name="connsiteY145" fmla="*/ 718733 h 1911786"/>
                <a:gd name="connsiteX146" fmla="*/ 120931 w 5090684"/>
                <a:gd name="connsiteY146" fmla="*/ 710641 h 1911786"/>
                <a:gd name="connsiteX147" fmla="*/ 104747 w 5090684"/>
                <a:gd name="connsiteY147" fmla="*/ 706595 h 1911786"/>
                <a:gd name="connsiteX148" fmla="*/ 76425 w 5090684"/>
                <a:gd name="connsiteY148" fmla="*/ 682319 h 1911786"/>
                <a:gd name="connsiteX149" fmla="*/ 104747 w 5090684"/>
                <a:gd name="connsiteY149" fmla="*/ 710641 h 1911786"/>
                <a:gd name="connsiteX150" fmla="*/ 108793 w 5090684"/>
                <a:gd name="connsiteY150"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03558 w 5090684"/>
                <a:gd name="connsiteY9" fmla="*/ 463834 h 1911786"/>
                <a:gd name="connsiteX10" fmla="*/ 752110 w 5090684"/>
                <a:gd name="connsiteY10" fmla="*/ 451696 h 1911786"/>
                <a:gd name="connsiteX11" fmla="*/ 772340 w 5090684"/>
                <a:gd name="connsiteY11" fmla="*/ 443604 h 1911786"/>
                <a:gd name="connsiteX12" fmla="*/ 788524 w 5090684"/>
                <a:gd name="connsiteY12" fmla="*/ 439558 h 1911786"/>
                <a:gd name="connsiteX13" fmla="*/ 857307 w 5090684"/>
                <a:gd name="connsiteY13" fmla="*/ 419328 h 1911786"/>
                <a:gd name="connsiteX14" fmla="*/ 942273 w 5090684"/>
                <a:gd name="connsiteY14" fmla="*/ 391006 h 1911786"/>
                <a:gd name="connsiteX15" fmla="*/ 1019147 w 5090684"/>
                <a:gd name="connsiteY15" fmla="*/ 378868 h 1911786"/>
                <a:gd name="connsiteX16" fmla="*/ 1071746 w 5090684"/>
                <a:gd name="connsiteY16" fmla="*/ 358638 h 1911786"/>
                <a:gd name="connsiteX17" fmla="*/ 1160758 w 5090684"/>
                <a:gd name="connsiteY17" fmla="*/ 346499 h 1911786"/>
                <a:gd name="connsiteX18" fmla="*/ 1253816 w 5090684"/>
                <a:gd name="connsiteY18" fmla="*/ 322223 h 1911786"/>
                <a:gd name="connsiteX19" fmla="*/ 1298323 w 5090684"/>
                <a:gd name="connsiteY19" fmla="*/ 306039 h 1911786"/>
                <a:gd name="connsiteX20" fmla="*/ 1419703 w 5090684"/>
                <a:gd name="connsiteY20" fmla="*/ 265579 h 1911786"/>
                <a:gd name="connsiteX21" fmla="*/ 1796698 w 5090684"/>
                <a:gd name="connsiteY21" fmla="*/ 162894 h 1911786"/>
                <a:gd name="connsiteX22" fmla="*/ 2610971 w 5090684"/>
                <a:gd name="connsiteY22" fmla="*/ 7815 h 1911786"/>
                <a:gd name="connsiteX23" fmla="*/ 3362399 w 5090684"/>
                <a:gd name="connsiteY23" fmla="*/ 36875 h 1911786"/>
                <a:gd name="connsiteX24" fmla="*/ 3627993 w 5090684"/>
                <a:gd name="connsiteY24" fmla="*/ 83357 h 1911786"/>
                <a:gd name="connsiteX25" fmla="*/ 4417802 w 5090684"/>
                <a:gd name="connsiteY25" fmla="*/ 95646 h 1911786"/>
                <a:gd name="connsiteX26" fmla="*/ 5049970 w 5090684"/>
                <a:gd name="connsiteY26" fmla="*/ 91314 h 1911786"/>
                <a:gd name="connsiteX27" fmla="*/ 5024705 w 5090684"/>
                <a:gd name="connsiteY27" fmla="*/ 391006 h 1911786"/>
                <a:gd name="connsiteX28" fmla="*/ 5000429 w 5090684"/>
                <a:gd name="connsiteY28" fmla="*/ 459788 h 1911786"/>
                <a:gd name="connsiteX29" fmla="*/ 4992337 w 5090684"/>
                <a:gd name="connsiteY29" fmla="*/ 496202 h 1911786"/>
                <a:gd name="connsiteX30" fmla="*/ 4980199 w 5090684"/>
                <a:gd name="connsiteY30" fmla="*/ 564984 h 1911786"/>
                <a:gd name="connsiteX31" fmla="*/ 4984245 w 5090684"/>
                <a:gd name="connsiteY31" fmla="*/ 1014092 h 1911786"/>
                <a:gd name="connsiteX32" fmla="*/ 4988291 w 5090684"/>
                <a:gd name="connsiteY32" fmla="*/ 1030276 h 1911786"/>
                <a:gd name="connsiteX33" fmla="*/ 4992337 w 5090684"/>
                <a:gd name="connsiteY33" fmla="*/ 1151657 h 1911786"/>
                <a:gd name="connsiteX34" fmla="*/ 5008521 w 5090684"/>
                <a:gd name="connsiteY34" fmla="*/ 1196163 h 1911786"/>
                <a:gd name="connsiteX35" fmla="*/ 5016613 w 5090684"/>
                <a:gd name="connsiteY35" fmla="*/ 1224485 h 1911786"/>
                <a:gd name="connsiteX36" fmla="*/ 5024705 w 5090684"/>
                <a:gd name="connsiteY36" fmla="*/ 1244715 h 1911786"/>
                <a:gd name="connsiteX37" fmla="*/ 5028751 w 5090684"/>
                <a:gd name="connsiteY37" fmla="*/ 1264945 h 1911786"/>
                <a:gd name="connsiteX38" fmla="*/ 5040889 w 5090684"/>
                <a:gd name="connsiteY38" fmla="*/ 1281130 h 1911786"/>
                <a:gd name="connsiteX39" fmla="*/ 5044935 w 5090684"/>
                <a:gd name="connsiteY39" fmla="*/ 1301360 h 1911786"/>
                <a:gd name="connsiteX40" fmla="*/ 5053027 w 5090684"/>
                <a:gd name="connsiteY40" fmla="*/ 1317544 h 1911786"/>
                <a:gd name="connsiteX41" fmla="*/ 5057073 w 5090684"/>
                <a:gd name="connsiteY41" fmla="*/ 1333728 h 1911786"/>
                <a:gd name="connsiteX42" fmla="*/ 5040889 w 5090684"/>
                <a:gd name="connsiteY42" fmla="*/ 1390372 h 1911786"/>
                <a:gd name="connsiteX43" fmla="*/ 5012567 w 5090684"/>
                <a:gd name="connsiteY43" fmla="*/ 1463200 h 1911786"/>
                <a:gd name="connsiteX44" fmla="*/ 4992337 w 5090684"/>
                <a:gd name="connsiteY44" fmla="*/ 1523891 h 1911786"/>
                <a:gd name="connsiteX45" fmla="*/ 4968061 w 5090684"/>
                <a:gd name="connsiteY45" fmla="*/ 1596719 h 1911786"/>
                <a:gd name="connsiteX46" fmla="*/ 4964015 w 5090684"/>
                <a:gd name="connsiteY46" fmla="*/ 1616949 h 1911786"/>
                <a:gd name="connsiteX47" fmla="*/ 4947831 w 5090684"/>
                <a:gd name="connsiteY47" fmla="*/ 1665501 h 1911786"/>
                <a:gd name="connsiteX48" fmla="*/ 4939738 w 5090684"/>
                <a:gd name="connsiteY48" fmla="*/ 1685731 h 1911786"/>
                <a:gd name="connsiteX49" fmla="*/ 4927600 w 5090684"/>
                <a:gd name="connsiteY49" fmla="*/ 1693823 h 1911786"/>
                <a:gd name="connsiteX50" fmla="*/ 4923554 w 5090684"/>
                <a:gd name="connsiteY50" fmla="*/ 1705961 h 1911786"/>
                <a:gd name="connsiteX51" fmla="*/ 4899278 w 5090684"/>
                <a:gd name="connsiteY51" fmla="*/ 1758560 h 1911786"/>
                <a:gd name="connsiteX52" fmla="*/ 4895232 w 5090684"/>
                <a:gd name="connsiteY52" fmla="*/ 1778790 h 1911786"/>
                <a:gd name="connsiteX53" fmla="*/ 4883094 w 5090684"/>
                <a:gd name="connsiteY53" fmla="*/ 1807112 h 1911786"/>
                <a:gd name="connsiteX54" fmla="*/ 4879048 w 5090684"/>
                <a:gd name="connsiteY54" fmla="*/ 1819250 h 1911786"/>
                <a:gd name="connsiteX55" fmla="*/ 4875002 w 5090684"/>
                <a:gd name="connsiteY55" fmla="*/ 1835434 h 1911786"/>
                <a:gd name="connsiteX56" fmla="*/ 4818358 w 5090684"/>
                <a:gd name="connsiteY56" fmla="*/ 1847572 h 1911786"/>
                <a:gd name="connsiteX57" fmla="*/ 4713162 w 5090684"/>
                <a:gd name="connsiteY57" fmla="*/ 1867802 h 1911786"/>
                <a:gd name="connsiteX58" fmla="*/ 4551321 w 5090684"/>
                <a:gd name="connsiteY58" fmla="*/ 1871848 h 1911786"/>
                <a:gd name="connsiteX59" fmla="*/ 4429940 w 5090684"/>
                <a:gd name="connsiteY59" fmla="*/ 1883986 h 1911786"/>
                <a:gd name="connsiteX60" fmla="*/ 4227639 w 5090684"/>
                <a:gd name="connsiteY60" fmla="*/ 1892078 h 1911786"/>
                <a:gd name="connsiteX61" fmla="*/ 4009154 w 5090684"/>
                <a:gd name="connsiteY61" fmla="*/ 1896124 h 1911786"/>
                <a:gd name="connsiteX62" fmla="*/ 3952510 w 5090684"/>
                <a:gd name="connsiteY62" fmla="*/ 1892078 h 1911786"/>
                <a:gd name="connsiteX63" fmla="*/ 3899912 w 5090684"/>
                <a:gd name="connsiteY63" fmla="*/ 1883986 h 1911786"/>
                <a:gd name="connsiteX64" fmla="*/ 3867544 w 5090684"/>
                <a:gd name="connsiteY64" fmla="*/ 1875894 h 1911786"/>
                <a:gd name="connsiteX65" fmla="*/ 3831130 w 5090684"/>
                <a:gd name="connsiteY65" fmla="*/ 1867802 h 1911786"/>
                <a:gd name="connsiteX66" fmla="*/ 3802808 w 5090684"/>
                <a:gd name="connsiteY66" fmla="*/ 1863756 h 1911786"/>
                <a:gd name="connsiteX67" fmla="*/ 3766393 w 5090684"/>
                <a:gd name="connsiteY67" fmla="*/ 1855664 h 1911786"/>
                <a:gd name="connsiteX68" fmla="*/ 3742117 w 5090684"/>
                <a:gd name="connsiteY68" fmla="*/ 1851618 h 1911786"/>
                <a:gd name="connsiteX69" fmla="*/ 3721887 w 5090684"/>
                <a:gd name="connsiteY69" fmla="*/ 1847572 h 1911786"/>
                <a:gd name="connsiteX70" fmla="*/ 3636921 w 5090684"/>
                <a:gd name="connsiteY70" fmla="*/ 1835434 h 1911786"/>
                <a:gd name="connsiteX71" fmla="*/ 3551954 w 5090684"/>
                <a:gd name="connsiteY71" fmla="*/ 1827342 h 1911786"/>
                <a:gd name="connsiteX72" fmla="*/ 3491264 w 5090684"/>
                <a:gd name="connsiteY72" fmla="*/ 1819250 h 1911786"/>
                <a:gd name="connsiteX73" fmla="*/ 3471034 w 5090684"/>
                <a:gd name="connsiteY73" fmla="*/ 1811158 h 1911786"/>
                <a:gd name="connsiteX74" fmla="*/ 3434620 w 5090684"/>
                <a:gd name="connsiteY74" fmla="*/ 1786882 h 1911786"/>
                <a:gd name="connsiteX75" fmla="*/ 3422482 w 5090684"/>
                <a:gd name="connsiteY75" fmla="*/ 1770698 h 1911786"/>
                <a:gd name="connsiteX76" fmla="*/ 3377976 w 5090684"/>
                <a:gd name="connsiteY76" fmla="*/ 1746422 h 1911786"/>
                <a:gd name="connsiteX77" fmla="*/ 3337515 w 5090684"/>
                <a:gd name="connsiteY77" fmla="*/ 1722145 h 1911786"/>
                <a:gd name="connsiteX78" fmla="*/ 3309193 w 5090684"/>
                <a:gd name="connsiteY78" fmla="*/ 1710007 h 1911786"/>
                <a:gd name="connsiteX79" fmla="*/ 3268733 w 5090684"/>
                <a:gd name="connsiteY79" fmla="*/ 1685731 h 1911786"/>
                <a:gd name="connsiteX80" fmla="*/ 3244457 w 5090684"/>
                <a:gd name="connsiteY80" fmla="*/ 1677639 h 1911786"/>
                <a:gd name="connsiteX81" fmla="*/ 3195905 w 5090684"/>
                <a:gd name="connsiteY81" fmla="*/ 1657409 h 1911786"/>
                <a:gd name="connsiteX82" fmla="*/ 3175675 w 5090684"/>
                <a:gd name="connsiteY82" fmla="*/ 1649317 h 1911786"/>
                <a:gd name="connsiteX83" fmla="*/ 3155445 w 5090684"/>
                <a:gd name="connsiteY83" fmla="*/ 1645271 h 1911786"/>
                <a:gd name="connsiteX84" fmla="*/ 3074524 w 5090684"/>
                <a:gd name="connsiteY84" fmla="*/ 1633133 h 1911786"/>
                <a:gd name="connsiteX85" fmla="*/ 3025972 w 5090684"/>
                <a:gd name="connsiteY85" fmla="*/ 1629087 h 1911786"/>
                <a:gd name="connsiteX86" fmla="*/ 2985512 w 5090684"/>
                <a:gd name="connsiteY86" fmla="*/ 1604811 h 1911786"/>
                <a:gd name="connsiteX87" fmla="*/ 2953144 w 5090684"/>
                <a:gd name="connsiteY87" fmla="*/ 1584581 h 1911786"/>
                <a:gd name="connsiteX88" fmla="*/ 2932914 w 5090684"/>
                <a:gd name="connsiteY88" fmla="*/ 1556259 h 1911786"/>
                <a:gd name="connsiteX89" fmla="*/ 2916730 w 5090684"/>
                <a:gd name="connsiteY89" fmla="*/ 1552213 h 1911786"/>
                <a:gd name="connsiteX90" fmla="*/ 2904592 w 5090684"/>
                <a:gd name="connsiteY90" fmla="*/ 1548167 h 1911786"/>
                <a:gd name="connsiteX91" fmla="*/ 2884362 w 5090684"/>
                <a:gd name="connsiteY91" fmla="*/ 1544121 h 1911786"/>
                <a:gd name="connsiteX92" fmla="*/ 2847947 w 5090684"/>
                <a:gd name="connsiteY92" fmla="*/ 1531983 h 1911786"/>
                <a:gd name="connsiteX93" fmla="*/ 2807487 w 5090684"/>
                <a:gd name="connsiteY93" fmla="*/ 1523891 h 1911786"/>
                <a:gd name="connsiteX94" fmla="*/ 2750843 w 5090684"/>
                <a:gd name="connsiteY94" fmla="*/ 1507707 h 1911786"/>
                <a:gd name="connsiteX95" fmla="*/ 2714429 w 5090684"/>
                <a:gd name="connsiteY95" fmla="*/ 1495568 h 1911786"/>
                <a:gd name="connsiteX96" fmla="*/ 2645646 w 5090684"/>
                <a:gd name="connsiteY96" fmla="*/ 1483430 h 1911786"/>
                <a:gd name="connsiteX97" fmla="*/ 2499990 w 5090684"/>
                <a:gd name="connsiteY97" fmla="*/ 1467246 h 1911786"/>
                <a:gd name="connsiteX98" fmla="*/ 2471668 w 5090684"/>
                <a:gd name="connsiteY98" fmla="*/ 1463200 h 1911786"/>
                <a:gd name="connsiteX99" fmla="*/ 2366471 w 5090684"/>
                <a:gd name="connsiteY99" fmla="*/ 1434878 h 1911786"/>
                <a:gd name="connsiteX100" fmla="*/ 2297689 w 5090684"/>
                <a:gd name="connsiteY100" fmla="*/ 1422740 h 1911786"/>
                <a:gd name="connsiteX101" fmla="*/ 2119664 w 5090684"/>
                <a:gd name="connsiteY101" fmla="*/ 1370142 h 1911786"/>
                <a:gd name="connsiteX102" fmla="*/ 1925455 w 5090684"/>
                <a:gd name="connsiteY102" fmla="*/ 1297314 h 1911786"/>
                <a:gd name="connsiteX103" fmla="*/ 1795983 w 5090684"/>
                <a:gd name="connsiteY103" fmla="*/ 1273038 h 1911786"/>
                <a:gd name="connsiteX104" fmla="*/ 1690786 w 5090684"/>
                <a:gd name="connsiteY104" fmla="*/ 1248761 h 1911786"/>
                <a:gd name="connsiteX105" fmla="*/ 1500623 w 5090684"/>
                <a:gd name="connsiteY105" fmla="*/ 1232577 h 1911786"/>
                <a:gd name="connsiteX106" fmla="*/ 1456117 w 5090684"/>
                <a:gd name="connsiteY106" fmla="*/ 1224485 h 1911786"/>
                <a:gd name="connsiteX107" fmla="*/ 1395427 w 5090684"/>
                <a:gd name="connsiteY107" fmla="*/ 1208301 h 1911786"/>
                <a:gd name="connsiteX108" fmla="*/ 1274046 w 5090684"/>
                <a:gd name="connsiteY108" fmla="*/ 1204255 h 1911786"/>
                <a:gd name="connsiteX109" fmla="*/ 1217402 w 5090684"/>
                <a:gd name="connsiteY109" fmla="*/ 1192117 h 1911786"/>
                <a:gd name="connsiteX110" fmla="*/ 1140528 w 5090684"/>
                <a:gd name="connsiteY110" fmla="*/ 1171887 h 1911786"/>
                <a:gd name="connsiteX111" fmla="*/ 1120298 w 5090684"/>
                <a:gd name="connsiteY111" fmla="*/ 1167841 h 1911786"/>
                <a:gd name="connsiteX112" fmla="*/ 1075792 w 5090684"/>
                <a:gd name="connsiteY112" fmla="*/ 1155703 h 1911786"/>
                <a:gd name="connsiteX113" fmla="*/ 1055562 w 5090684"/>
                <a:gd name="connsiteY113" fmla="*/ 1143565 h 1911786"/>
                <a:gd name="connsiteX114" fmla="*/ 1035331 w 5090684"/>
                <a:gd name="connsiteY114" fmla="*/ 1139519 h 1911786"/>
                <a:gd name="connsiteX115" fmla="*/ 1023193 w 5090684"/>
                <a:gd name="connsiteY115" fmla="*/ 1135473 h 1911786"/>
                <a:gd name="connsiteX116" fmla="*/ 974641 w 5090684"/>
                <a:gd name="connsiteY116" fmla="*/ 1111197 h 1911786"/>
                <a:gd name="connsiteX117" fmla="*/ 958457 w 5090684"/>
                <a:gd name="connsiteY117" fmla="*/ 1103105 h 1911786"/>
                <a:gd name="connsiteX118" fmla="*/ 930135 w 5090684"/>
                <a:gd name="connsiteY118" fmla="*/ 1090967 h 1911786"/>
                <a:gd name="connsiteX119" fmla="*/ 917997 w 5090684"/>
                <a:gd name="connsiteY119" fmla="*/ 1082875 h 1911786"/>
                <a:gd name="connsiteX120" fmla="*/ 885629 w 5090684"/>
                <a:gd name="connsiteY120" fmla="*/ 1070737 h 1911786"/>
                <a:gd name="connsiteX121" fmla="*/ 873491 w 5090684"/>
                <a:gd name="connsiteY121" fmla="*/ 1058599 h 1911786"/>
                <a:gd name="connsiteX122" fmla="*/ 828985 w 5090684"/>
                <a:gd name="connsiteY122" fmla="*/ 1038368 h 1911786"/>
                <a:gd name="connsiteX123" fmla="*/ 800662 w 5090684"/>
                <a:gd name="connsiteY123" fmla="*/ 1030276 h 1911786"/>
                <a:gd name="connsiteX124" fmla="*/ 784478 w 5090684"/>
                <a:gd name="connsiteY124" fmla="*/ 1018138 h 1911786"/>
                <a:gd name="connsiteX125" fmla="*/ 735926 w 5090684"/>
                <a:gd name="connsiteY125" fmla="*/ 1006000 h 1911786"/>
                <a:gd name="connsiteX126" fmla="*/ 723788 w 5090684"/>
                <a:gd name="connsiteY126" fmla="*/ 997908 h 1911786"/>
                <a:gd name="connsiteX127" fmla="*/ 695466 w 5090684"/>
                <a:gd name="connsiteY127" fmla="*/ 989816 h 1911786"/>
                <a:gd name="connsiteX128" fmla="*/ 659052 w 5090684"/>
                <a:gd name="connsiteY128" fmla="*/ 969586 h 1911786"/>
                <a:gd name="connsiteX129" fmla="*/ 626684 w 5090684"/>
                <a:gd name="connsiteY129" fmla="*/ 937218 h 1911786"/>
                <a:gd name="connsiteX130" fmla="*/ 610500 w 5090684"/>
                <a:gd name="connsiteY130" fmla="*/ 921034 h 1911786"/>
                <a:gd name="connsiteX131" fmla="*/ 590269 w 5090684"/>
                <a:gd name="connsiteY131" fmla="*/ 900804 h 1911786"/>
                <a:gd name="connsiteX132" fmla="*/ 570039 w 5090684"/>
                <a:gd name="connsiteY132" fmla="*/ 880574 h 1911786"/>
                <a:gd name="connsiteX133" fmla="*/ 557901 w 5090684"/>
                <a:gd name="connsiteY133" fmla="*/ 864390 h 1911786"/>
                <a:gd name="connsiteX134" fmla="*/ 525533 w 5090684"/>
                <a:gd name="connsiteY134" fmla="*/ 844160 h 1911786"/>
                <a:gd name="connsiteX135" fmla="*/ 501257 w 5090684"/>
                <a:gd name="connsiteY135" fmla="*/ 819884 h 1911786"/>
                <a:gd name="connsiteX136" fmla="*/ 493165 w 5090684"/>
                <a:gd name="connsiteY136" fmla="*/ 811791 h 1911786"/>
                <a:gd name="connsiteX137" fmla="*/ 468889 w 5090684"/>
                <a:gd name="connsiteY137" fmla="*/ 795607 h 1911786"/>
                <a:gd name="connsiteX138" fmla="*/ 424383 w 5090684"/>
                <a:gd name="connsiteY138" fmla="*/ 759193 h 1911786"/>
                <a:gd name="connsiteX139" fmla="*/ 400107 w 5090684"/>
                <a:gd name="connsiteY139" fmla="*/ 747055 h 1911786"/>
                <a:gd name="connsiteX140" fmla="*/ 238266 w 5090684"/>
                <a:gd name="connsiteY140" fmla="*/ 743009 h 1911786"/>
                <a:gd name="connsiteX141" fmla="*/ 193760 w 5090684"/>
                <a:gd name="connsiteY141" fmla="*/ 734917 h 1911786"/>
                <a:gd name="connsiteX142" fmla="*/ 177576 w 5090684"/>
                <a:gd name="connsiteY142" fmla="*/ 726825 h 1911786"/>
                <a:gd name="connsiteX143" fmla="*/ 145208 w 5090684"/>
                <a:gd name="connsiteY143" fmla="*/ 722779 h 1911786"/>
                <a:gd name="connsiteX144" fmla="*/ 133069 w 5090684"/>
                <a:gd name="connsiteY144" fmla="*/ 718733 h 1911786"/>
                <a:gd name="connsiteX145" fmla="*/ 120931 w 5090684"/>
                <a:gd name="connsiteY145" fmla="*/ 710641 h 1911786"/>
                <a:gd name="connsiteX146" fmla="*/ 104747 w 5090684"/>
                <a:gd name="connsiteY146" fmla="*/ 706595 h 1911786"/>
                <a:gd name="connsiteX147" fmla="*/ 76425 w 5090684"/>
                <a:gd name="connsiteY147" fmla="*/ 682319 h 1911786"/>
                <a:gd name="connsiteX148" fmla="*/ 104747 w 5090684"/>
                <a:gd name="connsiteY148" fmla="*/ 710641 h 1911786"/>
                <a:gd name="connsiteX149" fmla="*/ 108793 w 5090684"/>
                <a:gd name="connsiteY149"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52110 w 5090684"/>
                <a:gd name="connsiteY9" fmla="*/ 451696 h 1911786"/>
                <a:gd name="connsiteX10" fmla="*/ 772340 w 5090684"/>
                <a:gd name="connsiteY10" fmla="*/ 443604 h 1911786"/>
                <a:gd name="connsiteX11" fmla="*/ 788524 w 5090684"/>
                <a:gd name="connsiteY11" fmla="*/ 439558 h 1911786"/>
                <a:gd name="connsiteX12" fmla="*/ 857307 w 5090684"/>
                <a:gd name="connsiteY12" fmla="*/ 419328 h 1911786"/>
                <a:gd name="connsiteX13" fmla="*/ 942273 w 5090684"/>
                <a:gd name="connsiteY13" fmla="*/ 391006 h 1911786"/>
                <a:gd name="connsiteX14" fmla="*/ 1019147 w 5090684"/>
                <a:gd name="connsiteY14" fmla="*/ 378868 h 1911786"/>
                <a:gd name="connsiteX15" fmla="*/ 1071746 w 5090684"/>
                <a:gd name="connsiteY15" fmla="*/ 358638 h 1911786"/>
                <a:gd name="connsiteX16" fmla="*/ 1160758 w 5090684"/>
                <a:gd name="connsiteY16" fmla="*/ 346499 h 1911786"/>
                <a:gd name="connsiteX17" fmla="*/ 1253816 w 5090684"/>
                <a:gd name="connsiteY17" fmla="*/ 322223 h 1911786"/>
                <a:gd name="connsiteX18" fmla="*/ 1298323 w 5090684"/>
                <a:gd name="connsiteY18" fmla="*/ 306039 h 1911786"/>
                <a:gd name="connsiteX19" fmla="*/ 1419703 w 5090684"/>
                <a:gd name="connsiteY19" fmla="*/ 265579 h 1911786"/>
                <a:gd name="connsiteX20" fmla="*/ 1796698 w 5090684"/>
                <a:gd name="connsiteY20" fmla="*/ 162894 h 1911786"/>
                <a:gd name="connsiteX21" fmla="*/ 2610971 w 5090684"/>
                <a:gd name="connsiteY21" fmla="*/ 7815 h 1911786"/>
                <a:gd name="connsiteX22" fmla="*/ 3362399 w 5090684"/>
                <a:gd name="connsiteY22" fmla="*/ 36875 h 1911786"/>
                <a:gd name="connsiteX23" fmla="*/ 3627993 w 5090684"/>
                <a:gd name="connsiteY23" fmla="*/ 83357 h 1911786"/>
                <a:gd name="connsiteX24" fmla="*/ 4417802 w 5090684"/>
                <a:gd name="connsiteY24" fmla="*/ 95646 h 1911786"/>
                <a:gd name="connsiteX25" fmla="*/ 5049970 w 5090684"/>
                <a:gd name="connsiteY25" fmla="*/ 91314 h 1911786"/>
                <a:gd name="connsiteX26" fmla="*/ 5024705 w 5090684"/>
                <a:gd name="connsiteY26" fmla="*/ 391006 h 1911786"/>
                <a:gd name="connsiteX27" fmla="*/ 5000429 w 5090684"/>
                <a:gd name="connsiteY27" fmla="*/ 459788 h 1911786"/>
                <a:gd name="connsiteX28" fmla="*/ 4992337 w 5090684"/>
                <a:gd name="connsiteY28" fmla="*/ 496202 h 1911786"/>
                <a:gd name="connsiteX29" fmla="*/ 4980199 w 5090684"/>
                <a:gd name="connsiteY29" fmla="*/ 564984 h 1911786"/>
                <a:gd name="connsiteX30" fmla="*/ 4984245 w 5090684"/>
                <a:gd name="connsiteY30" fmla="*/ 1014092 h 1911786"/>
                <a:gd name="connsiteX31" fmla="*/ 4988291 w 5090684"/>
                <a:gd name="connsiteY31" fmla="*/ 1030276 h 1911786"/>
                <a:gd name="connsiteX32" fmla="*/ 4992337 w 5090684"/>
                <a:gd name="connsiteY32" fmla="*/ 1151657 h 1911786"/>
                <a:gd name="connsiteX33" fmla="*/ 5008521 w 5090684"/>
                <a:gd name="connsiteY33" fmla="*/ 1196163 h 1911786"/>
                <a:gd name="connsiteX34" fmla="*/ 5016613 w 5090684"/>
                <a:gd name="connsiteY34" fmla="*/ 1224485 h 1911786"/>
                <a:gd name="connsiteX35" fmla="*/ 5024705 w 5090684"/>
                <a:gd name="connsiteY35" fmla="*/ 1244715 h 1911786"/>
                <a:gd name="connsiteX36" fmla="*/ 5028751 w 5090684"/>
                <a:gd name="connsiteY36" fmla="*/ 1264945 h 1911786"/>
                <a:gd name="connsiteX37" fmla="*/ 5040889 w 5090684"/>
                <a:gd name="connsiteY37" fmla="*/ 1281130 h 1911786"/>
                <a:gd name="connsiteX38" fmla="*/ 5044935 w 5090684"/>
                <a:gd name="connsiteY38" fmla="*/ 1301360 h 1911786"/>
                <a:gd name="connsiteX39" fmla="*/ 5053027 w 5090684"/>
                <a:gd name="connsiteY39" fmla="*/ 1317544 h 1911786"/>
                <a:gd name="connsiteX40" fmla="*/ 5057073 w 5090684"/>
                <a:gd name="connsiteY40" fmla="*/ 1333728 h 1911786"/>
                <a:gd name="connsiteX41" fmla="*/ 5040889 w 5090684"/>
                <a:gd name="connsiteY41" fmla="*/ 1390372 h 1911786"/>
                <a:gd name="connsiteX42" fmla="*/ 5012567 w 5090684"/>
                <a:gd name="connsiteY42" fmla="*/ 1463200 h 1911786"/>
                <a:gd name="connsiteX43" fmla="*/ 4992337 w 5090684"/>
                <a:gd name="connsiteY43" fmla="*/ 1523891 h 1911786"/>
                <a:gd name="connsiteX44" fmla="*/ 4968061 w 5090684"/>
                <a:gd name="connsiteY44" fmla="*/ 1596719 h 1911786"/>
                <a:gd name="connsiteX45" fmla="*/ 4964015 w 5090684"/>
                <a:gd name="connsiteY45" fmla="*/ 1616949 h 1911786"/>
                <a:gd name="connsiteX46" fmla="*/ 4947831 w 5090684"/>
                <a:gd name="connsiteY46" fmla="*/ 1665501 h 1911786"/>
                <a:gd name="connsiteX47" fmla="*/ 4939738 w 5090684"/>
                <a:gd name="connsiteY47" fmla="*/ 1685731 h 1911786"/>
                <a:gd name="connsiteX48" fmla="*/ 4927600 w 5090684"/>
                <a:gd name="connsiteY48" fmla="*/ 1693823 h 1911786"/>
                <a:gd name="connsiteX49" fmla="*/ 4923554 w 5090684"/>
                <a:gd name="connsiteY49" fmla="*/ 1705961 h 1911786"/>
                <a:gd name="connsiteX50" fmla="*/ 4899278 w 5090684"/>
                <a:gd name="connsiteY50" fmla="*/ 1758560 h 1911786"/>
                <a:gd name="connsiteX51" fmla="*/ 4895232 w 5090684"/>
                <a:gd name="connsiteY51" fmla="*/ 1778790 h 1911786"/>
                <a:gd name="connsiteX52" fmla="*/ 4883094 w 5090684"/>
                <a:gd name="connsiteY52" fmla="*/ 1807112 h 1911786"/>
                <a:gd name="connsiteX53" fmla="*/ 4879048 w 5090684"/>
                <a:gd name="connsiteY53" fmla="*/ 1819250 h 1911786"/>
                <a:gd name="connsiteX54" fmla="*/ 4875002 w 5090684"/>
                <a:gd name="connsiteY54" fmla="*/ 1835434 h 1911786"/>
                <a:gd name="connsiteX55" fmla="*/ 4818358 w 5090684"/>
                <a:gd name="connsiteY55" fmla="*/ 1847572 h 1911786"/>
                <a:gd name="connsiteX56" fmla="*/ 4713162 w 5090684"/>
                <a:gd name="connsiteY56" fmla="*/ 1867802 h 1911786"/>
                <a:gd name="connsiteX57" fmla="*/ 4551321 w 5090684"/>
                <a:gd name="connsiteY57" fmla="*/ 1871848 h 1911786"/>
                <a:gd name="connsiteX58" fmla="*/ 4429940 w 5090684"/>
                <a:gd name="connsiteY58" fmla="*/ 1883986 h 1911786"/>
                <a:gd name="connsiteX59" fmla="*/ 4227639 w 5090684"/>
                <a:gd name="connsiteY59" fmla="*/ 1892078 h 1911786"/>
                <a:gd name="connsiteX60" fmla="*/ 4009154 w 5090684"/>
                <a:gd name="connsiteY60" fmla="*/ 1896124 h 1911786"/>
                <a:gd name="connsiteX61" fmla="*/ 3952510 w 5090684"/>
                <a:gd name="connsiteY61" fmla="*/ 1892078 h 1911786"/>
                <a:gd name="connsiteX62" fmla="*/ 3899912 w 5090684"/>
                <a:gd name="connsiteY62" fmla="*/ 1883986 h 1911786"/>
                <a:gd name="connsiteX63" fmla="*/ 3867544 w 5090684"/>
                <a:gd name="connsiteY63" fmla="*/ 1875894 h 1911786"/>
                <a:gd name="connsiteX64" fmla="*/ 3831130 w 5090684"/>
                <a:gd name="connsiteY64" fmla="*/ 1867802 h 1911786"/>
                <a:gd name="connsiteX65" fmla="*/ 3802808 w 5090684"/>
                <a:gd name="connsiteY65" fmla="*/ 1863756 h 1911786"/>
                <a:gd name="connsiteX66" fmla="*/ 3766393 w 5090684"/>
                <a:gd name="connsiteY66" fmla="*/ 1855664 h 1911786"/>
                <a:gd name="connsiteX67" fmla="*/ 3742117 w 5090684"/>
                <a:gd name="connsiteY67" fmla="*/ 1851618 h 1911786"/>
                <a:gd name="connsiteX68" fmla="*/ 3721887 w 5090684"/>
                <a:gd name="connsiteY68" fmla="*/ 1847572 h 1911786"/>
                <a:gd name="connsiteX69" fmla="*/ 3636921 w 5090684"/>
                <a:gd name="connsiteY69" fmla="*/ 1835434 h 1911786"/>
                <a:gd name="connsiteX70" fmla="*/ 3551954 w 5090684"/>
                <a:gd name="connsiteY70" fmla="*/ 1827342 h 1911786"/>
                <a:gd name="connsiteX71" fmla="*/ 3491264 w 5090684"/>
                <a:gd name="connsiteY71" fmla="*/ 1819250 h 1911786"/>
                <a:gd name="connsiteX72" fmla="*/ 3471034 w 5090684"/>
                <a:gd name="connsiteY72" fmla="*/ 1811158 h 1911786"/>
                <a:gd name="connsiteX73" fmla="*/ 3434620 w 5090684"/>
                <a:gd name="connsiteY73" fmla="*/ 1786882 h 1911786"/>
                <a:gd name="connsiteX74" fmla="*/ 3422482 w 5090684"/>
                <a:gd name="connsiteY74" fmla="*/ 1770698 h 1911786"/>
                <a:gd name="connsiteX75" fmla="*/ 3377976 w 5090684"/>
                <a:gd name="connsiteY75" fmla="*/ 1746422 h 1911786"/>
                <a:gd name="connsiteX76" fmla="*/ 3337515 w 5090684"/>
                <a:gd name="connsiteY76" fmla="*/ 1722145 h 1911786"/>
                <a:gd name="connsiteX77" fmla="*/ 3309193 w 5090684"/>
                <a:gd name="connsiteY77" fmla="*/ 1710007 h 1911786"/>
                <a:gd name="connsiteX78" fmla="*/ 3268733 w 5090684"/>
                <a:gd name="connsiteY78" fmla="*/ 1685731 h 1911786"/>
                <a:gd name="connsiteX79" fmla="*/ 3244457 w 5090684"/>
                <a:gd name="connsiteY79" fmla="*/ 1677639 h 1911786"/>
                <a:gd name="connsiteX80" fmla="*/ 3195905 w 5090684"/>
                <a:gd name="connsiteY80" fmla="*/ 1657409 h 1911786"/>
                <a:gd name="connsiteX81" fmla="*/ 3175675 w 5090684"/>
                <a:gd name="connsiteY81" fmla="*/ 1649317 h 1911786"/>
                <a:gd name="connsiteX82" fmla="*/ 3155445 w 5090684"/>
                <a:gd name="connsiteY82" fmla="*/ 1645271 h 1911786"/>
                <a:gd name="connsiteX83" fmla="*/ 3074524 w 5090684"/>
                <a:gd name="connsiteY83" fmla="*/ 1633133 h 1911786"/>
                <a:gd name="connsiteX84" fmla="*/ 3025972 w 5090684"/>
                <a:gd name="connsiteY84" fmla="*/ 1629087 h 1911786"/>
                <a:gd name="connsiteX85" fmla="*/ 2985512 w 5090684"/>
                <a:gd name="connsiteY85" fmla="*/ 1604811 h 1911786"/>
                <a:gd name="connsiteX86" fmla="*/ 2953144 w 5090684"/>
                <a:gd name="connsiteY86" fmla="*/ 1584581 h 1911786"/>
                <a:gd name="connsiteX87" fmla="*/ 2932914 w 5090684"/>
                <a:gd name="connsiteY87" fmla="*/ 1556259 h 1911786"/>
                <a:gd name="connsiteX88" fmla="*/ 2916730 w 5090684"/>
                <a:gd name="connsiteY88" fmla="*/ 1552213 h 1911786"/>
                <a:gd name="connsiteX89" fmla="*/ 2904592 w 5090684"/>
                <a:gd name="connsiteY89" fmla="*/ 1548167 h 1911786"/>
                <a:gd name="connsiteX90" fmla="*/ 2884362 w 5090684"/>
                <a:gd name="connsiteY90" fmla="*/ 1544121 h 1911786"/>
                <a:gd name="connsiteX91" fmla="*/ 2847947 w 5090684"/>
                <a:gd name="connsiteY91" fmla="*/ 1531983 h 1911786"/>
                <a:gd name="connsiteX92" fmla="*/ 2807487 w 5090684"/>
                <a:gd name="connsiteY92" fmla="*/ 1523891 h 1911786"/>
                <a:gd name="connsiteX93" fmla="*/ 2750843 w 5090684"/>
                <a:gd name="connsiteY93" fmla="*/ 1507707 h 1911786"/>
                <a:gd name="connsiteX94" fmla="*/ 2714429 w 5090684"/>
                <a:gd name="connsiteY94" fmla="*/ 1495568 h 1911786"/>
                <a:gd name="connsiteX95" fmla="*/ 2645646 w 5090684"/>
                <a:gd name="connsiteY95" fmla="*/ 1483430 h 1911786"/>
                <a:gd name="connsiteX96" fmla="*/ 2499990 w 5090684"/>
                <a:gd name="connsiteY96" fmla="*/ 1467246 h 1911786"/>
                <a:gd name="connsiteX97" fmla="*/ 2471668 w 5090684"/>
                <a:gd name="connsiteY97" fmla="*/ 1463200 h 1911786"/>
                <a:gd name="connsiteX98" fmla="*/ 2366471 w 5090684"/>
                <a:gd name="connsiteY98" fmla="*/ 1434878 h 1911786"/>
                <a:gd name="connsiteX99" fmla="*/ 2297689 w 5090684"/>
                <a:gd name="connsiteY99" fmla="*/ 1422740 h 1911786"/>
                <a:gd name="connsiteX100" fmla="*/ 2119664 w 5090684"/>
                <a:gd name="connsiteY100" fmla="*/ 1370142 h 1911786"/>
                <a:gd name="connsiteX101" fmla="*/ 1925455 w 5090684"/>
                <a:gd name="connsiteY101" fmla="*/ 1297314 h 1911786"/>
                <a:gd name="connsiteX102" fmla="*/ 1795983 w 5090684"/>
                <a:gd name="connsiteY102" fmla="*/ 1273038 h 1911786"/>
                <a:gd name="connsiteX103" fmla="*/ 1690786 w 5090684"/>
                <a:gd name="connsiteY103" fmla="*/ 1248761 h 1911786"/>
                <a:gd name="connsiteX104" fmla="*/ 1500623 w 5090684"/>
                <a:gd name="connsiteY104" fmla="*/ 1232577 h 1911786"/>
                <a:gd name="connsiteX105" fmla="*/ 1456117 w 5090684"/>
                <a:gd name="connsiteY105" fmla="*/ 1224485 h 1911786"/>
                <a:gd name="connsiteX106" fmla="*/ 1395427 w 5090684"/>
                <a:gd name="connsiteY106" fmla="*/ 1208301 h 1911786"/>
                <a:gd name="connsiteX107" fmla="*/ 1274046 w 5090684"/>
                <a:gd name="connsiteY107" fmla="*/ 1204255 h 1911786"/>
                <a:gd name="connsiteX108" fmla="*/ 1217402 w 5090684"/>
                <a:gd name="connsiteY108" fmla="*/ 1192117 h 1911786"/>
                <a:gd name="connsiteX109" fmla="*/ 1140528 w 5090684"/>
                <a:gd name="connsiteY109" fmla="*/ 1171887 h 1911786"/>
                <a:gd name="connsiteX110" fmla="*/ 1120298 w 5090684"/>
                <a:gd name="connsiteY110" fmla="*/ 1167841 h 1911786"/>
                <a:gd name="connsiteX111" fmla="*/ 1075792 w 5090684"/>
                <a:gd name="connsiteY111" fmla="*/ 1155703 h 1911786"/>
                <a:gd name="connsiteX112" fmla="*/ 1055562 w 5090684"/>
                <a:gd name="connsiteY112" fmla="*/ 1143565 h 1911786"/>
                <a:gd name="connsiteX113" fmla="*/ 1035331 w 5090684"/>
                <a:gd name="connsiteY113" fmla="*/ 1139519 h 1911786"/>
                <a:gd name="connsiteX114" fmla="*/ 1023193 w 5090684"/>
                <a:gd name="connsiteY114" fmla="*/ 1135473 h 1911786"/>
                <a:gd name="connsiteX115" fmla="*/ 974641 w 5090684"/>
                <a:gd name="connsiteY115" fmla="*/ 1111197 h 1911786"/>
                <a:gd name="connsiteX116" fmla="*/ 958457 w 5090684"/>
                <a:gd name="connsiteY116" fmla="*/ 1103105 h 1911786"/>
                <a:gd name="connsiteX117" fmla="*/ 930135 w 5090684"/>
                <a:gd name="connsiteY117" fmla="*/ 1090967 h 1911786"/>
                <a:gd name="connsiteX118" fmla="*/ 917997 w 5090684"/>
                <a:gd name="connsiteY118" fmla="*/ 1082875 h 1911786"/>
                <a:gd name="connsiteX119" fmla="*/ 885629 w 5090684"/>
                <a:gd name="connsiteY119" fmla="*/ 1070737 h 1911786"/>
                <a:gd name="connsiteX120" fmla="*/ 873491 w 5090684"/>
                <a:gd name="connsiteY120" fmla="*/ 1058599 h 1911786"/>
                <a:gd name="connsiteX121" fmla="*/ 828985 w 5090684"/>
                <a:gd name="connsiteY121" fmla="*/ 1038368 h 1911786"/>
                <a:gd name="connsiteX122" fmla="*/ 800662 w 5090684"/>
                <a:gd name="connsiteY122" fmla="*/ 1030276 h 1911786"/>
                <a:gd name="connsiteX123" fmla="*/ 784478 w 5090684"/>
                <a:gd name="connsiteY123" fmla="*/ 1018138 h 1911786"/>
                <a:gd name="connsiteX124" fmla="*/ 735926 w 5090684"/>
                <a:gd name="connsiteY124" fmla="*/ 1006000 h 1911786"/>
                <a:gd name="connsiteX125" fmla="*/ 723788 w 5090684"/>
                <a:gd name="connsiteY125" fmla="*/ 997908 h 1911786"/>
                <a:gd name="connsiteX126" fmla="*/ 695466 w 5090684"/>
                <a:gd name="connsiteY126" fmla="*/ 989816 h 1911786"/>
                <a:gd name="connsiteX127" fmla="*/ 659052 w 5090684"/>
                <a:gd name="connsiteY127" fmla="*/ 969586 h 1911786"/>
                <a:gd name="connsiteX128" fmla="*/ 626684 w 5090684"/>
                <a:gd name="connsiteY128" fmla="*/ 937218 h 1911786"/>
                <a:gd name="connsiteX129" fmla="*/ 610500 w 5090684"/>
                <a:gd name="connsiteY129" fmla="*/ 921034 h 1911786"/>
                <a:gd name="connsiteX130" fmla="*/ 590269 w 5090684"/>
                <a:gd name="connsiteY130" fmla="*/ 900804 h 1911786"/>
                <a:gd name="connsiteX131" fmla="*/ 570039 w 5090684"/>
                <a:gd name="connsiteY131" fmla="*/ 880574 h 1911786"/>
                <a:gd name="connsiteX132" fmla="*/ 557901 w 5090684"/>
                <a:gd name="connsiteY132" fmla="*/ 864390 h 1911786"/>
                <a:gd name="connsiteX133" fmla="*/ 525533 w 5090684"/>
                <a:gd name="connsiteY133" fmla="*/ 844160 h 1911786"/>
                <a:gd name="connsiteX134" fmla="*/ 501257 w 5090684"/>
                <a:gd name="connsiteY134" fmla="*/ 819884 h 1911786"/>
                <a:gd name="connsiteX135" fmla="*/ 493165 w 5090684"/>
                <a:gd name="connsiteY135" fmla="*/ 811791 h 1911786"/>
                <a:gd name="connsiteX136" fmla="*/ 468889 w 5090684"/>
                <a:gd name="connsiteY136" fmla="*/ 795607 h 1911786"/>
                <a:gd name="connsiteX137" fmla="*/ 424383 w 5090684"/>
                <a:gd name="connsiteY137" fmla="*/ 759193 h 1911786"/>
                <a:gd name="connsiteX138" fmla="*/ 400107 w 5090684"/>
                <a:gd name="connsiteY138" fmla="*/ 747055 h 1911786"/>
                <a:gd name="connsiteX139" fmla="*/ 238266 w 5090684"/>
                <a:gd name="connsiteY139" fmla="*/ 743009 h 1911786"/>
                <a:gd name="connsiteX140" fmla="*/ 193760 w 5090684"/>
                <a:gd name="connsiteY140" fmla="*/ 734917 h 1911786"/>
                <a:gd name="connsiteX141" fmla="*/ 177576 w 5090684"/>
                <a:gd name="connsiteY141" fmla="*/ 726825 h 1911786"/>
                <a:gd name="connsiteX142" fmla="*/ 145208 w 5090684"/>
                <a:gd name="connsiteY142" fmla="*/ 722779 h 1911786"/>
                <a:gd name="connsiteX143" fmla="*/ 133069 w 5090684"/>
                <a:gd name="connsiteY143" fmla="*/ 718733 h 1911786"/>
                <a:gd name="connsiteX144" fmla="*/ 120931 w 5090684"/>
                <a:gd name="connsiteY144" fmla="*/ 710641 h 1911786"/>
                <a:gd name="connsiteX145" fmla="*/ 104747 w 5090684"/>
                <a:gd name="connsiteY145" fmla="*/ 706595 h 1911786"/>
                <a:gd name="connsiteX146" fmla="*/ 76425 w 5090684"/>
                <a:gd name="connsiteY146" fmla="*/ 682319 h 1911786"/>
                <a:gd name="connsiteX147" fmla="*/ 104747 w 5090684"/>
                <a:gd name="connsiteY147" fmla="*/ 710641 h 1911786"/>
                <a:gd name="connsiteX148" fmla="*/ 108793 w 5090684"/>
                <a:gd name="connsiteY148"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52110 w 5090684"/>
                <a:gd name="connsiteY9" fmla="*/ 451696 h 1911786"/>
                <a:gd name="connsiteX10" fmla="*/ 772340 w 5090684"/>
                <a:gd name="connsiteY10" fmla="*/ 443604 h 1911786"/>
                <a:gd name="connsiteX11" fmla="*/ 857307 w 5090684"/>
                <a:gd name="connsiteY11" fmla="*/ 419328 h 1911786"/>
                <a:gd name="connsiteX12" fmla="*/ 942273 w 5090684"/>
                <a:gd name="connsiteY12" fmla="*/ 391006 h 1911786"/>
                <a:gd name="connsiteX13" fmla="*/ 1019147 w 5090684"/>
                <a:gd name="connsiteY13" fmla="*/ 378868 h 1911786"/>
                <a:gd name="connsiteX14" fmla="*/ 1071746 w 5090684"/>
                <a:gd name="connsiteY14" fmla="*/ 358638 h 1911786"/>
                <a:gd name="connsiteX15" fmla="*/ 1160758 w 5090684"/>
                <a:gd name="connsiteY15" fmla="*/ 346499 h 1911786"/>
                <a:gd name="connsiteX16" fmla="*/ 1253816 w 5090684"/>
                <a:gd name="connsiteY16" fmla="*/ 322223 h 1911786"/>
                <a:gd name="connsiteX17" fmla="*/ 1298323 w 5090684"/>
                <a:gd name="connsiteY17" fmla="*/ 306039 h 1911786"/>
                <a:gd name="connsiteX18" fmla="*/ 1419703 w 5090684"/>
                <a:gd name="connsiteY18" fmla="*/ 265579 h 1911786"/>
                <a:gd name="connsiteX19" fmla="*/ 1796698 w 5090684"/>
                <a:gd name="connsiteY19" fmla="*/ 162894 h 1911786"/>
                <a:gd name="connsiteX20" fmla="*/ 2610971 w 5090684"/>
                <a:gd name="connsiteY20" fmla="*/ 7815 h 1911786"/>
                <a:gd name="connsiteX21" fmla="*/ 3362399 w 5090684"/>
                <a:gd name="connsiteY21" fmla="*/ 36875 h 1911786"/>
                <a:gd name="connsiteX22" fmla="*/ 3627993 w 5090684"/>
                <a:gd name="connsiteY22" fmla="*/ 83357 h 1911786"/>
                <a:gd name="connsiteX23" fmla="*/ 4417802 w 5090684"/>
                <a:gd name="connsiteY23" fmla="*/ 95646 h 1911786"/>
                <a:gd name="connsiteX24" fmla="*/ 5049970 w 5090684"/>
                <a:gd name="connsiteY24" fmla="*/ 91314 h 1911786"/>
                <a:gd name="connsiteX25" fmla="*/ 5024705 w 5090684"/>
                <a:gd name="connsiteY25" fmla="*/ 391006 h 1911786"/>
                <a:gd name="connsiteX26" fmla="*/ 5000429 w 5090684"/>
                <a:gd name="connsiteY26" fmla="*/ 459788 h 1911786"/>
                <a:gd name="connsiteX27" fmla="*/ 4992337 w 5090684"/>
                <a:gd name="connsiteY27" fmla="*/ 496202 h 1911786"/>
                <a:gd name="connsiteX28" fmla="*/ 4980199 w 5090684"/>
                <a:gd name="connsiteY28" fmla="*/ 564984 h 1911786"/>
                <a:gd name="connsiteX29" fmla="*/ 4984245 w 5090684"/>
                <a:gd name="connsiteY29" fmla="*/ 1014092 h 1911786"/>
                <a:gd name="connsiteX30" fmla="*/ 4988291 w 5090684"/>
                <a:gd name="connsiteY30" fmla="*/ 1030276 h 1911786"/>
                <a:gd name="connsiteX31" fmla="*/ 4992337 w 5090684"/>
                <a:gd name="connsiteY31" fmla="*/ 1151657 h 1911786"/>
                <a:gd name="connsiteX32" fmla="*/ 5008521 w 5090684"/>
                <a:gd name="connsiteY32" fmla="*/ 1196163 h 1911786"/>
                <a:gd name="connsiteX33" fmla="*/ 5016613 w 5090684"/>
                <a:gd name="connsiteY33" fmla="*/ 1224485 h 1911786"/>
                <a:gd name="connsiteX34" fmla="*/ 5024705 w 5090684"/>
                <a:gd name="connsiteY34" fmla="*/ 1244715 h 1911786"/>
                <a:gd name="connsiteX35" fmla="*/ 5028751 w 5090684"/>
                <a:gd name="connsiteY35" fmla="*/ 1264945 h 1911786"/>
                <a:gd name="connsiteX36" fmla="*/ 5040889 w 5090684"/>
                <a:gd name="connsiteY36" fmla="*/ 1281130 h 1911786"/>
                <a:gd name="connsiteX37" fmla="*/ 5044935 w 5090684"/>
                <a:gd name="connsiteY37" fmla="*/ 1301360 h 1911786"/>
                <a:gd name="connsiteX38" fmla="*/ 5053027 w 5090684"/>
                <a:gd name="connsiteY38" fmla="*/ 1317544 h 1911786"/>
                <a:gd name="connsiteX39" fmla="*/ 5057073 w 5090684"/>
                <a:gd name="connsiteY39" fmla="*/ 1333728 h 1911786"/>
                <a:gd name="connsiteX40" fmla="*/ 5040889 w 5090684"/>
                <a:gd name="connsiteY40" fmla="*/ 1390372 h 1911786"/>
                <a:gd name="connsiteX41" fmla="*/ 5012567 w 5090684"/>
                <a:gd name="connsiteY41" fmla="*/ 1463200 h 1911786"/>
                <a:gd name="connsiteX42" fmla="*/ 4992337 w 5090684"/>
                <a:gd name="connsiteY42" fmla="*/ 1523891 h 1911786"/>
                <a:gd name="connsiteX43" fmla="*/ 4968061 w 5090684"/>
                <a:gd name="connsiteY43" fmla="*/ 1596719 h 1911786"/>
                <a:gd name="connsiteX44" fmla="*/ 4964015 w 5090684"/>
                <a:gd name="connsiteY44" fmla="*/ 1616949 h 1911786"/>
                <a:gd name="connsiteX45" fmla="*/ 4947831 w 5090684"/>
                <a:gd name="connsiteY45" fmla="*/ 1665501 h 1911786"/>
                <a:gd name="connsiteX46" fmla="*/ 4939738 w 5090684"/>
                <a:gd name="connsiteY46" fmla="*/ 1685731 h 1911786"/>
                <a:gd name="connsiteX47" fmla="*/ 4927600 w 5090684"/>
                <a:gd name="connsiteY47" fmla="*/ 1693823 h 1911786"/>
                <a:gd name="connsiteX48" fmla="*/ 4923554 w 5090684"/>
                <a:gd name="connsiteY48" fmla="*/ 1705961 h 1911786"/>
                <a:gd name="connsiteX49" fmla="*/ 4899278 w 5090684"/>
                <a:gd name="connsiteY49" fmla="*/ 1758560 h 1911786"/>
                <a:gd name="connsiteX50" fmla="*/ 4895232 w 5090684"/>
                <a:gd name="connsiteY50" fmla="*/ 1778790 h 1911786"/>
                <a:gd name="connsiteX51" fmla="*/ 4883094 w 5090684"/>
                <a:gd name="connsiteY51" fmla="*/ 1807112 h 1911786"/>
                <a:gd name="connsiteX52" fmla="*/ 4879048 w 5090684"/>
                <a:gd name="connsiteY52" fmla="*/ 1819250 h 1911786"/>
                <a:gd name="connsiteX53" fmla="*/ 4875002 w 5090684"/>
                <a:gd name="connsiteY53" fmla="*/ 1835434 h 1911786"/>
                <a:gd name="connsiteX54" fmla="*/ 4818358 w 5090684"/>
                <a:gd name="connsiteY54" fmla="*/ 1847572 h 1911786"/>
                <a:gd name="connsiteX55" fmla="*/ 4713162 w 5090684"/>
                <a:gd name="connsiteY55" fmla="*/ 1867802 h 1911786"/>
                <a:gd name="connsiteX56" fmla="*/ 4551321 w 5090684"/>
                <a:gd name="connsiteY56" fmla="*/ 1871848 h 1911786"/>
                <a:gd name="connsiteX57" fmla="*/ 4429940 w 5090684"/>
                <a:gd name="connsiteY57" fmla="*/ 1883986 h 1911786"/>
                <a:gd name="connsiteX58" fmla="*/ 4227639 w 5090684"/>
                <a:gd name="connsiteY58" fmla="*/ 1892078 h 1911786"/>
                <a:gd name="connsiteX59" fmla="*/ 4009154 w 5090684"/>
                <a:gd name="connsiteY59" fmla="*/ 1896124 h 1911786"/>
                <a:gd name="connsiteX60" fmla="*/ 3952510 w 5090684"/>
                <a:gd name="connsiteY60" fmla="*/ 1892078 h 1911786"/>
                <a:gd name="connsiteX61" fmla="*/ 3899912 w 5090684"/>
                <a:gd name="connsiteY61" fmla="*/ 1883986 h 1911786"/>
                <a:gd name="connsiteX62" fmla="*/ 3867544 w 5090684"/>
                <a:gd name="connsiteY62" fmla="*/ 1875894 h 1911786"/>
                <a:gd name="connsiteX63" fmla="*/ 3831130 w 5090684"/>
                <a:gd name="connsiteY63" fmla="*/ 1867802 h 1911786"/>
                <a:gd name="connsiteX64" fmla="*/ 3802808 w 5090684"/>
                <a:gd name="connsiteY64" fmla="*/ 1863756 h 1911786"/>
                <a:gd name="connsiteX65" fmla="*/ 3766393 w 5090684"/>
                <a:gd name="connsiteY65" fmla="*/ 1855664 h 1911786"/>
                <a:gd name="connsiteX66" fmla="*/ 3742117 w 5090684"/>
                <a:gd name="connsiteY66" fmla="*/ 1851618 h 1911786"/>
                <a:gd name="connsiteX67" fmla="*/ 3721887 w 5090684"/>
                <a:gd name="connsiteY67" fmla="*/ 1847572 h 1911786"/>
                <a:gd name="connsiteX68" fmla="*/ 3636921 w 5090684"/>
                <a:gd name="connsiteY68" fmla="*/ 1835434 h 1911786"/>
                <a:gd name="connsiteX69" fmla="*/ 3551954 w 5090684"/>
                <a:gd name="connsiteY69" fmla="*/ 1827342 h 1911786"/>
                <a:gd name="connsiteX70" fmla="*/ 3491264 w 5090684"/>
                <a:gd name="connsiteY70" fmla="*/ 1819250 h 1911786"/>
                <a:gd name="connsiteX71" fmla="*/ 3471034 w 5090684"/>
                <a:gd name="connsiteY71" fmla="*/ 1811158 h 1911786"/>
                <a:gd name="connsiteX72" fmla="*/ 3434620 w 5090684"/>
                <a:gd name="connsiteY72" fmla="*/ 1786882 h 1911786"/>
                <a:gd name="connsiteX73" fmla="*/ 3422482 w 5090684"/>
                <a:gd name="connsiteY73" fmla="*/ 1770698 h 1911786"/>
                <a:gd name="connsiteX74" fmla="*/ 3377976 w 5090684"/>
                <a:gd name="connsiteY74" fmla="*/ 1746422 h 1911786"/>
                <a:gd name="connsiteX75" fmla="*/ 3337515 w 5090684"/>
                <a:gd name="connsiteY75" fmla="*/ 1722145 h 1911786"/>
                <a:gd name="connsiteX76" fmla="*/ 3309193 w 5090684"/>
                <a:gd name="connsiteY76" fmla="*/ 1710007 h 1911786"/>
                <a:gd name="connsiteX77" fmla="*/ 3268733 w 5090684"/>
                <a:gd name="connsiteY77" fmla="*/ 1685731 h 1911786"/>
                <a:gd name="connsiteX78" fmla="*/ 3244457 w 5090684"/>
                <a:gd name="connsiteY78" fmla="*/ 1677639 h 1911786"/>
                <a:gd name="connsiteX79" fmla="*/ 3195905 w 5090684"/>
                <a:gd name="connsiteY79" fmla="*/ 1657409 h 1911786"/>
                <a:gd name="connsiteX80" fmla="*/ 3175675 w 5090684"/>
                <a:gd name="connsiteY80" fmla="*/ 1649317 h 1911786"/>
                <a:gd name="connsiteX81" fmla="*/ 3155445 w 5090684"/>
                <a:gd name="connsiteY81" fmla="*/ 1645271 h 1911786"/>
                <a:gd name="connsiteX82" fmla="*/ 3074524 w 5090684"/>
                <a:gd name="connsiteY82" fmla="*/ 1633133 h 1911786"/>
                <a:gd name="connsiteX83" fmla="*/ 3025972 w 5090684"/>
                <a:gd name="connsiteY83" fmla="*/ 1629087 h 1911786"/>
                <a:gd name="connsiteX84" fmla="*/ 2985512 w 5090684"/>
                <a:gd name="connsiteY84" fmla="*/ 1604811 h 1911786"/>
                <a:gd name="connsiteX85" fmla="*/ 2953144 w 5090684"/>
                <a:gd name="connsiteY85" fmla="*/ 1584581 h 1911786"/>
                <a:gd name="connsiteX86" fmla="*/ 2932914 w 5090684"/>
                <a:gd name="connsiteY86" fmla="*/ 1556259 h 1911786"/>
                <a:gd name="connsiteX87" fmla="*/ 2916730 w 5090684"/>
                <a:gd name="connsiteY87" fmla="*/ 1552213 h 1911786"/>
                <a:gd name="connsiteX88" fmla="*/ 2904592 w 5090684"/>
                <a:gd name="connsiteY88" fmla="*/ 1548167 h 1911786"/>
                <a:gd name="connsiteX89" fmla="*/ 2884362 w 5090684"/>
                <a:gd name="connsiteY89" fmla="*/ 1544121 h 1911786"/>
                <a:gd name="connsiteX90" fmla="*/ 2847947 w 5090684"/>
                <a:gd name="connsiteY90" fmla="*/ 1531983 h 1911786"/>
                <a:gd name="connsiteX91" fmla="*/ 2807487 w 5090684"/>
                <a:gd name="connsiteY91" fmla="*/ 1523891 h 1911786"/>
                <a:gd name="connsiteX92" fmla="*/ 2750843 w 5090684"/>
                <a:gd name="connsiteY92" fmla="*/ 1507707 h 1911786"/>
                <a:gd name="connsiteX93" fmla="*/ 2714429 w 5090684"/>
                <a:gd name="connsiteY93" fmla="*/ 1495568 h 1911786"/>
                <a:gd name="connsiteX94" fmla="*/ 2645646 w 5090684"/>
                <a:gd name="connsiteY94" fmla="*/ 1483430 h 1911786"/>
                <a:gd name="connsiteX95" fmla="*/ 2499990 w 5090684"/>
                <a:gd name="connsiteY95" fmla="*/ 1467246 h 1911786"/>
                <a:gd name="connsiteX96" fmla="*/ 2471668 w 5090684"/>
                <a:gd name="connsiteY96" fmla="*/ 1463200 h 1911786"/>
                <a:gd name="connsiteX97" fmla="*/ 2366471 w 5090684"/>
                <a:gd name="connsiteY97" fmla="*/ 1434878 h 1911786"/>
                <a:gd name="connsiteX98" fmla="*/ 2297689 w 5090684"/>
                <a:gd name="connsiteY98" fmla="*/ 1422740 h 1911786"/>
                <a:gd name="connsiteX99" fmla="*/ 2119664 w 5090684"/>
                <a:gd name="connsiteY99" fmla="*/ 1370142 h 1911786"/>
                <a:gd name="connsiteX100" fmla="*/ 1925455 w 5090684"/>
                <a:gd name="connsiteY100" fmla="*/ 1297314 h 1911786"/>
                <a:gd name="connsiteX101" fmla="*/ 1795983 w 5090684"/>
                <a:gd name="connsiteY101" fmla="*/ 1273038 h 1911786"/>
                <a:gd name="connsiteX102" fmla="*/ 1690786 w 5090684"/>
                <a:gd name="connsiteY102" fmla="*/ 1248761 h 1911786"/>
                <a:gd name="connsiteX103" fmla="*/ 1500623 w 5090684"/>
                <a:gd name="connsiteY103" fmla="*/ 1232577 h 1911786"/>
                <a:gd name="connsiteX104" fmla="*/ 1456117 w 5090684"/>
                <a:gd name="connsiteY104" fmla="*/ 1224485 h 1911786"/>
                <a:gd name="connsiteX105" fmla="*/ 1395427 w 5090684"/>
                <a:gd name="connsiteY105" fmla="*/ 1208301 h 1911786"/>
                <a:gd name="connsiteX106" fmla="*/ 1274046 w 5090684"/>
                <a:gd name="connsiteY106" fmla="*/ 1204255 h 1911786"/>
                <a:gd name="connsiteX107" fmla="*/ 1217402 w 5090684"/>
                <a:gd name="connsiteY107" fmla="*/ 1192117 h 1911786"/>
                <a:gd name="connsiteX108" fmla="*/ 1140528 w 5090684"/>
                <a:gd name="connsiteY108" fmla="*/ 1171887 h 1911786"/>
                <a:gd name="connsiteX109" fmla="*/ 1120298 w 5090684"/>
                <a:gd name="connsiteY109" fmla="*/ 1167841 h 1911786"/>
                <a:gd name="connsiteX110" fmla="*/ 1075792 w 5090684"/>
                <a:gd name="connsiteY110" fmla="*/ 1155703 h 1911786"/>
                <a:gd name="connsiteX111" fmla="*/ 1055562 w 5090684"/>
                <a:gd name="connsiteY111" fmla="*/ 1143565 h 1911786"/>
                <a:gd name="connsiteX112" fmla="*/ 1035331 w 5090684"/>
                <a:gd name="connsiteY112" fmla="*/ 1139519 h 1911786"/>
                <a:gd name="connsiteX113" fmla="*/ 1023193 w 5090684"/>
                <a:gd name="connsiteY113" fmla="*/ 1135473 h 1911786"/>
                <a:gd name="connsiteX114" fmla="*/ 974641 w 5090684"/>
                <a:gd name="connsiteY114" fmla="*/ 1111197 h 1911786"/>
                <a:gd name="connsiteX115" fmla="*/ 958457 w 5090684"/>
                <a:gd name="connsiteY115" fmla="*/ 1103105 h 1911786"/>
                <a:gd name="connsiteX116" fmla="*/ 930135 w 5090684"/>
                <a:gd name="connsiteY116" fmla="*/ 1090967 h 1911786"/>
                <a:gd name="connsiteX117" fmla="*/ 917997 w 5090684"/>
                <a:gd name="connsiteY117" fmla="*/ 1082875 h 1911786"/>
                <a:gd name="connsiteX118" fmla="*/ 885629 w 5090684"/>
                <a:gd name="connsiteY118" fmla="*/ 1070737 h 1911786"/>
                <a:gd name="connsiteX119" fmla="*/ 873491 w 5090684"/>
                <a:gd name="connsiteY119" fmla="*/ 1058599 h 1911786"/>
                <a:gd name="connsiteX120" fmla="*/ 828985 w 5090684"/>
                <a:gd name="connsiteY120" fmla="*/ 1038368 h 1911786"/>
                <a:gd name="connsiteX121" fmla="*/ 800662 w 5090684"/>
                <a:gd name="connsiteY121" fmla="*/ 1030276 h 1911786"/>
                <a:gd name="connsiteX122" fmla="*/ 784478 w 5090684"/>
                <a:gd name="connsiteY122" fmla="*/ 1018138 h 1911786"/>
                <a:gd name="connsiteX123" fmla="*/ 735926 w 5090684"/>
                <a:gd name="connsiteY123" fmla="*/ 1006000 h 1911786"/>
                <a:gd name="connsiteX124" fmla="*/ 723788 w 5090684"/>
                <a:gd name="connsiteY124" fmla="*/ 997908 h 1911786"/>
                <a:gd name="connsiteX125" fmla="*/ 695466 w 5090684"/>
                <a:gd name="connsiteY125" fmla="*/ 989816 h 1911786"/>
                <a:gd name="connsiteX126" fmla="*/ 659052 w 5090684"/>
                <a:gd name="connsiteY126" fmla="*/ 969586 h 1911786"/>
                <a:gd name="connsiteX127" fmla="*/ 626684 w 5090684"/>
                <a:gd name="connsiteY127" fmla="*/ 937218 h 1911786"/>
                <a:gd name="connsiteX128" fmla="*/ 610500 w 5090684"/>
                <a:gd name="connsiteY128" fmla="*/ 921034 h 1911786"/>
                <a:gd name="connsiteX129" fmla="*/ 590269 w 5090684"/>
                <a:gd name="connsiteY129" fmla="*/ 900804 h 1911786"/>
                <a:gd name="connsiteX130" fmla="*/ 570039 w 5090684"/>
                <a:gd name="connsiteY130" fmla="*/ 880574 h 1911786"/>
                <a:gd name="connsiteX131" fmla="*/ 557901 w 5090684"/>
                <a:gd name="connsiteY131" fmla="*/ 864390 h 1911786"/>
                <a:gd name="connsiteX132" fmla="*/ 525533 w 5090684"/>
                <a:gd name="connsiteY132" fmla="*/ 844160 h 1911786"/>
                <a:gd name="connsiteX133" fmla="*/ 501257 w 5090684"/>
                <a:gd name="connsiteY133" fmla="*/ 819884 h 1911786"/>
                <a:gd name="connsiteX134" fmla="*/ 493165 w 5090684"/>
                <a:gd name="connsiteY134" fmla="*/ 811791 h 1911786"/>
                <a:gd name="connsiteX135" fmla="*/ 468889 w 5090684"/>
                <a:gd name="connsiteY135" fmla="*/ 795607 h 1911786"/>
                <a:gd name="connsiteX136" fmla="*/ 424383 w 5090684"/>
                <a:gd name="connsiteY136" fmla="*/ 759193 h 1911786"/>
                <a:gd name="connsiteX137" fmla="*/ 400107 w 5090684"/>
                <a:gd name="connsiteY137" fmla="*/ 747055 h 1911786"/>
                <a:gd name="connsiteX138" fmla="*/ 238266 w 5090684"/>
                <a:gd name="connsiteY138" fmla="*/ 743009 h 1911786"/>
                <a:gd name="connsiteX139" fmla="*/ 193760 w 5090684"/>
                <a:gd name="connsiteY139" fmla="*/ 734917 h 1911786"/>
                <a:gd name="connsiteX140" fmla="*/ 177576 w 5090684"/>
                <a:gd name="connsiteY140" fmla="*/ 726825 h 1911786"/>
                <a:gd name="connsiteX141" fmla="*/ 145208 w 5090684"/>
                <a:gd name="connsiteY141" fmla="*/ 722779 h 1911786"/>
                <a:gd name="connsiteX142" fmla="*/ 133069 w 5090684"/>
                <a:gd name="connsiteY142" fmla="*/ 718733 h 1911786"/>
                <a:gd name="connsiteX143" fmla="*/ 120931 w 5090684"/>
                <a:gd name="connsiteY143" fmla="*/ 710641 h 1911786"/>
                <a:gd name="connsiteX144" fmla="*/ 104747 w 5090684"/>
                <a:gd name="connsiteY144" fmla="*/ 706595 h 1911786"/>
                <a:gd name="connsiteX145" fmla="*/ 76425 w 5090684"/>
                <a:gd name="connsiteY145" fmla="*/ 682319 h 1911786"/>
                <a:gd name="connsiteX146" fmla="*/ 104747 w 5090684"/>
                <a:gd name="connsiteY146" fmla="*/ 710641 h 1911786"/>
                <a:gd name="connsiteX147" fmla="*/ 108793 w 5090684"/>
                <a:gd name="connsiteY147"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52110 w 5090684"/>
                <a:gd name="connsiteY9" fmla="*/ 451696 h 1911786"/>
                <a:gd name="connsiteX10" fmla="*/ 857307 w 5090684"/>
                <a:gd name="connsiteY10" fmla="*/ 419328 h 1911786"/>
                <a:gd name="connsiteX11" fmla="*/ 942273 w 5090684"/>
                <a:gd name="connsiteY11" fmla="*/ 391006 h 1911786"/>
                <a:gd name="connsiteX12" fmla="*/ 1019147 w 5090684"/>
                <a:gd name="connsiteY12" fmla="*/ 378868 h 1911786"/>
                <a:gd name="connsiteX13" fmla="*/ 1071746 w 5090684"/>
                <a:gd name="connsiteY13" fmla="*/ 358638 h 1911786"/>
                <a:gd name="connsiteX14" fmla="*/ 1160758 w 5090684"/>
                <a:gd name="connsiteY14" fmla="*/ 346499 h 1911786"/>
                <a:gd name="connsiteX15" fmla="*/ 1253816 w 5090684"/>
                <a:gd name="connsiteY15" fmla="*/ 322223 h 1911786"/>
                <a:gd name="connsiteX16" fmla="*/ 1298323 w 5090684"/>
                <a:gd name="connsiteY16" fmla="*/ 306039 h 1911786"/>
                <a:gd name="connsiteX17" fmla="*/ 1419703 w 5090684"/>
                <a:gd name="connsiteY17" fmla="*/ 265579 h 1911786"/>
                <a:gd name="connsiteX18" fmla="*/ 1796698 w 5090684"/>
                <a:gd name="connsiteY18" fmla="*/ 162894 h 1911786"/>
                <a:gd name="connsiteX19" fmla="*/ 2610971 w 5090684"/>
                <a:gd name="connsiteY19" fmla="*/ 7815 h 1911786"/>
                <a:gd name="connsiteX20" fmla="*/ 3362399 w 5090684"/>
                <a:gd name="connsiteY20" fmla="*/ 36875 h 1911786"/>
                <a:gd name="connsiteX21" fmla="*/ 3627993 w 5090684"/>
                <a:gd name="connsiteY21" fmla="*/ 83357 h 1911786"/>
                <a:gd name="connsiteX22" fmla="*/ 4417802 w 5090684"/>
                <a:gd name="connsiteY22" fmla="*/ 95646 h 1911786"/>
                <a:gd name="connsiteX23" fmla="*/ 5049970 w 5090684"/>
                <a:gd name="connsiteY23" fmla="*/ 91314 h 1911786"/>
                <a:gd name="connsiteX24" fmla="*/ 5024705 w 5090684"/>
                <a:gd name="connsiteY24" fmla="*/ 391006 h 1911786"/>
                <a:gd name="connsiteX25" fmla="*/ 5000429 w 5090684"/>
                <a:gd name="connsiteY25" fmla="*/ 459788 h 1911786"/>
                <a:gd name="connsiteX26" fmla="*/ 4992337 w 5090684"/>
                <a:gd name="connsiteY26" fmla="*/ 496202 h 1911786"/>
                <a:gd name="connsiteX27" fmla="*/ 4980199 w 5090684"/>
                <a:gd name="connsiteY27" fmla="*/ 564984 h 1911786"/>
                <a:gd name="connsiteX28" fmla="*/ 4984245 w 5090684"/>
                <a:gd name="connsiteY28" fmla="*/ 1014092 h 1911786"/>
                <a:gd name="connsiteX29" fmla="*/ 4988291 w 5090684"/>
                <a:gd name="connsiteY29" fmla="*/ 1030276 h 1911786"/>
                <a:gd name="connsiteX30" fmla="*/ 4992337 w 5090684"/>
                <a:gd name="connsiteY30" fmla="*/ 1151657 h 1911786"/>
                <a:gd name="connsiteX31" fmla="*/ 5008521 w 5090684"/>
                <a:gd name="connsiteY31" fmla="*/ 1196163 h 1911786"/>
                <a:gd name="connsiteX32" fmla="*/ 5016613 w 5090684"/>
                <a:gd name="connsiteY32" fmla="*/ 1224485 h 1911786"/>
                <a:gd name="connsiteX33" fmla="*/ 5024705 w 5090684"/>
                <a:gd name="connsiteY33" fmla="*/ 1244715 h 1911786"/>
                <a:gd name="connsiteX34" fmla="*/ 5028751 w 5090684"/>
                <a:gd name="connsiteY34" fmla="*/ 1264945 h 1911786"/>
                <a:gd name="connsiteX35" fmla="*/ 5040889 w 5090684"/>
                <a:gd name="connsiteY35" fmla="*/ 1281130 h 1911786"/>
                <a:gd name="connsiteX36" fmla="*/ 5044935 w 5090684"/>
                <a:gd name="connsiteY36" fmla="*/ 1301360 h 1911786"/>
                <a:gd name="connsiteX37" fmla="*/ 5053027 w 5090684"/>
                <a:gd name="connsiteY37" fmla="*/ 1317544 h 1911786"/>
                <a:gd name="connsiteX38" fmla="*/ 5057073 w 5090684"/>
                <a:gd name="connsiteY38" fmla="*/ 1333728 h 1911786"/>
                <a:gd name="connsiteX39" fmla="*/ 5040889 w 5090684"/>
                <a:gd name="connsiteY39" fmla="*/ 1390372 h 1911786"/>
                <a:gd name="connsiteX40" fmla="*/ 5012567 w 5090684"/>
                <a:gd name="connsiteY40" fmla="*/ 1463200 h 1911786"/>
                <a:gd name="connsiteX41" fmla="*/ 4992337 w 5090684"/>
                <a:gd name="connsiteY41" fmla="*/ 1523891 h 1911786"/>
                <a:gd name="connsiteX42" fmla="*/ 4968061 w 5090684"/>
                <a:gd name="connsiteY42" fmla="*/ 1596719 h 1911786"/>
                <a:gd name="connsiteX43" fmla="*/ 4964015 w 5090684"/>
                <a:gd name="connsiteY43" fmla="*/ 1616949 h 1911786"/>
                <a:gd name="connsiteX44" fmla="*/ 4947831 w 5090684"/>
                <a:gd name="connsiteY44" fmla="*/ 1665501 h 1911786"/>
                <a:gd name="connsiteX45" fmla="*/ 4939738 w 5090684"/>
                <a:gd name="connsiteY45" fmla="*/ 1685731 h 1911786"/>
                <a:gd name="connsiteX46" fmla="*/ 4927600 w 5090684"/>
                <a:gd name="connsiteY46" fmla="*/ 1693823 h 1911786"/>
                <a:gd name="connsiteX47" fmla="*/ 4923554 w 5090684"/>
                <a:gd name="connsiteY47" fmla="*/ 1705961 h 1911786"/>
                <a:gd name="connsiteX48" fmla="*/ 4899278 w 5090684"/>
                <a:gd name="connsiteY48" fmla="*/ 1758560 h 1911786"/>
                <a:gd name="connsiteX49" fmla="*/ 4895232 w 5090684"/>
                <a:gd name="connsiteY49" fmla="*/ 1778790 h 1911786"/>
                <a:gd name="connsiteX50" fmla="*/ 4883094 w 5090684"/>
                <a:gd name="connsiteY50" fmla="*/ 1807112 h 1911786"/>
                <a:gd name="connsiteX51" fmla="*/ 4879048 w 5090684"/>
                <a:gd name="connsiteY51" fmla="*/ 1819250 h 1911786"/>
                <a:gd name="connsiteX52" fmla="*/ 4875002 w 5090684"/>
                <a:gd name="connsiteY52" fmla="*/ 1835434 h 1911786"/>
                <a:gd name="connsiteX53" fmla="*/ 4818358 w 5090684"/>
                <a:gd name="connsiteY53" fmla="*/ 1847572 h 1911786"/>
                <a:gd name="connsiteX54" fmla="*/ 4713162 w 5090684"/>
                <a:gd name="connsiteY54" fmla="*/ 1867802 h 1911786"/>
                <a:gd name="connsiteX55" fmla="*/ 4551321 w 5090684"/>
                <a:gd name="connsiteY55" fmla="*/ 1871848 h 1911786"/>
                <a:gd name="connsiteX56" fmla="*/ 4429940 w 5090684"/>
                <a:gd name="connsiteY56" fmla="*/ 1883986 h 1911786"/>
                <a:gd name="connsiteX57" fmla="*/ 4227639 w 5090684"/>
                <a:gd name="connsiteY57" fmla="*/ 1892078 h 1911786"/>
                <a:gd name="connsiteX58" fmla="*/ 4009154 w 5090684"/>
                <a:gd name="connsiteY58" fmla="*/ 1896124 h 1911786"/>
                <a:gd name="connsiteX59" fmla="*/ 3952510 w 5090684"/>
                <a:gd name="connsiteY59" fmla="*/ 1892078 h 1911786"/>
                <a:gd name="connsiteX60" fmla="*/ 3899912 w 5090684"/>
                <a:gd name="connsiteY60" fmla="*/ 1883986 h 1911786"/>
                <a:gd name="connsiteX61" fmla="*/ 3867544 w 5090684"/>
                <a:gd name="connsiteY61" fmla="*/ 1875894 h 1911786"/>
                <a:gd name="connsiteX62" fmla="*/ 3831130 w 5090684"/>
                <a:gd name="connsiteY62" fmla="*/ 1867802 h 1911786"/>
                <a:gd name="connsiteX63" fmla="*/ 3802808 w 5090684"/>
                <a:gd name="connsiteY63" fmla="*/ 1863756 h 1911786"/>
                <a:gd name="connsiteX64" fmla="*/ 3766393 w 5090684"/>
                <a:gd name="connsiteY64" fmla="*/ 1855664 h 1911786"/>
                <a:gd name="connsiteX65" fmla="*/ 3742117 w 5090684"/>
                <a:gd name="connsiteY65" fmla="*/ 1851618 h 1911786"/>
                <a:gd name="connsiteX66" fmla="*/ 3721887 w 5090684"/>
                <a:gd name="connsiteY66" fmla="*/ 1847572 h 1911786"/>
                <a:gd name="connsiteX67" fmla="*/ 3636921 w 5090684"/>
                <a:gd name="connsiteY67" fmla="*/ 1835434 h 1911786"/>
                <a:gd name="connsiteX68" fmla="*/ 3551954 w 5090684"/>
                <a:gd name="connsiteY68" fmla="*/ 1827342 h 1911786"/>
                <a:gd name="connsiteX69" fmla="*/ 3491264 w 5090684"/>
                <a:gd name="connsiteY69" fmla="*/ 1819250 h 1911786"/>
                <a:gd name="connsiteX70" fmla="*/ 3471034 w 5090684"/>
                <a:gd name="connsiteY70" fmla="*/ 1811158 h 1911786"/>
                <a:gd name="connsiteX71" fmla="*/ 3434620 w 5090684"/>
                <a:gd name="connsiteY71" fmla="*/ 1786882 h 1911786"/>
                <a:gd name="connsiteX72" fmla="*/ 3422482 w 5090684"/>
                <a:gd name="connsiteY72" fmla="*/ 1770698 h 1911786"/>
                <a:gd name="connsiteX73" fmla="*/ 3377976 w 5090684"/>
                <a:gd name="connsiteY73" fmla="*/ 1746422 h 1911786"/>
                <a:gd name="connsiteX74" fmla="*/ 3337515 w 5090684"/>
                <a:gd name="connsiteY74" fmla="*/ 1722145 h 1911786"/>
                <a:gd name="connsiteX75" fmla="*/ 3309193 w 5090684"/>
                <a:gd name="connsiteY75" fmla="*/ 1710007 h 1911786"/>
                <a:gd name="connsiteX76" fmla="*/ 3268733 w 5090684"/>
                <a:gd name="connsiteY76" fmla="*/ 1685731 h 1911786"/>
                <a:gd name="connsiteX77" fmla="*/ 3244457 w 5090684"/>
                <a:gd name="connsiteY77" fmla="*/ 1677639 h 1911786"/>
                <a:gd name="connsiteX78" fmla="*/ 3195905 w 5090684"/>
                <a:gd name="connsiteY78" fmla="*/ 1657409 h 1911786"/>
                <a:gd name="connsiteX79" fmla="*/ 3175675 w 5090684"/>
                <a:gd name="connsiteY79" fmla="*/ 1649317 h 1911786"/>
                <a:gd name="connsiteX80" fmla="*/ 3155445 w 5090684"/>
                <a:gd name="connsiteY80" fmla="*/ 1645271 h 1911786"/>
                <a:gd name="connsiteX81" fmla="*/ 3074524 w 5090684"/>
                <a:gd name="connsiteY81" fmla="*/ 1633133 h 1911786"/>
                <a:gd name="connsiteX82" fmla="*/ 3025972 w 5090684"/>
                <a:gd name="connsiteY82" fmla="*/ 1629087 h 1911786"/>
                <a:gd name="connsiteX83" fmla="*/ 2985512 w 5090684"/>
                <a:gd name="connsiteY83" fmla="*/ 1604811 h 1911786"/>
                <a:gd name="connsiteX84" fmla="*/ 2953144 w 5090684"/>
                <a:gd name="connsiteY84" fmla="*/ 1584581 h 1911786"/>
                <a:gd name="connsiteX85" fmla="*/ 2932914 w 5090684"/>
                <a:gd name="connsiteY85" fmla="*/ 1556259 h 1911786"/>
                <a:gd name="connsiteX86" fmla="*/ 2916730 w 5090684"/>
                <a:gd name="connsiteY86" fmla="*/ 1552213 h 1911786"/>
                <a:gd name="connsiteX87" fmla="*/ 2904592 w 5090684"/>
                <a:gd name="connsiteY87" fmla="*/ 1548167 h 1911786"/>
                <a:gd name="connsiteX88" fmla="*/ 2884362 w 5090684"/>
                <a:gd name="connsiteY88" fmla="*/ 1544121 h 1911786"/>
                <a:gd name="connsiteX89" fmla="*/ 2847947 w 5090684"/>
                <a:gd name="connsiteY89" fmla="*/ 1531983 h 1911786"/>
                <a:gd name="connsiteX90" fmla="*/ 2807487 w 5090684"/>
                <a:gd name="connsiteY90" fmla="*/ 1523891 h 1911786"/>
                <a:gd name="connsiteX91" fmla="*/ 2750843 w 5090684"/>
                <a:gd name="connsiteY91" fmla="*/ 1507707 h 1911786"/>
                <a:gd name="connsiteX92" fmla="*/ 2714429 w 5090684"/>
                <a:gd name="connsiteY92" fmla="*/ 1495568 h 1911786"/>
                <a:gd name="connsiteX93" fmla="*/ 2645646 w 5090684"/>
                <a:gd name="connsiteY93" fmla="*/ 1483430 h 1911786"/>
                <a:gd name="connsiteX94" fmla="*/ 2499990 w 5090684"/>
                <a:gd name="connsiteY94" fmla="*/ 1467246 h 1911786"/>
                <a:gd name="connsiteX95" fmla="*/ 2471668 w 5090684"/>
                <a:gd name="connsiteY95" fmla="*/ 1463200 h 1911786"/>
                <a:gd name="connsiteX96" fmla="*/ 2366471 w 5090684"/>
                <a:gd name="connsiteY96" fmla="*/ 1434878 h 1911786"/>
                <a:gd name="connsiteX97" fmla="*/ 2297689 w 5090684"/>
                <a:gd name="connsiteY97" fmla="*/ 1422740 h 1911786"/>
                <a:gd name="connsiteX98" fmla="*/ 2119664 w 5090684"/>
                <a:gd name="connsiteY98" fmla="*/ 1370142 h 1911786"/>
                <a:gd name="connsiteX99" fmla="*/ 1925455 w 5090684"/>
                <a:gd name="connsiteY99" fmla="*/ 1297314 h 1911786"/>
                <a:gd name="connsiteX100" fmla="*/ 1795983 w 5090684"/>
                <a:gd name="connsiteY100" fmla="*/ 1273038 h 1911786"/>
                <a:gd name="connsiteX101" fmla="*/ 1690786 w 5090684"/>
                <a:gd name="connsiteY101" fmla="*/ 1248761 h 1911786"/>
                <a:gd name="connsiteX102" fmla="*/ 1500623 w 5090684"/>
                <a:gd name="connsiteY102" fmla="*/ 1232577 h 1911786"/>
                <a:gd name="connsiteX103" fmla="*/ 1456117 w 5090684"/>
                <a:gd name="connsiteY103" fmla="*/ 1224485 h 1911786"/>
                <a:gd name="connsiteX104" fmla="*/ 1395427 w 5090684"/>
                <a:gd name="connsiteY104" fmla="*/ 1208301 h 1911786"/>
                <a:gd name="connsiteX105" fmla="*/ 1274046 w 5090684"/>
                <a:gd name="connsiteY105" fmla="*/ 1204255 h 1911786"/>
                <a:gd name="connsiteX106" fmla="*/ 1217402 w 5090684"/>
                <a:gd name="connsiteY106" fmla="*/ 1192117 h 1911786"/>
                <a:gd name="connsiteX107" fmla="*/ 1140528 w 5090684"/>
                <a:gd name="connsiteY107" fmla="*/ 1171887 h 1911786"/>
                <a:gd name="connsiteX108" fmla="*/ 1120298 w 5090684"/>
                <a:gd name="connsiteY108" fmla="*/ 1167841 h 1911786"/>
                <a:gd name="connsiteX109" fmla="*/ 1075792 w 5090684"/>
                <a:gd name="connsiteY109" fmla="*/ 1155703 h 1911786"/>
                <a:gd name="connsiteX110" fmla="*/ 1055562 w 5090684"/>
                <a:gd name="connsiteY110" fmla="*/ 1143565 h 1911786"/>
                <a:gd name="connsiteX111" fmla="*/ 1035331 w 5090684"/>
                <a:gd name="connsiteY111" fmla="*/ 1139519 h 1911786"/>
                <a:gd name="connsiteX112" fmla="*/ 1023193 w 5090684"/>
                <a:gd name="connsiteY112" fmla="*/ 1135473 h 1911786"/>
                <a:gd name="connsiteX113" fmla="*/ 974641 w 5090684"/>
                <a:gd name="connsiteY113" fmla="*/ 1111197 h 1911786"/>
                <a:gd name="connsiteX114" fmla="*/ 958457 w 5090684"/>
                <a:gd name="connsiteY114" fmla="*/ 1103105 h 1911786"/>
                <a:gd name="connsiteX115" fmla="*/ 930135 w 5090684"/>
                <a:gd name="connsiteY115" fmla="*/ 1090967 h 1911786"/>
                <a:gd name="connsiteX116" fmla="*/ 917997 w 5090684"/>
                <a:gd name="connsiteY116" fmla="*/ 1082875 h 1911786"/>
                <a:gd name="connsiteX117" fmla="*/ 885629 w 5090684"/>
                <a:gd name="connsiteY117" fmla="*/ 1070737 h 1911786"/>
                <a:gd name="connsiteX118" fmla="*/ 873491 w 5090684"/>
                <a:gd name="connsiteY118" fmla="*/ 1058599 h 1911786"/>
                <a:gd name="connsiteX119" fmla="*/ 828985 w 5090684"/>
                <a:gd name="connsiteY119" fmla="*/ 1038368 h 1911786"/>
                <a:gd name="connsiteX120" fmla="*/ 800662 w 5090684"/>
                <a:gd name="connsiteY120" fmla="*/ 1030276 h 1911786"/>
                <a:gd name="connsiteX121" fmla="*/ 784478 w 5090684"/>
                <a:gd name="connsiteY121" fmla="*/ 1018138 h 1911786"/>
                <a:gd name="connsiteX122" fmla="*/ 735926 w 5090684"/>
                <a:gd name="connsiteY122" fmla="*/ 1006000 h 1911786"/>
                <a:gd name="connsiteX123" fmla="*/ 723788 w 5090684"/>
                <a:gd name="connsiteY123" fmla="*/ 997908 h 1911786"/>
                <a:gd name="connsiteX124" fmla="*/ 695466 w 5090684"/>
                <a:gd name="connsiteY124" fmla="*/ 989816 h 1911786"/>
                <a:gd name="connsiteX125" fmla="*/ 659052 w 5090684"/>
                <a:gd name="connsiteY125" fmla="*/ 969586 h 1911786"/>
                <a:gd name="connsiteX126" fmla="*/ 626684 w 5090684"/>
                <a:gd name="connsiteY126" fmla="*/ 937218 h 1911786"/>
                <a:gd name="connsiteX127" fmla="*/ 610500 w 5090684"/>
                <a:gd name="connsiteY127" fmla="*/ 921034 h 1911786"/>
                <a:gd name="connsiteX128" fmla="*/ 590269 w 5090684"/>
                <a:gd name="connsiteY128" fmla="*/ 900804 h 1911786"/>
                <a:gd name="connsiteX129" fmla="*/ 570039 w 5090684"/>
                <a:gd name="connsiteY129" fmla="*/ 880574 h 1911786"/>
                <a:gd name="connsiteX130" fmla="*/ 557901 w 5090684"/>
                <a:gd name="connsiteY130" fmla="*/ 864390 h 1911786"/>
                <a:gd name="connsiteX131" fmla="*/ 525533 w 5090684"/>
                <a:gd name="connsiteY131" fmla="*/ 844160 h 1911786"/>
                <a:gd name="connsiteX132" fmla="*/ 501257 w 5090684"/>
                <a:gd name="connsiteY132" fmla="*/ 819884 h 1911786"/>
                <a:gd name="connsiteX133" fmla="*/ 493165 w 5090684"/>
                <a:gd name="connsiteY133" fmla="*/ 811791 h 1911786"/>
                <a:gd name="connsiteX134" fmla="*/ 468889 w 5090684"/>
                <a:gd name="connsiteY134" fmla="*/ 795607 h 1911786"/>
                <a:gd name="connsiteX135" fmla="*/ 424383 w 5090684"/>
                <a:gd name="connsiteY135" fmla="*/ 759193 h 1911786"/>
                <a:gd name="connsiteX136" fmla="*/ 400107 w 5090684"/>
                <a:gd name="connsiteY136" fmla="*/ 747055 h 1911786"/>
                <a:gd name="connsiteX137" fmla="*/ 238266 w 5090684"/>
                <a:gd name="connsiteY137" fmla="*/ 743009 h 1911786"/>
                <a:gd name="connsiteX138" fmla="*/ 193760 w 5090684"/>
                <a:gd name="connsiteY138" fmla="*/ 734917 h 1911786"/>
                <a:gd name="connsiteX139" fmla="*/ 177576 w 5090684"/>
                <a:gd name="connsiteY139" fmla="*/ 726825 h 1911786"/>
                <a:gd name="connsiteX140" fmla="*/ 145208 w 5090684"/>
                <a:gd name="connsiteY140" fmla="*/ 722779 h 1911786"/>
                <a:gd name="connsiteX141" fmla="*/ 133069 w 5090684"/>
                <a:gd name="connsiteY141" fmla="*/ 718733 h 1911786"/>
                <a:gd name="connsiteX142" fmla="*/ 120931 w 5090684"/>
                <a:gd name="connsiteY142" fmla="*/ 710641 h 1911786"/>
                <a:gd name="connsiteX143" fmla="*/ 104747 w 5090684"/>
                <a:gd name="connsiteY143" fmla="*/ 706595 h 1911786"/>
                <a:gd name="connsiteX144" fmla="*/ 76425 w 5090684"/>
                <a:gd name="connsiteY144" fmla="*/ 682319 h 1911786"/>
                <a:gd name="connsiteX145" fmla="*/ 104747 w 5090684"/>
                <a:gd name="connsiteY145" fmla="*/ 710641 h 1911786"/>
                <a:gd name="connsiteX146" fmla="*/ 108793 w 5090684"/>
                <a:gd name="connsiteY146"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752110 w 5090684"/>
                <a:gd name="connsiteY9" fmla="*/ 451696 h 1911786"/>
                <a:gd name="connsiteX10" fmla="*/ 942273 w 5090684"/>
                <a:gd name="connsiteY10" fmla="*/ 391006 h 1911786"/>
                <a:gd name="connsiteX11" fmla="*/ 1019147 w 5090684"/>
                <a:gd name="connsiteY11" fmla="*/ 378868 h 1911786"/>
                <a:gd name="connsiteX12" fmla="*/ 1071746 w 5090684"/>
                <a:gd name="connsiteY12" fmla="*/ 358638 h 1911786"/>
                <a:gd name="connsiteX13" fmla="*/ 1160758 w 5090684"/>
                <a:gd name="connsiteY13" fmla="*/ 346499 h 1911786"/>
                <a:gd name="connsiteX14" fmla="*/ 1253816 w 5090684"/>
                <a:gd name="connsiteY14" fmla="*/ 322223 h 1911786"/>
                <a:gd name="connsiteX15" fmla="*/ 1298323 w 5090684"/>
                <a:gd name="connsiteY15" fmla="*/ 306039 h 1911786"/>
                <a:gd name="connsiteX16" fmla="*/ 1419703 w 5090684"/>
                <a:gd name="connsiteY16" fmla="*/ 265579 h 1911786"/>
                <a:gd name="connsiteX17" fmla="*/ 1796698 w 5090684"/>
                <a:gd name="connsiteY17" fmla="*/ 162894 h 1911786"/>
                <a:gd name="connsiteX18" fmla="*/ 2610971 w 5090684"/>
                <a:gd name="connsiteY18" fmla="*/ 7815 h 1911786"/>
                <a:gd name="connsiteX19" fmla="*/ 3362399 w 5090684"/>
                <a:gd name="connsiteY19" fmla="*/ 36875 h 1911786"/>
                <a:gd name="connsiteX20" fmla="*/ 3627993 w 5090684"/>
                <a:gd name="connsiteY20" fmla="*/ 83357 h 1911786"/>
                <a:gd name="connsiteX21" fmla="*/ 4417802 w 5090684"/>
                <a:gd name="connsiteY21" fmla="*/ 95646 h 1911786"/>
                <a:gd name="connsiteX22" fmla="*/ 5049970 w 5090684"/>
                <a:gd name="connsiteY22" fmla="*/ 91314 h 1911786"/>
                <a:gd name="connsiteX23" fmla="*/ 5024705 w 5090684"/>
                <a:gd name="connsiteY23" fmla="*/ 391006 h 1911786"/>
                <a:gd name="connsiteX24" fmla="*/ 5000429 w 5090684"/>
                <a:gd name="connsiteY24" fmla="*/ 459788 h 1911786"/>
                <a:gd name="connsiteX25" fmla="*/ 4992337 w 5090684"/>
                <a:gd name="connsiteY25" fmla="*/ 496202 h 1911786"/>
                <a:gd name="connsiteX26" fmla="*/ 4980199 w 5090684"/>
                <a:gd name="connsiteY26" fmla="*/ 564984 h 1911786"/>
                <a:gd name="connsiteX27" fmla="*/ 4984245 w 5090684"/>
                <a:gd name="connsiteY27" fmla="*/ 1014092 h 1911786"/>
                <a:gd name="connsiteX28" fmla="*/ 4988291 w 5090684"/>
                <a:gd name="connsiteY28" fmla="*/ 1030276 h 1911786"/>
                <a:gd name="connsiteX29" fmla="*/ 4992337 w 5090684"/>
                <a:gd name="connsiteY29" fmla="*/ 1151657 h 1911786"/>
                <a:gd name="connsiteX30" fmla="*/ 5008521 w 5090684"/>
                <a:gd name="connsiteY30" fmla="*/ 1196163 h 1911786"/>
                <a:gd name="connsiteX31" fmla="*/ 5016613 w 5090684"/>
                <a:gd name="connsiteY31" fmla="*/ 1224485 h 1911786"/>
                <a:gd name="connsiteX32" fmla="*/ 5024705 w 5090684"/>
                <a:gd name="connsiteY32" fmla="*/ 1244715 h 1911786"/>
                <a:gd name="connsiteX33" fmla="*/ 5028751 w 5090684"/>
                <a:gd name="connsiteY33" fmla="*/ 1264945 h 1911786"/>
                <a:gd name="connsiteX34" fmla="*/ 5040889 w 5090684"/>
                <a:gd name="connsiteY34" fmla="*/ 1281130 h 1911786"/>
                <a:gd name="connsiteX35" fmla="*/ 5044935 w 5090684"/>
                <a:gd name="connsiteY35" fmla="*/ 1301360 h 1911786"/>
                <a:gd name="connsiteX36" fmla="*/ 5053027 w 5090684"/>
                <a:gd name="connsiteY36" fmla="*/ 1317544 h 1911786"/>
                <a:gd name="connsiteX37" fmla="*/ 5057073 w 5090684"/>
                <a:gd name="connsiteY37" fmla="*/ 1333728 h 1911786"/>
                <a:gd name="connsiteX38" fmla="*/ 5040889 w 5090684"/>
                <a:gd name="connsiteY38" fmla="*/ 1390372 h 1911786"/>
                <a:gd name="connsiteX39" fmla="*/ 5012567 w 5090684"/>
                <a:gd name="connsiteY39" fmla="*/ 1463200 h 1911786"/>
                <a:gd name="connsiteX40" fmla="*/ 4992337 w 5090684"/>
                <a:gd name="connsiteY40" fmla="*/ 1523891 h 1911786"/>
                <a:gd name="connsiteX41" fmla="*/ 4968061 w 5090684"/>
                <a:gd name="connsiteY41" fmla="*/ 1596719 h 1911786"/>
                <a:gd name="connsiteX42" fmla="*/ 4964015 w 5090684"/>
                <a:gd name="connsiteY42" fmla="*/ 1616949 h 1911786"/>
                <a:gd name="connsiteX43" fmla="*/ 4947831 w 5090684"/>
                <a:gd name="connsiteY43" fmla="*/ 1665501 h 1911786"/>
                <a:gd name="connsiteX44" fmla="*/ 4939738 w 5090684"/>
                <a:gd name="connsiteY44" fmla="*/ 1685731 h 1911786"/>
                <a:gd name="connsiteX45" fmla="*/ 4927600 w 5090684"/>
                <a:gd name="connsiteY45" fmla="*/ 1693823 h 1911786"/>
                <a:gd name="connsiteX46" fmla="*/ 4923554 w 5090684"/>
                <a:gd name="connsiteY46" fmla="*/ 1705961 h 1911786"/>
                <a:gd name="connsiteX47" fmla="*/ 4899278 w 5090684"/>
                <a:gd name="connsiteY47" fmla="*/ 1758560 h 1911786"/>
                <a:gd name="connsiteX48" fmla="*/ 4895232 w 5090684"/>
                <a:gd name="connsiteY48" fmla="*/ 1778790 h 1911786"/>
                <a:gd name="connsiteX49" fmla="*/ 4883094 w 5090684"/>
                <a:gd name="connsiteY49" fmla="*/ 1807112 h 1911786"/>
                <a:gd name="connsiteX50" fmla="*/ 4879048 w 5090684"/>
                <a:gd name="connsiteY50" fmla="*/ 1819250 h 1911786"/>
                <a:gd name="connsiteX51" fmla="*/ 4875002 w 5090684"/>
                <a:gd name="connsiteY51" fmla="*/ 1835434 h 1911786"/>
                <a:gd name="connsiteX52" fmla="*/ 4818358 w 5090684"/>
                <a:gd name="connsiteY52" fmla="*/ 1847572 h 1911786"/>
                <a:gd name="connsiteX53" fmla="*/ 4713162 w 5090684"/>
                <a:gd name="connsiteY53" fmla="*/ 1867802 h 1911786"/>
                <a:gd name="connsiteX54" fmla="*/ 4551321 w 5090684"/>
                <a:gd name="connsiteY54" fmla="*/ 1871848 h 1911786"/>
                <a:gd name="connsiteX55" fmla="*/ 4429940 w 5090684"/>
                <a:gd name="connsiteY55" fmla="*/ 1883986 h 1911786"/>
                <a:gd name="connsiteX56" fmla="*/ 4227639 w 5090684"/>
                <a:gd name="connsiteY56" fmla="*/ 1892078 h 1911786"/>
                <a:gd name="connsiteX57" fmla="*/ 4009154 w 5090684"/>
                <a:gd name="connsiteY57" fmla="*/ 1896124 h 1911786"/>
                <a:gd name="connsiteX58" fmla="*/ 3952510 w 5090684"/>
                <a:gd name="connsiteY58" fmla="*/ 1892078 h 1911786"/>
                <a:gd name="connsiteX59" fmla="*/ 3899912 w 5090684"/>
                <a:gd name="connsiteY59" fmla="*/ 1883986 h 1911786"/>
                <a:gd name="connsiteX60" fmla="*/ 3867544 w 5090684"/>
                <a:gd name="connsiteY60" fmla="*/ 1875894 h 1911786"/>
                <a:gd name="connsiteX61" fmla="*/ 3831130 w 5090684"/>
                <a:gd name="connsiteY61" fmla="*/ 1867802 h 1911786"/>
                <a:gd name="connsiteX62" fmla="*/ 3802808 w 5090684"/>
                <a:gd name="connsiteY62" fmla="*/ 1863756 h 1911786"/>
                <a:gd name="connsiteX63" fmla="*/ 3766393 w 5090684"/>
                <a:gd name="connsiteY63" fmla="*/ 1855664 h 1911786"/>
                <a:gd name="connsiteX64" fmla="*/ 3742117 w 5090684"/>
                <a:gd name="connsiteY64" fmla="*/ 1851618 h 1911786"/>
                <a:gd name="connsiteX65" fmla="*/ 3721887 w 5090684"/>
                <a:gd name="connsiteY65" fmla="*/ 1847572 h 1911786"/>
                <a:gd name="connsiteX66" fmla="*/ 3636921 w 5090684"/>
                <a:gd name="connsiteY66" fmla="*/ 1835434 h 1911786"/>
                <a:gd name="connsiteX67" fmla="*/ 3551954 w 5090684"/>
                <a:gd name="connsiteY67" fmla="*/ 1827342 h 1911786"/>
                <a:gd name="connsiteX68" fmla="*/ 3491264 w 5090684"/>
                <a:gd name="connsiteY68" fmla="*/ 1819250 h 1911786"/>
                <a:gd name="connsiteX69" fmla="*/ 3471034 w 5090684"/>
                <a:gd name="connsiteY69" fmla="*/ 1811158 h 1911786"/>
                <a:gd name="connsiteX70" fmla="*/ 3434620 w 5090684"/>
                <a:gd name="connsiteY70" fmla="*/ 1786882 h 1911786"/>
                <a:gd name="connsiteX71" fmla="*/ 3422482 w 5090684"/>
                <a:gd name="connsiteY71" fmla="*/ 1770698 h 1911786"/>
                <a:gd name="connsiteX72" fmla="*/ 3377976 w 5090684"/>
                <a:gd name="connsiteY72" fmla="*/ 1746422 h 1911786"/>
                <a:gd name="connsiteX73" fmla="*/ 3337515 w 5090684"/>
                <a:gd name="connsiteY73" fmla="*/ 1722145 h 1911786"/>
                <a:gd name="connsiteX74" fmla="*/ 3309193 w 5090684"/>
                <a:gd name="connsiteY74" fmla="*/ 1710007 h 1911786"/>
                <a:gd name="connsiteX75" fmla="*/ 3268733 w 5090684"/>
                <a:gd name="connsiteY75" fmla="*/ 1685731 h 1911786"/>
                <a:gd name="connsiteX76" fmla="*/ 3244457 w 5090684"/>
                <a:gd name="connsiteY76" fmla="*/ 1677639 h 1911786"/>
                <a:gd name="connsiteX77" fmla="*/ 3195905 w 5090684"/>
                <a:gd name="connsiteY77" fmla="*/ 1657409 h 1911786"/>
                <a:gd name="connsiteX78" fmla="*/ 3175675 w 5090684"/>
                <a:gd name="connsiteY78" fmla="*/ 1649317 h 1911786"/>
                <a:gd name="connsiteX79" fmla="*/ 3155445 w 5090684"/>
                <a:gd name="connsiteY79" fmla="*/ 1645271 h 1911786"/>
                <a:gd name="connsiteX80" fmla="*/ 3074524 w 5090684"/>
                <a:gd name="connsiteY80" fmla="*/ 1633133 h 1911786"/>
                <a:gd name="connsiteX81" fmla="*/ 3025972 w 5090684"/>
                <a:gd name="connsiteY81" fmla="*/ 1629087 h 1911786"/>
                <a:gd name="connsiteX82" fmla="*/ 2985512 w 5090684"/>
                <a:gd name="connsiteY82" fmla="*/ 1604811 h 1911786"/>
                <a:gd name="connsiteX83" fmla="*/ 2953144 w 5090684"/>
                <a:gd name="connsiteY83" fmla="*/ 1584581 h 1911786"/>
                <a:gd name="connsiteX84" fmla="*/ 2932914 w 5090684"/>
                <a:gd name="connsiteY84" fmla="*/ 1556259 h 1911786"/>
                <a:gd name="connsiteX85" fmla="*/ 2916730 w 5090684"/>
                <a:gd name="connsiteY85" fmla="*/ 1552213 h 1911786"/>
                <a:gd name="connsiteX86" fmla="*/ 2904592 w 5090684"/>
                <a:gd name="connsiteY86" fmla="*/ 1548167 h 1911786"/>
                <a:gd name="connsiteX87" fmla="*/ 2884362 w 5090684"/>
                <a:gd name="connsiteY87" fmla="*/ 1544121 h 1911786"/>
                <a:gd name="connsiteX88" fmla="*/ 2847947 w 5090684"/>
                <a:gd name="connsiteY88" fmla="*/ 1531983 h 1911786"/>
                <a:gd name="connsiteX89" fmla="*/ 2807487 w 5090684"/>
                <a:gd name="connsiteY89" fmla="*/ 1523891 h 1911786"/>
                <a:gd name="connsiteX90" fmla="*/ 2750843 w 5090684"/>
                <a:gd name="connsiteY90" fmla="*/ 1507707 h 1911786"/>
                <a:gd name="connsiteX91" fmla="*/ 2714429 w 5090684"/>
                <a:gd name="connsiteY91" fmla="*/ 1495568 h 1911786"/>
                <a:gd name="connsiteX92" fmla="*/ 2645646 w 5090684"/>
                <a:gd name="connsiteY92" fmla="*/ 1483430 h 1911786"/>
                <a:gd name="connsiteX93" fmla="*/ 2499990 w 5090684"/>
                <a:gd name="connsiteY93" fmla="*/ 1467246 h 1911786"/>
                <a:gd name="connsiteX94" fmla="*/ 2471668 w 5090684"/>
                <a:gd name="connsiteY94" fmla="*/ 1463200 h 1911786"/>
                <a:gd name="connsiteX95" fmla="*/ 2366471 w 5090684"/>
                <a:gd name="connsiteY95" fmla="*/ 1434878 h 1911786"/>
                <a:gd name="connsiteX96" fmla="*/ 2297689 w 5090684"/>
                <a:gd name="connsiteY96" fmla="*/ 1422740 h 1911786"/>
                <a:gd name="connsiteX97" fmla="*/ 2119664 w 5090684"/>
                <a:gd name="connsiteY97" fmla="*/ 1370142 h 1911786"/>
                <a:gd name="connsiteX98" fmla="*/ 1925455 w 5090684"/>
                <a:gd name="connsiteY98" fmla="*/ 1297314 h 1911786"/>
                <a:gd name="connsiteX99" fmla="*/ 1795983 w 5090684"/>
                <a:gd name="connsiteY99" fmla="*/ 1273038 h 1911786"/>
                <a:gd name="connsiteX100" fmla="*/ 1690786 w 5090684"/>
                <a:gd name="connsiteY100" fmla="*/ 1248761 h 1911786"/>
                <a:gd name="connsiteX101" fmla="*/ 1500623 w 5090684"/>
                <a:gd name="connsiteY101" fmla="*/ 1232577 h 1911786"/>
                <a:gd name="connsiteX102" fmla="*/ 1456117 w 5090684"/>
                <a:gd name="connsiteY102" fmla="*/ 1224485 h 1911786"/>
                <a:gd name="connsiteX103" fmla="*/ 1395427 w 5090684"/>
                <a:gd name="connsiteY103" fmla="*/ 1208301 h 1911786"/>
                <a:gd name="connsiteX104" fmla="*/ 1274046 w 5090684"/>
                <a:gd name="connsiteY104" fmla="*/ 1204255 h 1911786"/>
                <a:gd name="connsiteX105" fmla="*/ 1217402 w 5090684"/>
                <a:gd name="connsiteY105" fmla="*/ 1192117 h 1911786"/>
                <a:gd name="connsiteX106" fmla="*/ 1140528 w 5090684"/>
                <a:gd name="connsiteY106" fmla="*/ 1171887 h 1911786"/>
                <a:gd name="connsiteX107" fmla="*/ 1120298 w 5090684"/>
                <a:gd name="connsiteY107" fmla="*/ 1167841 h 1911786"/>
                <a:gd name="connsiteX108" fmla="*/ 1075792 w 5090684"/>
                <a:gd name="connsiteY108" fmla="*/ 1155703 h 1911786"/>
                <a:gd name="connsiteX109" fmla="*/ 1055562 w 5090684"/>
                <a:gd name="connsiteY109" fmla="*/ 1143565 h 1911786"/>
                <a:gd name="connsiteX110" fmla="*/ 1035331 w 5090684"/>
                <a:gd name="connsiteY110" fmla="*/ 1139519 h 1911786"/>
                <a:gd name="connsiteX111" fmla="*/ 1023193 w 5090684"/>
                <a:gd name="connsiteY111" fmla="*/ 1135473 h 1911786"/>
                <a:gd name="connsiteX112" fmla="*/ 974641 w 5090684"/>
                <a:gd name="connsiteY112" fmla="*/ 1111197 h 1911786"/>
                <a:gd name="connsiteX113" fmla="*/ 958457 w 5090684"/>
                <a:gd name="connsiteY113" fmla="*/ 1103105 h 1911786"/>
                <a:gd name="connsiteX114" fmla="*/ 930135 w 5090684"/>
                <a:gd name="connsiteY114" fmla="*/ 1090967 h 1911786"/>
                <a:gd name="connsiteX115" fmla="*/ 917997 w 5090684"/>
                <a:gd name="connsiteY115" fmla="*/ 1082875 h 1911786"/>
                <a:gd name="connsiteX116" fmla="*/ 885629 w 5090684"/>
                <a:gd name="connsiteY116" fmla="*/ 1070737 h 1911786"/>
                <a:gd name="connsiteX117" fmla="*/ 873491 w 5090684"/>
                <a:gd name="connsiteY117" fmla="*/ 1058599 h 1911786"/>
                <a:gd name="connsiteX118" fmla="*/ 828985 w 5090684"/>
                <a:gd name="connsiteY118" fmla="*/ 1038368 h 1911786"/>
                <a:gd name="connsiteX119" fmla="*/ 800662 w 5090684"/>
                <a:gd name="connsiteY119" fmla="*/ 1030276 h 1911786"/>
                <a:gd name="connsiteX120" fmla="*/ 784478 w 5090684"/>
                <a:gd name="connsiteY120" fmla="*/ 1018138 h 1911786"/>
                <a:gd name="connsiteX121" fmla="*/ 735926 w 5090684"/>
                <a:gd name="connsiteY121" fmla="*/ 1006000 h 1911786"/>
                <a:gd name="connsiteX122" fmla="*/ 723788 w 5090684"/>
                <a:gd name="connsiteY122" fmla="*/ 997908 h 1911786"/>
                <a:gd name="connsiteX123" fmla="*/ 695466 w 5090684"/>
                <a:gd name="connsiteY123" fmla="*/ 989816 h 1911786"/>
                <a:gd name="connsiteX124" fmla="*/ 659052 w 5090684"/>
                <a:gd name="connsiteY124" fmla="*/ 969586 h 1911786"/>
                <a:gd name="connsiteX125" fmla="*/ 626684 w 5090684"/>
                <a:gd name="connsiteY125" fmla="*/ 937218 h 1911786"/>
                <a:gd name="connsiteX126" fmla="*/ 610500 w 5090684"/>
                <a:gd name="connsiteY126" fmla="*/ 921034 h 1911786"/>
                <a:gd name="connsiteX127" fmla="*/ 590269 w 5090684"/>
                <a:gd name="connsiteY127" fmla="*/ 900804 h 1911786"/>
                <a:gd name="connsiteX128" fmla="*/ 570039 w 5090684"/>
                <a:gd name="connsiteY128" fmla="*/ 880574 h 1911786"/>
                <a:gd name="connsiteX129" fmla="*/ 557901 w 5090684"/>
                <a:gd name="connsiteY129" fmla="*/ 864390 h 1911786"/>
                <a:gd name="connsiteX130" fmla="*/ 525533 w 5090684"/>
                <a:gd name="connsiteY130" fmla="*/ 844160 h 1911786"/>
                <a:gd name="connsiteX131" fmla="*/ 501257 w 5090684"/>
                <a:gd name="connsiteY131" fmla="*/ 819884 h 1911786"/>
                <a:gd name="connsiteX132" fmla="*/ 493165 w 5090684"/>
                <a:gd name="connsiteY132" fmla="*/ 811791 h 1911786"/>
                <a:gd name="connsiteX133" fmla="*/ 468889 w 5090684"/>
                <a:gd name="connsiteY133" fmla="*/ 795607 h 1911786"/>
                <a:gd name="connsiteX134" fmla="*/ 424383 w 5090684"/>
                <a:gd name="connsiteY134" fmla="*/ 759193 h 1911786"/>
                <a:gd name="connsiteX135" fmla="*/ 400107 w 5090684"/>
                <a:gd name="connsiteY135" fmla="*/ 747055 h 1911786"/>
                <a:gd name="connsiteX136" fmla="*/ 238266 w 5090684"/>
                <a:gd name="connsiteY136" fmla="*/ 743009 h 1911786"/>
                <a:gd name="connsiteX137" fmla="*/ 193760 w 5090684"/>
                <a:gd name="connsiteY137" fmla="*/ 734917 h 1911786"/>
                <a:gd name="connsiteX138" fmla="*/ 177576 w 5090684"/>
                <a:gd name="connsiteY138" fmla="*/ 726825 h 1911786"/>
                <a:gd name="connsiteX139" fmla="*/ 145208 w 5090684"/>
                <a:gd name="connsiteY139" fmla="*/ 722779 h 1911786"/>
                <a:gd name="connsiteX140" fmla="*/ 133069 w 5090684"/>
                <a:gd name="connsiteY140" fmla="*/ 718733 h 1911786"/>
                <a:gd name="connsiteX141" fmla="*/ 120931 w 5090684"/>
                <a:gd name="connsiteY141" fmla="*/ 710641 h 1911786"/>
                <a:gd name="connsiteX142" fmla="*/ 104747 w 5090684"/>
                <a:gd name="connsiteY142" fmla="*/ 706595 h 1911786"/>
                <a:gd name="connsiteX143" fmla="*/ 76425 w 5090684"/>
                <a:gd name="connsiteY143" fmla="*/ 682319 h 1911786"/>
                <a:gd name="connsiteX144" fmla="*/ 104747 w 5090684"/>
                <a:gd name="connsiteY144" fmla="*/ 710641 h 1911786"/>
                <a:gd name="connsiteX145" fmla="*/ 108793 w 5090684"/>
                <a:gd name="connsiteY145"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40567 w 5090684"/>
                <a:gd name="connsiteY3" fmla="*/ 524524 h 1911786"/>
                <a:gd name="connsiteX4" fmla="*/ 489119 w 5090684"/>
                <a:gd name="connsiteY4" fmla="*/ 508340 h 1911786"/>
                <a:gd name="connsiteX5" fmla="*/ 505303 w 5090684"/>
                <a:gd name="connsiteY5" fmla="*/ 504294 h 1911786"/>
                <a:gd name="connsiteX6" fmla="*/ 598362 w 5090684"/>
                <a:gd name="connsiteY6" fmla="*/ 480018 h 1911786"/>
                <a:gd name="connsiteX7" fmla="*/ 642868 w 5090684"/>
                <a:gd name="connsiteY7" fmla="*/ 471926 h 1911786"/>
                <a:gd name="connsiteX8" fmla="*/ 663098 w 5090684"/>
                <a:gd name="connsiteY8" fmla="*/ 467880 h 1911786"/>
                <a:gd name="connsiteX9" fmla="*/ 942273 w 5090684"/>
                <a:gd name="connsiteY9" fmla="*/ 391006 h 1911786"/>
                <a:gd name="connsiteX10" fmla="*/ 1019147 w 5090684"/>
                <a:gd name="connsiteY10" fmla="*/ 378868 h 1911786"/>
                <a:gd name="connsiteX11" fmla="*/ 1071746 w 5090684"/>
                <a:gd name="connsiteY11" fmla="*/ 358638 h 1911786"/>
                <a:gd name="connsiteX12" fmla="*/ 1160758 w 5090684"/>
                <a:gd name="connsiteY12" fmla="*/ 346499 h 1911786"/>
                <a:gd name="connsiteX13" fmla="*/ 1253816 w 5090684"/>
                <a:gd name="connsiteY13" fmla="*/ 322223 h 1911786"/>
                <a:gd name="connsiteX14" fmla="*/ 1298323 w 5090684"/>
                <a:gd name="connsiteY14" fmla="*/ 306039 h 1911786"/>
                <a:gd name="connsiteX15" fmla="*/ 1419703 w 5090684"/>
                <a:gd name="connsiteY15" fmla="*/ 265579 h 1911786"/>
                <a:gd name="connsiteX16" fmla="*/ 1796698 w 5090684"/>
                <a:gd name="connsiteY16" fmla="*/ 162894 h 1911786"/>
                <a:gd name="connsiteX17" fmla="*/ 2610971 w 5090684"/>
                <a:gd name="connsiteY17" fmla="*/ 7815 h 1911786"/>
                <a:gd name="connsiteX18" fmla="*/ 3362399 w 5090684"/>
                <a:gd name="connsiteY18" fmla="*/ 36875 h 1911786"/>
                <a:gd name="connsiteX19" fmla="*/ 3627993 w 5090684"/>
                <a:gd name="connsiteY19" fmla="*/ 83357 h 1911786"/>
                <a:gd name="connsiteX20" fmla="*/ 4417802 w 5090684"/>
                <a:gd name="connsiteY20" fmla="*/ 95646 h 1911786"/>
                <a:gd name="connsiteX21" fmla="*/ 5049970 w 5090684"/>
                <a:gd name="connsiteY21" fmla="*/ 91314 h 1911786"/>
                <a:gd name="connsiteX22" fmla="*/ 5024705 w 5090684"/>
                <a:gd name="connsiteY22" fmla="*/ 391006 h 1911786"/>
                <a:gd name="connsiteX23" fmla="*/ 5000429 w 5090684"/>
                <a:gd name="connsiteY23" fmla="*/ 459788 h 1911786"/>
                <a:gd name="connsiteX24" fmla="*/ 4992337 w 5090684"/>
                <a:gd name="connsiteY24" fmla="*/ 496202 h 1911786"/>
                <a:gd name="connsiteX25" fmla="*/ 4980199 w 5090684"/>
                <a:gd name="connsiteY25" fmla="*/ 564984 h 1911786"/>
                <a:gd name="connsiteX26" fmla="*/ 4984245 w 5090684"/>
                <a:gd name="connsiteY26" fmla="*/ 1014092 h 1911786"/>
                <a:gd name="connsiteX27" fmla="*/ 4988291 w 5090684"/>
                <a:gd name="connsiteY27" fmla="*/ 1030276 h 1911786"/>
                <a:gd name="connsiteX28" fmla="*/ 4992337 w 5090684"/>
                <a:gd name="connsiteY28" fmla="*/ 1151657 h 1911786"/>
                <a:gd name="connsiteX29" fmla="*/ 5008521 w 5090684"/>
                <a:gd name="connsiteY29" fmla="*/ 1196163 h 1911786"/>
                <a:gd name="connsiteX30" fmla="*/ 5016613 w 5090684"/>
                <a:gd name="connsiteY30" fmla="*/ 1224485 h 1911786"/>
                <a:gd name="connsiteX31" fmla="*/ 5024705 w 5090684"/>
                <a:gd name="connsiteY31" fmla="*/ 1244715 h 1911786"/>
                <a:gd name="connsiteX32" fmla="*/ 5028751 w 5090684"/>
                <a:gd name="connsiteY32" fmla="*/ 1264945 h 1911786"/>
                <a:gd name="connsiteX33" fmla="*/ 5040889 w 5090684"/>
                <a:gd name="connsiteY33" fmla="*/ 1281130 h 1911786"/>
                <a:gd name="connsiteX34" fmla="*/ 5044935 w 5090684"/>
                <a:gd name="connsiteY34" fmla="*/ 1301360 h 1911786"/>
                <a:gd name="connsiteX35" fmla="*/ 5053027 w 5090684"/>
                <a:gd name="connsiteY35" fmla="*/ 1317544 h 1911786"/>
                <a:gd name="connsiteX36" fmla="*/ 5057073 w 5090684"/>
                <a:gd name="connsiteY36" fmla="*/ 1333728 h 1911786"/>
                <a:gd name="connsiteX37" fmla="*/ 5040889 w 5090684"/>
                <a:gd name="connsiteY37" fmla="*/ 1390372 h 1911786"/>
                <a:gd name="connsiteX38" fmla="*/ 5012567 w 5090684"/>
                <a:gd name="connsiteY38" fmla="*/ 1463200 h 1911786"/>
                <a:gd name="connsiteX39" fmla="*/ 4992337 w 5090684"/>
                <a:gd name="connsiteY39" fmla="*/ 1523891 h 1911786"/>
                <a:gd name="connsiteX40" fmla="*/ 4968061 w 5090684"/>
                <a:gd name="connsiteY40" fmla="*/ 1596719 h 1911786"/>
                <a:gd name="connsiteX41" fmla="*/ 4964015 w 5090684"/>
                <a:gd name="connsiteY41" fmla="*/ 1616949 h 1911786"/>
                <a:gd name="connsiteX42" fmla="*/ 4947831 w 5090684"/>
                <a:gd name="connsiteY42" fmla="*/ 1665501 h 1911786"/>
                <a:gd name="connsiteX43" fmla="*/ 4939738 w 5090684"/>
                <a:gd name="connsiteY43" fmla="*/ 1685731 h 1911786"/>
                <a:gd name="connsiteX44" fmla="*/ 4927600 w 5090684"/>
                <a:gd name="connsiteY44" fmla="*/ 1693823 h 1911786"/>
                <a:gd name="connsiteX45" fmla="*/ 4923554 w 5090684"/>
                <a:gd name="connsiteY45" fmla="*/ 1705961 h 1911786"/>
                <a:gd name="connsiteX46" fmla="*/ 4899278 w 5090684"/>
                <a:gd name="connsiteY46" fmla="*/ 1758560 h 1911786"/>
                <a:gd name="connsiteX47" fmla="*/ 4895232 w 5090684"/>
                <a:gd name="connsiteY47" fmla="*/ 1778790 h 1911786"/>
                <a:gd name="connsiteX48" fmla="*/ 4883094 w 5090684"/>
                <a:gd name="connsiteY48" fmla="*/ 1807112 h 1911786"/>
                <a:gd name="connsiteX49" fmla="*/ 4879048 w 5090684"/>
                <a:gd name="connsiteY49" fmla="*/ 1819250 h 1911786"/>
                <a:gd name="connsiteX50" fmla="*/ 4875002 w 5090684"/>
                <a:gd name="connsiteY50" fmla="*/ 1835434 h 1911786"/>
                <a:gd name="connsiteX51" fmla="*/ 4818358 w 5090684"/>
                <a:gd name="connsiteY51" fmla="*/ 1847572 h 1911786"/>
                <a:gd name="connsiteX52" fmla="*/ 4713162 w 5090684"/>
                <a:gd name="connsiteY52" fmla="*/ 1867802 h 1911786"/>
                <a:gd name="connsiteX53" fmla="*/ 4551321 w 5090684"/>
                <a:gd name="connsiteY53" fmla="*/ 1871848 h 1911786"/>
                <a:gd name="connsiteX54" fmla="*/ 4429940 w 5090684"/>
                <a:gd name="connsiteY54" fmla="*/ 1883986 h 1911786"/>
                <a:gd name="connsiteX55" fmla="*/ 4227639 w 5090684"/>
                <a:gd name="connsiteY55" fmla="*/ 1892078 h 1911786"/>
                <a:gd name="connsiteX56" fmla="*/ 4009154 w 5090684"/>
                <a:gd name="connsiteY56" fmla="*/ 1896124 h 1911786"/>
                <a:gd name="connsiteX57" fmla="*/ 3952510 w 5090684"/>
                <a:gd name="connsiteY57" fmla="*/ 1892078 h 1911786"/>
                <a:gd name="connsiteX58" fmla="*/ 3899912 w 5090684"/>
                <a:gd name="connsiteY58" fmla="*/ 1883986 h 1911786"/>
                <a:gd name="connsiteX59" fmla="*/ 3867544 w 5090684"/>
                <a:gd name="connsiteY59" fmla="*/ 1875894 h 1911786"/>
                <a:gd name="connsiteX60" fmla="*/ 3831130 w 5090684"/>
                <a:gd name="connsiteY60" fmla="*/ 1867802 h 1911786"/>
                <a:gd name="connsiteX61" fmla="*/ 3802808 w 5090684"/>
                <a:gd name="connsiteY61" fmla="*/ 1863756 h 1911786"/>
                <a:gd name="connsiteX62" fmla="*/ 3766393 w 5090684"/>
                <a:gd name="connsiteY62" fmla="*/ 1855664 h 1911786"/>
                <a:gd name="connsiteX63" fmla="*/ 3742117 w 5090684"/>
                <a:gd name="connsiteY63" fmla="*/ 1851618 h 1911786"/>
                <a:gd name="connsiteX64" fmla="*/ 3721887 w 5090684"/>
                <a:gd name="connsiteY64" fmla="*/ 1847572 h 1911786"/>
                <a:gd name="connsiteX65" fmla="*/ 3636921 w 5090684"/>
                <a:gd name="connsiteY65" fmla="*/ 1835434 h 1911786"/>
                <a:gd name="connsiteX66" fmla="*/ 3551954 w 5090684"/>
                <a:gd name="connsiteY66" fmla="*/ 1827342 h 1911786"/>
                <a:gd name="connsiteX67" fmla="*/ 3491264 w 5090684"/>
                <a:gd name="connsiteY67" fmla="*/ 1819250 h 1911786"/>
                <a:gd name="connsiteX68" fmla="*/ 3471034 w 5090684"/>
                <a:gd name="connsiteY68" fmla="*/ 1811158 h 1911786"/>
                <a:gd name="connsiteX69" fmla="*/ 3434620 w 5090684"/>
                <a:gd name="connsiteY69" fmla="*/ 1786882 h 1911786"/>
                <a:gd name="connsiteX70" fmla="*/ 3422482 w 5090684"/>
                <a:gd name="connsiteY70" fmla="*/ 1770698 h 1911786"/>
                <a:gd name="connsiteX71" fmla="*/ 3377976 w 5090684"/>
                <a:gd name="connsiteY71" fmla="*/ 1746422 h 1911786"/>
                <a:gd name="connsiteX72" fmla="*/ 3337515 w 5090684"/>
                <a:gd name="connsiteY72" fmla="*/ 1722145 h 1911786"/>
                <a:gd name="connsiteX73" fmla="*/ 3309193 w 5090684"/>
                <a:gd name="connsiteY73" fmla="*/ 1710007 h 1911786"/>
                <a:gd name="connsiteX74" fmla="*/ 3268733 w 5090684"/>
                <a:gd name="connsiteY74" fmla="*/ 1685731 h 1911786"/>
                <a:gd name="connsiteX75" fmla="*/ 3244457 w 5090684"/>
                <a:gd name="connsiteY75" fmla="*/ 1677639 h 1911786"/>
                <a:gd name="connsiteX76" fmla="*/ 3195905 w 5090684"/>
                <a:gd name="connsiteY76" fmla="*/ 1657409 h 1911786"/>
                <a:gd name="connsiteX77" fmla="*/ 3175675 w 5090684"/>
                <a:gd name="connsiteY77" fmla="*/ 1649317 h 1911786"/>
                <a:gd name="connsiteX78" fmla="*/ 3155445 w 5090684"/>
                <a:gd name="connsiteY78" fmla="*/ 1645271 h 1911786"/>
                <a:gd name="connsiteX79" fmla="*/ 3074524 w 5090684"/>
                <a:gd name="connsiteY79" fmla="*/ 1633133 h 1911786"/>
                <a:gd name="connsiteX80" fmla="*/ 3025972 w 5090684"/>
                <a:gd name="connsiteY80" fmla="*/ 1629087 h 1911786"/>
                <a:gd name="connsiteX81" fmla="*/ 2985512 w 5090684"/>
                <a:gd name="connsiteY81" fmla="*/ 1604811 h 1911786"/>
                <a:gd name="connsiteX82" fmla="*/ 2953144 w 5090684"/>
                <a:gd name="connsiteY82" fmla="*/ 1584581 h 1911786"/>
                <a:gd name="connsiteX83" fmla="*/ 2932914 w 5090684"/>
                <a:gd name="connsiteY83" fmla="*/ 1556259 h 1911786"/>
                <a:gd name="connsiteX84" fmla="*/ 2916730 w 5090684"/>
                <a:gd name="connsiteY84" fmla="*/ 1552213 h 1911786"/>
                <a:gd name="connsiteX85" fmla="*/ 2904592 w 5090684"/>
                <a:gd name="connsiteY85" fmla="*/ 1548167 h 1911786"/>
                <a:gd name="connsiteX86" fmla="*/ 2884362 w 5090684"/>
                <a:gd name="connsiteY86" fmla="*/ 1544121 h 1911786"/>
                <a:gd name="connsiteX87" fmla="*/ 2847947 w 5090684"/>
                <a:gd name="connsiteY87" fmla="*/ 1531983 h 1911786"/>
                <a:gd name="connsiteX88" fmla="*/ 2807487 w 5090684"/>
                <a:gd name="connsiteY88" fmla="*/ 1523891 h 1911786"/>
                <a:gd name="connsiteX89" fmla="*/ 2750843 w 5090684"/>
                <a:gd name="connsiteY89" fmla="*/ 1507707 h 1911786"/>
                <a:gd name="connsiteX90" fmla="*/ 2714429 w 5090684"/>
                <a:gd name="connsiteY90" fmla="*/ 1495568 h 1911786"/>
                <a:gd name="connsiteX91" fmla="*/ 2645646 w 5090684"/>
                <a:gd name="connsiteY91" fmla="*/ 1483430 h 1911786"/>
                <a:gd name="connsiteX92" fmla="*/ 2499990 w 5090684"/>
                <a:gd name="connsiteY92" fmla="*/ 1467246 h 1911786"/>
                <a:gd name="connsiteX93" fmla="*/ 2471668 w 5090684"/>
                <a:gd name="connsiteY93" fmla="*/ 1463200 h 1911786"/>
                <a:gd name="connsiteX94" fmla="*/ 2366471 w 5090684"/>
                <a:gd name="connsiteY94" fmla="*/ 1434878 h 1911786"/>
                <a:gd name="connsiteX95" fmla="*/ 2297689 w 5090684"/>
                <a:gd name="connsiteY95" fmla="*/ 1422740 h 1911786"/>
                <a:gd name="connsiteX96" fmla="*/ 2119664 w 5090684"/>
                <a:gd name="connsiteY96" fmla="*/ 1370142 h 1911786"/>
                <a:gd name="connsiteX97" fmla="*/ 1925455 w 5090684"/>
                <a:gd name="connsiteY97" fmla="*/ 1297314 h 1911786"/>
                <a:gd name="connsiteX98" fmla="*/ 1795983 w 5090684"/>
                <a:gd name="connsiteY98" fmla="*/ 1273038 h 1911786"/>
                <a:gd name="connsiteX99" fmla="*/ 1690786 w 5090684"/>
                <a:gd name="connsiteY99" fmla="*/ 1248761 h 1911786"/>
                <a:gd name="connsiteX100" fmla="*/ 1500623 w 5090684"/>
                <a:gd name="connsiteY100" fmla="*/ 1232577 h 1911786"/>
                <a:gd name="connsiteX101" fmla="*/ 1456117 w 5090684"/>
                <a:gd name="connsiteY101" fmla="*/ 1224485 h 1911786"/>
                <a:gd name="connsiteX102" fmla="*/ 1395427 w 5090684"/>
                <a:gd name="connsiteY102" fmla="*/ 1208301 h 1911786"/>
                <a:gd name="connsiteX103" fmla="*/ 1274046 w 5090684"/>
                <a:gd name="connsiteY103" fmla="*/ 1204255 h 1911786"/>
                <a:gd name="connsiteX104" fmla="*/ 1217402 w 5090684"/>
                <a:gd name="connsiteY104" fmla="*/ 1192117 h 1911786"/>
                <a:gd name="connsiteX105" fmla="*/ 1140528 w 5090684"/>
                <a:gd name="connsiteY105" fmla="*/ 1171887 h 1911786"/>
                <a:gd name="connsiteX106" fmla="*/ 1120298 w 5090684"/>
                <a:gd name="connsiteY106" fmla="*/ 1167841 h 1911786"/>
                <a:gd name="connsiteX107" fmla="*/ 1075792 w 5090684"/>
                <a:gd name="connsiteY107" fmla="*/ 1155703 h 1911786"/>
                <a:gd name="connsiteX108" fmla="*/ 1055562 w 5090684"/>
                <a:gd name="connsiteY108" fmla="*/ 1143565 h 1911786"/>
                <a:gd name="connsiteX109" fmla="*/ 1035331 w 5090684"/>
                <a:gd name="connsiteY109" fmla="*/ 1139519 h 1911786"/>
                <a:gd name="connsiteX110" fmla="*/ 1023193 w 5090684"/>
                <a:gd name="connsiteY110" fmla="*/ 1135473 h 1911786"/>
                <a:gd name="connsiteX111" fmla="*/ 974641 w 5090684"/>
                <a:gd name="connsiteY111" fmla="*/ 1111197 h 1911786"/>
                <a:gd name="connsiteX112" fmla="*/ 958457 w 5090684"/>
                <a:gd name="connsiteY112" fmla="*/ 1103105 h 1911786"/>
                <a:gd name="connsiteX113" fmla="*/ 930135 w 5090684"/>
                <a:gd name="connsiteY113" fmla="*/ 1090967 h 1911786"/>
                <a:gd name="connsiteX114" fmla="*/ 917997 w 5090684"/>
                <a:gd name="connsiteY114" fmla="*/ 1082875 h 1911786"/>
                <a:gd name="connsiteX115" fmla="*/ 885629 w 5090684"/>
                <a:gd name="connsiteY115" fmla="*/ 1070737 h 1911786"/>
                <a:gd name="connsiteX116" fmla="*/ 873491 w 5090684"/>
                <a:gd name="connsiteY116" fmla="*/ 1058599 h 1911786"/>
                <a:gd name="connsiteX117" fmla="*/ 828985 w 5090684"/>
                <a:gd name="connsiteY117" fmla="*/ 1038368 h 1911786"/>
                <a:gd name="connsiteX118" fmla="*/ 800662 w 5090684"/>
                <a:gd name="connsiteY118" fmla="*/ 1030276 h 1911786"/>
                <a:gd name="connsiteX119" fmla="*/ 784478 w 5090684"/>
                <a:gd name="connsiteY119" fmla="*/ 1018138 h 1911786"/>
                <a:gd name="connsiteX120" fmla="*/ 735926 w 5090684"/>
                <a:gd name="connsiteY120" fmla="*/ 1006000 h 1911786"/>
                <a:gd name="connsiteX121" fmla="*/ 723788 w 5090684"/>
                <a:gd name="connsiteY121" fmla="*/ 997908 h 1911786"/>
                <a:gd name="connsiteX122" fmla="*/ 695466 w 5090684"/>
                <a:gd name="connsiteY122" fmla="*/ 989816 h 1911786"/>
                <a:gd name="connsiteX123" fmla="*/ 659052 w 5090684"/>
                <a:gd name="connsiteY123" fmla="*/ 969586 h 1911786"/>
                <a:gd name="connsiteX124" fmla="*/ 626684 w 5090684"/>
                <a:gd name="connsiteY124" fmla="*/ 937218 h 1911786"/>
                <a:gd name="connsiteX125" fmla="*/ 610500 w 5090684"/>
                <a:gd name="connsiteY125" fmla="*/ 921034 h 1911786"/>
                <a:gd name="connsiteX126" fmla="*/ 590269 w 5090684"/>
                <a:gd name="connsiteY126" fmla="*/ 900804 h 1911786"/>
                <a:gd name="connsiteX127" fmla="*/ 570039 w 5090684"/>
                <a:gd name="connsiteY127" fmla="*/ 880574 h 1911786"/>
                <a:gd name="connsiteX128" fmla="*/ 557901 w 5090684"/>
                <a:gd name="connsiteY128" fmla="*/ 864390 h 1911786"/>
                <a:gd name="connsiteX129" fmla="*/ 525533 w 5090684"/>
                <a:gd name="connsiteY129" fmla="*/ 844160 h 1911786"/>
                <a:gd name="connsiteX130" fmla="*/ 501257 w 5090684"/>
                <a:gd name="connsiteY130" fmla="*/ 819884 h 1911786"/>
                <a:gd name="connsiteX131" fmla="*/ 493165 w 5090684"/>
                <a:gd name="connsiteY131" fmla="*/ 811791 h 1911786"/>
                <a:gd name="connsiteX132" fmla="*/ 468889 w 5090684"/>
                <a:gd name="connsiteY132" fmla="*/ 795607 h 1911786"/>
                <a:gd name="connsiteX133" fmla="*/ 424383 w 5090684"/>
                <a:gd name="connsiteY133" fmla="*/ 759193 h 1911786"/>
                <a:gd name="connsiteX134" fmla="*/ 400107 w 5090684"/>
                <a:gd name="connsiteY134" fmla="*/ 747055 h 1911786"/>
                <a:gd name="connsiteX135" fmla="*/ 238266 w 5090684"/>
                <a:gd name="connsiteY135" fmla="*/ 743009 h 1911786"/>
                <a:gd name="connsiteX136" fmla="*/ 193760 w 5090684"/>
                <a:gd name="connsiteY136" fmla="*/ 734917 h 1911786"/>
                <a:gd name="connsiteX137" fmla="*/ 177576 w 5090684"/>
                <a:gd name="connsiteY137" fmla="*/ 726825 h 1911786"/>
                <a:gd name="connsiteX138" fmla="*/ 145208 w 5090684"/>
                <a:gd name="connsiteY138" fmla="*/ 722779 h 1911786"/>
                <a:gd name="connsiteX139" fmla="*/ 133069 w 5090684"/>
                <a:gd name="connsiteY139" fmla="*/ 718733 h 1911786"/>
                <a:gd name="connsiteX140" fmla="*/ 120931 w 5090684"/>
                <a:gd name="connsiteY140" fmla="*/ 710641 h 1911786"/>
                <a:gd name="connsiteX141" fmla="*/ 104747 w 5090684"/>
                <a:gd name="connsiteY141" fmla="*/ 706595 h 1911786"/>
                <a:gd name="connsiteX142" fmla="*/ 76425 w 5090684"/>
                <a:gd name="connsiteY142" fmla="*/ 682319 h 1911786"/>
                <a:gd name="connsiteX143" fmla="*/ 104747 w 5090684"/>
                <a:gd name="connsiteY143" fmla="*/ 710641 h 1911786"/>
                <a:gd name="connsiteX144" fmla="*/ 108793 w 5090684"/>
                <a:gd name="connsiteY144"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89119 w 5090684"/>
                <a:gd name="connsiteY3" fmla="*/ 508340 h 1911786"/>
                <a:gd name="connsiteX4" fmla="*/ 505303 w 5090684"/>
                <a:gd name="connsiteY4" fmla="*/ 504294 h 1911786"/>
                <a:gd name="connsiteX5" fmla="*/ 598362 w 5090684"/>
                <a:gd name="connsiteY5" fmla="*/ 480018 h 1911786"/>
                <a:gd name="connsiteX6" fmla="*/ 642868 w 5090684"/>
                <a:gd name="connsiteY6" fmla="*/ 471926 h 1911786"/>
                <a:gd name="connsiteX7" fmla="*/ 663098 w 5090684"/>
                <a:gd name="connsiteY7" fmla="*/ 467880 h 1911786"/>
                <a:gd name="connsiteX8" fmla="*/ 942273 w 5090684"/>
                <a:gd name="connsiteY8" fmla="*/ 391006 h 1911786"/>
                <a:gd name="connsiteX9" fmla="*/ 1019147 w 5090684"/>
                <a:gd name="connsiteY9" fmla="*/ 378868 h 1911786"/>
                <a:gd name="connsiteX10" fmla="*/ 1071746 w 5090684"/>
                <a:gd name="connsiteY10" fmla="*/ 358638 h 1911786"/>
                <a:gd name="connsiteX11" fmla="*/ 1160758 w 5090684"/>
                <a:gd name="connsiteY11" fmla="*/ 346499 h 1911786"/>
                <a:gd name="connsiteX12" fmla="*/ 1253816 w 5090684"/>
                <a:gd name="connsiteY12" fmla="*/ 322223 h 1911786"/>
                <a:gd name="connsiteX13" fmla="*/ 1298323 w 5090684"/>
                <a:gd name="connsiteY13" fmla="*/ 306039 h 1911786"/>
                <a:gd name="connsiteX14" fmla="*/ 1419703 w 5090684"/>
                <a:gd name="connsiteY14" fmla="*/ 265579 h 1911786"/>
                <a:gd name="connsiteX15" fmla="*/ 1796698 w 5090684"/>
                <a:gd name="connsiteY15" fmla="*/ 162894 h 1911786"/>
                <a:gd name="connsiteX16" fmla="*/ 2610971 w 5090684"/>
                <a:gd name="connsiteY16" fmla="*/ 7815 h 1911786"/>
                <a:gd name="connsiteX17" fmla="*/ 3362399 w 5090684"/>
                <a:gd name="connsiteY17" fmla="*/ 36875 h 1911786"/>
                <a:gd name="connsiteX18" fmla="*/ 3627993 w 5090684"/>
                <a:gd name="connsiteY18" fmla="*/ 83357 h 1911786"/>
                <a:gd name="connsiteX19" fmla="*/ 4417802 w 5090684"/>
                <a:gd name="connsiteY19" fmla="*/ 95646 h 1911786"/>
                <a:gd name="connsiteX20" fmla="*/ 5049970 w 5090684"/>
                <a:gd name="connsiteY20" fmla="*/ 91314 h 1911786"/>
                <a:gd name="connsiteX21" fmla="*/ 5024705 w 5090684"/>
                <a:gd name="connsiteY21" fmla="*/ 391006 h 1911786"/>
                <a:gd name="connsiteX22" fmla="*/ 5000429 w 5090684"/>
                <a:gd name="connsiteY22" fmla="*/ 459788 h 1911786"/>
                <a:gd name="connsiteX23" fmla="*/ 4992337 w 5090684"/>
                <a:gd name="connsiteY23" fmla="*/ 496202 h 1911786"/>
                <a:gd name="connsiteX24" fmla="*/ 4980199 w 5090684"/>
                <a:gd name="connsiteY24" fmla="*/ 564984 h 1911786"/>
                <a:gd name="connsiteX25" fmla="*/ 4984245 w 5090684"/>
                <a:gd name="connsiteY25" fmla="*/ 1014092 h 1911786"/>
                <a:gd name="connsiteX26" fmla="*/ 4988291 w 5090684"/>
                <a:gd name="connsiteY26" fmla="*/ 1030276 h 1911786"/>
                <a:gd name="connsiteX27" fmla="*/ 4992337 w 5090684"/>
                <a:gd name="connsiteY27" fmla="*/ 1151657 h 1911786"/>
                <a:gd name="connsiteX28" fmla="*/ 5008521 w 5090684"/>
                <a:gd name="connsiteY28" fmla="*/ 1196163 h 1911786"/>
                <a:gd name="connsiteX29" fmla="*/ 5016613 w 5090684"/>
                <a:gd name="connsiteY29" fmla="*/ 1224485 h 1911786"/>
                <a:gd name="connsiteX30" fmla="*/ 5024705 w 5090684"/>
                <a:gd name="connsiteY30" fmla="*/ 1244715 h 1911786"/>
                <a:gd name="connsiteX31" fmla="*/ 5028751 w 5090684"/>
                <a:gd name="connsiteY31" fmla="*/ 1264945 h 1911786"/>
                <a:gd name="connsiteX32" fmla="*/ 5040889 w 5090684"/>
                <a:gd name="connsiteY32" fmla="*/ 1281130 h 1911786"/>
                <a:gd name="connsiteX33" fmla="*/ 5044935 w 5090684"/>
                <a:gd name="connsiteY33" fmla="*/ 1301360 h 1911786"/>
                <a:gd name="connsiteX34" fmla="*/ 5053027 w 5090684"/>
                <a:gd name="connsiteY34" fmla="*/ 1317544 h 1911786"/>
                <a:gd name="connsiteX35" fmla="*/ 5057073 w 5090684"/>
                <a:gd name="connsiteY35" fmla="*/ 1333728 h 1911786"/>
                <a:gd name="connsiteX36" fmla="*/ 5040889 w 5090684"/>
                <a:gd name="connsiteY36" fmla="*/ 1390372 h 1911786"/>
                <a:gd name="connsiteX37" fmla="*/ 5012567 w 5090684"/>
                <a:gd name="connsiteY37" fmla="*/ 1463200 h 1911786"/>
                <a:gd name="connsiteX38" fmla="*/ 4992337 w 5090684"/>
                <a:gd name="connsiteY38" fmla="*/ 1523891 h 1911786"/>
                <a:gd name="connsiteX39" fmla="*/ 4968061 w 5090684"/>
                <a:gd name="connsiteY39" fmla="*/ 1596719 h 1911786"/>
                <a:gd name="connsiteX40" fmla="*/ 4964015 w 5090684"/>
                <a:gd name="connsiteY40" fmla="*/ 1616949 h 1911786"/>
                <a:gd name="connsiteX41" fmla="*/ 4947831 w 5090684"/>
                <a:gd name="connsiteY41" fmla="*/ 1665501 h 1911786"/>
                <a:gd name="connsiteX42" fmla="*/ 4939738 w 5090684"/>
                <a:gd name="connsiteY42" fmla="*/ 1685731 h 1911786"/>
                <a:gd name="connsiteX43" fmla="*/ 4927600 w 5090684"/>
                <a:gd name="connsiteY43" fmla="*/ 1693823 h 1911786"/>
                <a:gd name="connsiteX44" fmla="*/ 4923554 w 5090684"/>
                <a:gd name="connsiteY44" fmla="*/ 1705961 h 1911786"/>
                <a:gd name="connsiteX45" fmla="*/ 4899278 w 5090684"/>
                <a:gd name="connsiteY45" fmla="*/ 1758560 h 1911786"/>
                <a:gd name="connsiteX46" fmla="*/ 4895232 w 5090684"/>
                <a:gd name="connsiteY46" fmla="*/ 1778790 h 1911786"/>
                <a:gd name="connsiteX47" fmla="*/ 4883094 w 5090684"/>
                <a:gd name="connsiteY47" fmla="*/ 1807112 h 1911786"/>
                <a:gd name="connsiteX48" fmla="*/ 4879048 w 5090684"/>
                <a:gd name="connsiteY48" fmla="*/ 1819250 h 1911786"/>
                <a:gd name="connsiteX49" fmla="*/ 4875002 w 5090684"/>
                <a:gd name="connsiteY49" fmla="*/ 1835434 h 1911786"/>
                <a:gd name="connsiteX50" fmla="*/ 4818358 w 5090684"/>
                <a:gd name="connsiteY50" fmla="*/ 1847572 h 1911786"/>
                <a:gd name="connsiteX51" fmla="*/ 4713162 w 5090684"/>
                <a:gd name="connsiteY51" fmla="*/ 1867802 h 1911786"/>
                <a:gd name="connsiteX52" fmla="*/ 4551321 w 5090684"/>
                <a:gd name="connsiteY52" fmla="*/ 1871848 h 1911786"/>
                <a:gd name="connsiteX53" fmla="*/ 4429940 w 5090684"/>
                <a:gd name="connsiteY53" fmla="*/ 1883986 h 1911786"/>
                <a:gd name="connsiteX54" fmla="*/ 4227639 w 5090684"/>
                <a:gd name="connsiteY54" fmla="*/ 1892078 h 1911786"/>
                <a:gd name="connsiteX55" fmla="*/ 4009154 w 5090684"/>
                <a:gd name="connsiteY55" fmla="*/ 1896124 h 1911786"/>
                <a:gd name="connsiteX56" fmla="*/ 3952510 w 5090684"/>
                <a:gd name="connsiteY56" fmla="*/ 1892078 h 1911786"/>
                <a:gd name="connsiteX57" fmla="*/ 3899912 w 5090684"/>
                <a:gd name="connsiteY57" fmla="*/ 1883986 h 1911786"/>
                <a:gd name="connsiteX58" fmla="*/ 3867544 w 5090684"/>
                <a:gd name="connsiteY58" fmla="*/ 1875894 h 1911786"/>
                <a:gd name="connsiteX59" fmla="*/ 3831130 w 5090684"/>
                <a:gd name="connsiteY59" fmla="*/ 1867802 h 1911786"/>
                <a:gd name="connsiteX60" fmla="*/ 3802808 w 5090684"/>
                <a:gd name="connsiteY60" fmla="*/ 1863756 h 1911786"/>
                <a:gd name="connsiteX61" fmla="*/ 3766393 w 5090684"/>
                <a:gd name="connsiteY61" fmla="*/ 1855664 h 1911786"/>
                <a:gd name="connsiteX62" fmla="*/ 3742117 w 5090684"/>
                <a:gd name="connsiteY62" fmla="*/ 1851618 h 1911786"/>
                <a:gd name="connsiteX63" fmla="*/ 3721887 w 5090684"/>
                <a:gd name="connsiteY63" fmla="*/ 1847572 h 1911786"/>
                <a:gd name="connsiteX64" fmla="*/ 3636921 w 5090684"/>
                <a:gd name="connsiteY64" fmla="*/ 1835434 h 1911786"/>
                <a:gd name="connsiteX65" fmla="*/ 3551954 w 5090684"/>
                <a:gd name="connsiteY65" fmla="*/ 1827342 h 1911786"/>
                <a:gd name="connsiteX66" fmla="*/ 3491264 w 5090684"/>
                <a:gd name="connsiteY66" fmla="*/ 1819250 h 1911786"/>
                <a:gd name="connsiteX67" fmla="*/ 3471034 w 5090684"/>
                <a:gd name="connsiteY67" fmla="*/ 1811158 h 1911786"/>
                <a:gd name="connsiteX68" fmla="*/ 3434620 w 5090684"/>
                <a:gd name="connsiteY68" fmla="*/ 1786882 h 1911786"/>
                <a:gd name="connsiteX69" fmla="*/ 3422482 w 5090684"/>
                <a:gd name="connsiteY69" fmla="*/ 1770698 h 1911786"/>
                <a:gd name="connsiteX70" fmla="*/ 3377976 w 5090684"/>
                <a:gd name="connsiteY70" fmla="*/ 1746422 h 1911786"/>
                <a:gd name="connsiteX71" fmla="*/ 3337515 w 5090684"/>
                <a:gd name="connsiteY71" fmla="*/ 1722145 h 1911786"/>
                <a:gd name="connsiteX72" fmla="*/ 3309193 w 5090684"/>
                <a:gd name="connsiteY72" fmla="*/ 1710007 h 1911786"/>
                <a:gd name="connsiteX73" fmla="*/ 3268733 w 5090684"/>
                <a:gd name="connsiteY73" fmla="*/ 1685731 h 1911786"/>
                <a:gd name="connsiteX74" fmla="*/ 3244457 w 5090684"/>
                <a:gd name="connsiteY74" fmla="*/ 1677639 h 1911786"/>
                <a:gd name="connsiteX75" fmla="*/ 3195905 w 5090684"/>
                <a:gd name="connsiteY75" fmla="*/ 1657409 h 1911786"/>
                <a:gd name="connsiteX76" fmla="*/ 3175675 w 5090684"/>
                <a:gd name="connsiteY76" fmla="*/ 1649317 h 1911786"/>
                <a:gd name="connsiteX77" fmla="*/ 3155445 w 5090684"/>
                <a:gd name="connsiteY77" fmla="*/ 1645271 h 1911786"/>
                <a:gd name="connsiteX78" fmla="*/ 3074524 w 5090684"/>
                <a:gd name="connsiteY78" fmla="*/ 1633133 h 1911786"/>
                <a:gd name="connsiteX79" fmla="*/ 3025972 w 5090684"/>
                <a:gd name="connsiteY79" fmla="*/ 1629087 h 1911786"/>
                <a:gd name="connsiteX80" fmla="*/ 2985512 w 5090684"/>
                <a:gd name="connsiteY80" fmla="*/ 1604811 h 1911786"/>
                <a:gd name="connsiteX81" fmla="*/ 2953144 w 5090684"/>
                <a:gd name="connsiteY81" fmla="*/ 1584581 h 1911786"/>
                <a:gd name="connsiteX82" fmla="*/ 2932914 w 5090684"/>
                <a:gd name="connsiteY82" fmla="*/ 1556259 h 1911786"/>
                <a:gd name="connsiteX83" fmla="*/ 2916730 w 5090684"/>
                <a:gd name="connsiteY83" fmla="*/ 1552213 h 1911786"/>
                <a:gd name="connsiteX84" fmla="*/ 2904592 w 5090684"/>
                <a:gd name="connsiteY84" fmla="*/ 1548167 h 1911786"/>
                <a:gd name="connsiteX85" fmla="*/ 2884362 w 5090684"/>
                <a:gd name="connsiteY85" fmla="*/ 1544121 h 1911786"/>
                <a:gd name="connsiteX86" fmla="*/ 2847947 w 5090684"/>
                <a:gd name="connsiteY86" fmla="*/ 1531983 h 1911786"/>
                <a:gd name="connsiteX87" fmla="*/ 2807487 w 5090684"/>
                <a:gd name="connsiteY87" fmla="*/ 1523891 h 1911786"/>
                <a:gd name="connsiteX88" fmla="*/ 2750843 w 5090684"/>
                <a:gd name="connsiteY88" fmla="*/ 1507707 h 1911786"/>
                <a:gd name="connsiteX89" fmla="*/ 2714429 w 5090684"/>
                <a:gd name="connsiteY89" fmla="*/ 1495568 h 1911786"/>
                <a:gd name="connsiteX90" fmla="*/ 2645646 w 5090684"/>
                <a:gd name="connsiteY90" fmla="*/ 1483430 h 1911786"/>
                <a:gd name="connsiteX91" fmla="*/ 2499990 w 5090684"/>
                <a:gd name="connsiteY91" fmla="*/ 1467246 h 1911786"/>
                <a:gd name="connsiteX92" fmla="*/ 2471668 w 5090684"/>
                <a:gd name="connsiteY92" fmla="*/ 1463200 h 1911786"/>
                <a:gd name="connsiteX93" fmla="*/ 2366471 w 5090684"/>
                <a:gd name="connsiteY93" fmla="*/ 1434878 h 1911786"/>
                <a:gd name="connsiteX94" fmla="*/ 2297689 w 5090684"/>
                <a:gd name="connsiteY94" fmla="*/ 1422740 h 1911786"/>
                <a:gd name="connsiteX95" fmla="*/ 2119664 w 5090684"/>
                <a:gd name="connsiteY95" fmla="*/ 1370142 h 1911786"/>
                <a:gd name="connsiteX96" fmla="*/ 1925455 w 5090684"/>
                <a:gd name="connsiteY96" fmla="*/ 1297314 h 1911786"/>
                <a:gd name="connsiteX97" fmla="*/ 1795983 w 5090684"/>
                <a:gd name="connsiteY97" fmla="*/ 1273038 h 1911786"/>
                <a:gd name="connsiteX98" fmla="*/ 1690786 w 5090684"/>
                <a:gd name="connsiteY98" fmla="*/ 1248761 h 1911786"/>
                <a:gd name="connsiteX99" fmla="*/ 1500623 w 5090684"/>
                <a:gd name="connsiteY99" fmla="*/ 1232577 h 1911786"/>
                <a:gd name="connsiteX100" fmla="*/ 1456117 w 5090684"/>
                <a:gd name="connsiteY100" fmla="*/ 1224485 h 1911786"/>
                <a:gd name="connsiteX101" fmla="*/ 1395427 w 5090684"/>
                <a:gd name="connsiteY101" fmla="*/ 1208301 h 1911786"/>
                <a:gd name="connsiteX102" fmla="*/ 1274046 w 5090684"/>
                <a:gd name="connsiteY102" fmla="*/ 1204255 h 1911786"/>
                <a:gd name="connsiteX103" fmla="*/ 1217402 w 5090684"/>
                <a:gd name="connsiteY103" fmla="*/ 1192117 h 1911786"/>
                <a:gd name="connsiteX104" fmla="*/ 1140528 w 5090684"/>
                <a:gd name="connsiteY104" fmla="*/ 1171887 h 1911786"/>
                <a:gd name="connsiteX105" fmla="*/ 1120298 w 5090684"/>
                <a:gd name="connsiteY105" fmla="*/ 1167841 h 1911786"/>
                <a:gd name="connsiteX106" fmla="*/ 1075792 w 5090684"/>
                <a:gd name="connsiteY106" fmla="*/ 1155703 h 1911786"/>
                <a:gd name="connsiteX107" fmla="*/ 1055562 w 5090684"/>
                <a:gd name="connsiteY107" fmla="*/ 1143565 h 1911786"/>
                <a:gd name="connsiteX108" fmla="*/ 1035331 w 5090684"/>
                <a:gd name="connsiteY108" fmla="*/ 1139519 h 1911786"/>
                <a:gd name="connsiteX109" fmla="*/ 1023193 w 5090684"/>
                <a:gd name="connsiteY109" fmla="*/ 1135473 h 1911786"/>
                <a:gd name="connsiteX110" fmla="*/ 974641 w 5090684"/>
                <a:gd name="connsiteY110" fmla="*/ 1111197 h 1911786"/>
                <a:gd name="connsiteX111" fmla="*/ 958457 w 5090684"/>
                <a:gd name="connsiteY111" fmla="*/ 1103105 h 1911786"/>
                <a:gd name="connsiteX112" fmla="*/ 930135 w 5090684"/>
                <a:gd name="connsiteY112" fmla="*/ 1090967 h 1911786"/>
                <a:gd name="connsiteX113" fmla="*/ 917997 w 5090684"/>
                <a:gd name="connsiteY113" fmla="*/ 1082875 h 1911786"/>
                <a:gd name="connsiteX114" fmla="*/ 885629 w 5090684"/>
                <a:gd name="connsiteY114" fmla="*/ 1070737 h 1911786"/>
                <a:gd name="connsiteX115" fmla="*/ 873491 w 5090684"/>
                <a:gd name="connsiteY115" fmla="*/ 1058599 h 1911786"/>
                <a:gd name="connsiteX116" fmla="*/ 828985 w 5090684"/>
                <a:gd name="connsiteY116" fmla="*/ 1038368 h 1911786"/>
                <a:gd name="connsiteX117" fmla="*/ 800662 w 5090684"/>
                <a:gd name="connsiteY117" fmla="*/ 1030276 h 1911786"/>
                <a:gd name="connsiteX118" fmla="*/ 784478 w 5090684"/>
                <a:gd name="connsiteY118" fmla="*/ 1018138 h 1911786"/>
                <a:gd name="connsiteX119" fmla="*/ 735926 w 5090684"/>
                <a:gd name="connsiteY119" fmla="*/ 1006000 h 1911786"/>
                <a:gd name="connsiteX120" fmla="*/ 723788 w 5090684"/>
                <a:gd name="connsiteY120" fmla="*/ 997908 h 1911786"/>
                <a:gd name="connsiteX121" fmla="*/ 695466 w 5090684"/>
                <a:gd name="connsiteY121" fmla="*/ 989816 h 1911786"/>
                <a:gd name="connsiteX122" fmla="*/ 659052 w 5090684"/>
                <a:gd name="connsiteY122" fmla="*/ 969586 h 1911786"/>
                <a:gd name="connsiteX123" fmla="*/ 626684 w 5090684"/>
                <a:gd name="connsiteY123" fmla="*/ 937218 h 1911786"/>
                <a:gd name="connsiteX124" fmla="*/ 610500 w 5090684"/>
                <a:gd name="connsiteY124" fmla="*/ 921034 h 1911786"/>
                <a:gd name="connsiteX125" fmla="*/ 590269 w 5090684"/>
                <a:gd name="connsiteY125" fmla="*/ 900804 h 1911786"/>
                <a:gd name="connsiteX126" fmla="*/ 570039 w 5090684"/>
                <a:gd name="connsiteY126" fmla="*/ 880574 h 1911786"/>
                <a:gd name="connsiteX127" fmla="*/ 557901 w 5090684"/>
                <a:gd name="connsiteY127" fmla="*/ 864390 h 1911786"/>
                <a:gd name="connsiteX128" fmla="*/ 525533 w 5090684"/>
                <a:gd name="connsiteY128" fmla="*/ 844160 h 1911786"/>
                <a:gd name="connsiteX129" fmla="*/ 501257 w 5090684"/>
                <a:gd name="connsiteY129" fmla="*/ 819884 h 1911786"/>
                <a:gd name="connsiteX130" fmla="*/ 493165 w 5090684"/>
                <a:gd name="connsiteY130" fmla="*/ 811791 h 1911786"/>
                <a:gd name="connsiteX131" fmla="*/ 468889 w 5090684"/>
                <a:gd name="connsiteY131" fmla="*/ 795607 h 1911786"/>
                <a:gd name="connsiteX132" fmla="*/ 424383 w 5090684"/>
                <a:gd name="connsiteY132" fmla="*/ 759193 h 1911786"/>
                <a:gd name="connsiteX133" fmla="*/ 400107 w 5090684"/>
                <a:gd name="connsiteY133" fmla="*/ 747055 h 1911786"/>
                <a:gd name="connsiteX134" fmla="*/ 238266 w 5090684"/>
                <a:gd name="connsiteY134" fmla="*/ 743009 h 1911786"/>
                <a:gd name="connsiteX135" fmla="*/ 193760 w 5090684"/>
                <a:gd name="connsiteY135" fmla="*/ 734917 h 1911786"/>
                <a:gd name="connsiteX136" fmla="*/ 177576 w 5090684"/>
                <a:gd name="connsiteY136" fmla="*/ 726825 h 1911786"/>
                <a:gd name="connsiteX137" fmla="*/ 145208 w 5090684"/>
                <a:gd name="connsiteY137" fmla="*/ 722779 h 1911786"/>
                <a:gd name="connsiteX138" fmla="*/ 133069 w 5090684"/>
                <a:gd name="connsiteY138" fmla="*/ 718733 h 1911786"/>
                <a:gd name="connsiteX139" fmla="*/ 120931 w 5090684"/>
                <a:gd name="connsiteY139" fmla="*/ 710641 h 1911786"/>
                <a:gd name="connsiteX140" fmla="*/ 104747 w 5090684"/>
                <a:gd name="connsiteY140" fmla="*/ 706595 h 1911786"/>
                <a:gd name="connsiteX141" fmla="*/ 76425 w 5090684"/>
                <a:gd name="connsiteY141" fmla="*/ 682319 h 1911786"/>
                <a:gd name="connsiteX142" fmla="*/ 104747 w 5090684"/>
                <a:gd name="connsiteY142" fmla="*/ 710641 h 1911786"/>
                <a:gd name="connsiteX143" fmla="*/ 108793 w 5090684"/>
                <a:gd name="connsiteY143"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489119 w 5090684"/>
                <a:gd name="connsiteY3" fmla="*/ 508340 h 1911786"/>
                <a:gd name="connsiteX4" fmla="*/ 598362 w 5090684"/>
                <a:gd name="connsiteY4" fmla="*/ 480018 h 1911786"/>
                <a:gd name="connsiteX5" fmla="*/ 642868 w 5090684"/>
                <a:gd name="connsiteY5" fmla="*/ 471926 h 1911786"/>
                <a:gd name="connsiteX6" fmla="*/ 663098 w 5090684"/>
                <a:gd name="connsiteY6" fmla="*/ 467880 h 1911786"/>
                <a:gd name="connsiteX7" fmla="*/ 942273 w 5090684"/>
                <a:gd name="connsiteY7" fmla="*/ 391006 h 1911786"/>
                <a:gd name="connsiteX8" fmla="*/ 1019147 w 5090684"/>
                <a:gd name="connsiteY8" fmla="*/ 378868 h 1911786"/>
                <a:gd name="connsiteX9" fmla="*/ 1071746 w 5090684"/>
                <a:gd name="connsiteY9" fmla="*/ 358638 h 1911786"/>
                <a:gd name="connsiteX10" fmla="*/ 1160758 w 5090684"/>
                <a:gd name="connsiteY10" fmla="*/ 346499 h 1911786"/>
                <a:gd name="connsiteX11" fmla="*/ 1253816 w 5090684"/>
                <a:gd name="connsiteY11" fmla="*/ 322223 h 1911786"/>
                <a:gd name="connsiteX12" fmla="*/ 1298323 w 5090684"/>
                <a:gd name="connsiteY12" fmla="*/ 306039 h 1911786"/>
                <a:gd name="connsiteX13" fmla="*/ 1419703 w 5090684"/>
                <a:gd name="connsiteY13" fmla="*/ 265579 h 1911786"/>
                <a:gd name="connsiteX14" fmla="*/ 1796698 w 5090684"/>
                <a:gd name="connsiteY14" fmla="*/ 162894 h 1911786"/>
                <a:gd name="connsiteX15" fmla="*/ 2610971 w 5090684"/>
                <a:gd name="connsiteY15" fmla="*/ 7815 h 1911786"/>
                <a:gd name="connsiteX16" fmla="*/ 3362399 w 5090684"/>
                <a:gd name="connsiteY16" fmla="*/ 36875 h 1911786"/>
                <a:gd name="connsiteX17" fmla="*/ 3627993 w 5090684"/>
                <a:gd name="connsiteY17" fmla="*/ 83357 h 1911786"/>
                <a:gd name="connsiteX18" fmla="*/ 4417802 w 5090684"/>
                <a:gd name="connsiteY18" fmla="*/ 95646 h 1911786"/>
                <a:gd name="connsiteX19" fmla="*/ 5049970 w 5090684"/>
                <a:gd name="connsiteY19" fmla="*/ 91314 h 1911786"/>
                <a:gd name="connsiteX20" fmla="*/ 5024705 w 5090684"/>
                <a:gd name="connsiteY20" fmla="*/ 391006 h 1911786"/>
                <a:gd name="connsiteX21" fmla="*/ 5000429 w 5090684"/>
                <a:gd name="connsiteY21" fmla="*/ 459788 h 1911786"/>
                <a:gd name="connsiteX22" fmla="*/ 4992337 w 5090684"/>
                <a:gd name="connsiteY22" fmla="*/ 496202 h 1911786"/>
                <a:gd name="connsiteX23" fmla="*/ 4980199 w 5090684"/>
                <a:gd name="connsiteY23" fmla="*/ 564984 h 1911786"/>
                <a:gd name="connsiteX24" fmla="*/ 4984245 w 5090684"/>
                <a:gd name="connsiteY24" fmla="*/ 1014092 h 1911786"/>
                <a:gd name="connsiteX25" fmla="*/ 4988291 w 5090684"/>
                <a:gd name="connsiteY25" fmla="*/ 1030276 h 1911786"/>
                <a:gd name="connsiteX26" fmla="*/ 4992337 w 5090684"/>
                <a:gd name="connsiteY26" fmla="*/ 1151657 h 1911786"/>
                <a:gd name="connsiteX27" fmla="*/ 5008521 w 5090684"/>
                <a:gd name="connsiteY27" fmla="*/ 1196163 h 1911786"/>
                <a:gd name="connsiteX28" fmla="*/ 5016613 w 5090684"/>
                <a:gd name="connsiteY28" fmla="*/ 1224485 h 1911786"/>
                <a:gd name="connsiteX29" fmla="*/ 5024705 w 5090684"/>
                <a:gd name="connsiteY29" fmla="*/ 1244715 h 1911786"/>
                <a:gd name="connsiteX30" fmla="*/ 5028751 w 5090684"/>
                <a:gd name="connsiteY30" fmla="*/ 1264945 h 1911786"/>
                <a:gd name="connsiteX31" fmla="*/ 5040889 w 5090684"/>
                <a:gd name="connsiteY31" fmla="*/ 1281130 h 1911786"/>
                <a:gd name="connsiteX32" fmla="*/ 5044935 w 5090684"/>
                <a:gd name="connsiteY32" fmla="*/ 1301360 h 1911786"/>
                <a:gd name="connsiteX33" fmla="*/ 5053027 w 5090684"/>
                <a:gd name="connsiteY33" fmla="*/ 1317544 h 1911786"/>
                <a:gd name="connsiteX34" fmla="*/ 5057073 w 5090684"/>
                <a:gd name="connsiteY34" fmla="*/ 1333728 h 1911786"/>
                <a:gd name="connsiteX35" fmla="*/ 5040889 w 5090684"/>
                <a:gd name="connsiteY35" fmla="*/ 1390372 h 1911786"/>
                <a:gd name="connsiteX36" fmla="*/ 5012567 w 5090684"/>
                <a:gd name="connsiteY36" fmla="*/ 1463200 h 1911786"/>
                <a:gd name="connsiteX37" fmla="*/ 4992337 w 5090684"/>
                <a:gd name="connsiteY37" fmla="*/ 1523891 h 1911786"/>
                <a:gd name="connsiteX38" fmla="*/ 4968061 w 5090684"/>
                <a:gd name="connsiteY38" fmla="*/ 1596719 h 1911786"/>
                <a:gd name="connsiteX39" fmla="*/ 4964015 w 5090684"/>
                <a:gd name="connsiteY39" fmla="*/ 1616949 h 1911786"/>
                <a:gd name="connsiteX40" fmla="*/ 4947831 w 5090684"/>
                <a:gd name="connsiteY40" fmla="*/ 1665501 h 1911786"/>
                <a:gd name="connsiteX41" fmla="*/ 4939738 w 5090684"/>
                <a:gd name="connsiteY41" fmla="*/ 1685731 h 1911786"/>
                <a:gd name="connsiteX42" fmla="*/ 4927600 w 5090684"/>
                <a:gd name="connsiteY42" fmla="*/ 1693823 h 1911786"/>
                <a:gd name="connsiteX43" fmla="*/ 4923554 w 5090684"/>
                <a:gd name="connsiteY43" fmla="*/ 1705961 h 1911786"/>
                <a:gd name="connsiteX44" fmla="*/ 4899278 w 5090684"/>
                <a:gd name="connsiteY44" fmla="*/ 1758560 h 1911786"/>
                <a:gd name="connsiteX45" fmla="*/ 4895232 w 5090684"/>
                <a:gd name="connsiteY45" fmla="*/ 1778790 h 1911786"/>
                <a:gd name="connsiteX46" fmla="*/ 4883094 w 5090684"/>
                <a:gd name="connsiteY46" fmla="*/ 1807112 h 1911786"/>
                <a:gd name="connsiteX47" fmla="*/ 4879048 w 5090684"/>
                <a:gd name="connsiteY47" fmla="*/ 1819250 h 1911786"/>
                <a:gd name="connsiteX48" fmla="*/ 4875002 w 5090684"/>
                <a:gd name="connsiteY48" fmla="*/ 1835434 h 1911786"/>
                <a:gd name="connsiteX49" fmla="*/ 4818358 w 5090684"/>
                <a:gd name="connsiteY49" fmla="*/ 1847572 h 1911786"/>
                <a:gd name="connsiteX50" fmla="*/ 4713162 w 5090684"/>
                <a:gd name="connsiteY50" fmla="*/ 1867802 h 1911786"/>
                <a:gd name="connsiteX51" fmla="*/ 4551321 w 5090684"/>
                <a:gd name="connsiteY51" fmla="*/ 1871848 h 1911786"/>
                <a:gd name="connsiteX52" fmla="*/ 4429940 w 5090684"/>
                <a:gd name="connsiteY52" fmla="*/ 1883986 h 1911786"/>
                <a:gd name="connsiteX53" fmla="*/ 4227639 w 5090684"/>
                <a:gd name="connsiteY53" fmla="*/ 1892078 h 1911786"/>
                <a:gd name="connsiteX54" fmla="*/ 4009154 w 5090684"/>
                <a:gd name="connsiteY54" fmla="*/ 1896124 h 1911786"/>
                <a:gd name="connsiteX55" fmla="*/ 3952510 w 5090684"/>
                <a:gd name="connsiteY55" fmla="*/ 1892078 h 1911786"/>
                <a:gd name="connsiteX56" fmla="*/ 3899912 w 5090684"/>
                <a:gd name="connsiteY56" fmla="*/ 1883986 h 1911786"/>
                <a:gd name="connsiteX57" fmla="*/ 3867544 w 5090684"/>
                <a:gd name="connsiteY57" fmla="*/ 1875894 h 1911786"/>
                <a:gd name="connsiteX58" fmla="*/ 3831130 w 5090684"/>
                <a:gd name="connsiteY58" fmla="*/ 1867802 h 1911786"/>
                <a:gd name="connsiteX59" fmla="*/ 3802808 w 5090684"/>
                <a:gd name="connsiteY59" fmla="*/ 1863756 h 1911786"/>
                <a:gd name="connsiteX60" fmla="*/ 3766393 w 5090684"/>
                <a:gd name="connsiteY60" fmla="*/ 1855664 h 1911786"/>
                <a:gd name="connsiteX61" fmla="*/ 3742117 w 5090684"/>
                <a:gd name="connsiteY61" fmla="*/ 1851618 h 1911786"/>
                <a:gd name="connsiteX62" fmla="*/ 3721887 w 5090684"/>
                <a:gd name="connsiteY62" fmla="*/ 1847572 h 1911786"/>
                <a:gd name="connsiteX63" fmla="*/ 3636921 w 5090684"/>
                <a:gd name="connsiteY63" fmla="*/ 1835434 h 1911786"/>
                <a:gd name="connsiteX64" fmla="*/ 3551954 w 5090684"/>
                <a:gd name="connsiteY64" fmla="*/ 1827342 h 1911786"/>
                <a:gd name="connsiteX65" fmla="*/ 3491264 w 5090684"/>
                <a:gd name="connsiteY65" fmla="*/ 1819250 h 1911786"/>
                <a:gd name="connsiteX66" fmla="*/ 3471034 w 5090684"/>
                <a:gd name="connsiteY66" fmla="*/ 1811158 h 1911786"/>
                <a:gd name="connsiteX67" fmla="*/ 3434620 w 5090684"/>
                <a:gd name="connsiteY67" fmla="*/ 1786882 h 1911786"/>
                <a:gd name="connsiteX68" fmla="*/ 3422482 w 5090684"/>
                <a:gd name="connsiteY68" fmla="*/ 1770698 h 1911786"/>
                <a:gd name="connsiteX69" fmla="*/ 3377976 w 5090684"/>
                <a:gd name="connsiteY69" fmla="*/ 1746422 h 1911786"/>
                <a:gd name="connsiteX70" fmla="*/ 3337515 w 5090684"/>
                <a:gd name="connsiteY70" fmla="*/ 1722145 h 1911786"/>
                <a:gd name="connsiteX71" fmla="*/ 3309193 w 5090684"/>
                <a:gd name="connsiteY71" fmla="*/ 1710007 h 1911786"/>
                <a:gd name="connsiteX72" fmla="*/ 3268733 w 5090684"/>
                <a:gd name="connsiteY72" fmla="*/ 1685731 h 1911786"/>
                <a:gd name="connsiteX73" fmla="*/ 3244457 w 5090684"/>
                <a:gd name="connsiteY73" fmla="*/ 1677639 h 1911786"/>
                <a:gd name="connsiteX74" fmla="*/ 3195905 w 5090684"/>
                <a:gd name="connsiteY74" fmla="*/ 1657409 h 1911786"/>
                <a:gd name="connsiteX75" fmla="*/ 3175675 w 5090684"/>
                <a:gd name="connsiteY75" fmla="*/ 1649317 h 1911786"/>
                <a:gd name="connsiteX76" fmla="*/ 3155445 w 5090684"/>
                <a:gd name="connsiteY76" fmla="*/ 1645271 h 1911786"/>
                <a:gd name="connsiteX77" fmla="*/ 3074524 w 5090684"/>
                <a:gd name="connsiteY77" fmla="*/ 1633133 h 1911786"/>
                <a:gd name="connsiteX78" fmla="*/ 3025972 w 5090684"/>
                <a:gd name="connsiteY78" fmla="*/ 1629087 h 1911786"/>
                <a:gd name="connsiteX79" fmla="*/ 2985512 w 5090684"/>
                <a:gd name="connsiteY79" fmla="*/ 1604811 h 1911786"/>
                <a:gd name="connsiteX80" fmla="*/ 2953144 w 5090684"/>
                <a:gd name="connsiteY80" fmla="*/ 1584581 h 1911786"/>
                <a:gd name="connsiteX81" fmla="*/ 2932914 w 5090684"/>
                <a:gd name="connsiteY81" fmla="*/ 1556259 h 1911786"/>
                <a:gd name="connsiteX82" fmla="*/ 2916730 w 5090684"/>
                <a:gd name="connsiteY82" fmla="*/ 1552213 h 1911786"/>
                <a:gd name="connsiteX83" fmla="*/ 2904592 w 5090684"/>
                <a:gd name="connsiteY83" fmla="*/ 1548167 h 1911786"/>
                <a:gd name="connsiteX84" fmla="*/ 2884362 w 5090684"/>
                <a:gd name="connsiteY84" fmla="*/ 1544121 h 1911786"/>
                <a:gd name="connsiteX85" fmla="*/ 2847947 w 5090684"/>
                <a:gd name="connsiteY85" fmla="*/ 1531983 h 1911786"/>
                <a:gd name="connsiteX86" fmla="*/ 2807487 w 5090684"/>
                <a:gd name="connsiteY86" fmla="*/ 1523891 h 1911786"/>
                <a:gd name="connsiteX87" fmla="*/ 2750843 w 5090684"/>
                <a:gd name="connsiteY87" fmla="*/ 1507707 h 1911786"/>
                <a:gd name="connsiteX88" fmla="*/ 2714429 w 5090684"/>
                <a:gd name="connsiteY88" fmla="*/ 1495568 h 1911786"/>
                <a:gd name="connsiteX89" fmla="*/ 2645646 w 5090684"/>
                <a:gd name="connsiteY89" fmla="*/ 1483430 h 1911786"/>
                <a:gd name="connsiteX90" fmla="*/ 2499990 w 5090684"/>
                <a:gd name="connsiteY90" fmla="*/ 1467246 h 1911786"/>
                <a:gd name="connsiteX91" fmla="*/ 2471668 w 5090684"/>
                <a:gd name="connsiteY91" fmla="*/ 1463200 h 1911786"/>
                <a:gd name="connsiteX92" fmla="*/ 2366471 w 5090684"/>
                <a:gd name="connsiteY92" fmla="*/ 1434878 h 1911786"/>
                <a:gd name="connsiteX93" fmla="*/ 2297689 w 5090684"/>
                <a:gd name="connsiteY93" fmla="*/ 1422740 h 1911786"/>
                <a:gd name="connsiteX94" fmla="*/ 2119664 w 5090684"/>
                <a:gd name="connsiteY94" fmla="*/ 1370142 h 1911786"/>
                <a:gd name="connsiteX95" fmla="*/ 1925455 w 5090684"/>
                <a:gd name="connsiteY95" fmla="*/ 1297314 h 1911786"/>
                <a:gd name="connsiteX96" fmla="*/ 1795983 w 5090684"/>
                <a:gd name="connsiteY96" fmla="*/ 1273038 h 1911786"/>
                <a:gd name="connsiteX97" fmla="*/ 1690786 w 5090684"/>
                <a:gd name="connsiteY97" fmla="*/ 1248761 h 1911786"/>
                <a:gd name="connsiteX98" fmla="*/ 1500623 w 5090684"/>
                <a:gd name="connsiteY98" fmla="*/ 1232577 h 1911786"/>
                <a:gd name="connsiteX99" fmla="*/ 1456117 w 5090684"/>
                <a:gd name="connsiteY99" fmla="*/ 1224485 h 1911786"/>
                <a:gd name="connsiteX100" fmla="*/ 1395427 w 5090684"/>
                <a:gd name="connsiteY100" fmla="*/ 1208301 h 1911786"/>
                <a:gd name="connsiteX101" fmla="*/ 1274046 w 5090684"/>
                <a:gd name="connsiteY101" fmla="*/ 1204255 h 1911786"/>
                <a:gd name="connsiteX102" fmla="*/ 1217402 w 5090684"/>
                <a:gd name="connsiteY102" fmla="*/ 1192117 h 1911786"/>
                <a:gd name="connsiteX103" fmla="*/ 1140528 w 5090684"/>
                <a:gd name="connsiteY103" fmla="*/ 1171887 h 1911786"/>
                <a:gd name="connsiteX104" fmla="*/ 1120298 w 5090684"/>
                <a:gd name="connsiteY104" fmla="*/ 1167841 h 1911786"/>
                <a:gd name="connsiteX105" fmla="*/ 1075792 w 5090684"/>
                <a:gd name="connsiteY105" fmla="*/ 1155703 h 1911786"/>
                <a:gd name="connsiteX106" fmla="*/ 1055562 w 5090684"/>
                <a:gd name="connsiteY106" fmla="*/ 1143565 h 1911786"/>
                <a:gd name="connsiteX107" fmla="*/ 1035331 w 5090684"/>
                <a:gd name="connsiteY107" fmla="*/ 1139519 h 1911786"/>
                <a:gd name="connsiteX108" fmla="*/ 1023193 w 5090684"/>
                <a:gd name="connsiteY108" fmla="*/ 1135473 h 1911786"/>
                <a:gd name="connsiteX109" fmla="*/ 974641 w 5090684"/>
                <a:gd name="connsiteY109" fmla="*/ 1111197 h 1911786"/>
                <a:gd name="connsiteX110" fmla="*/ 958457 w 5090684"/>
                <a:gd name="connsiteY110" fmla="*/ 1103105 h 1911786"/>
                <a:gd name="connsiteX111" fmla="*/ 930135 w 5090684"/>
                <a:gd name="connsiteY111" fmla="*/ 1090967 h 1911786"/>
                <a:gd name="connsiteX112" fmla="*/ 917997 w 5090684"/>
                <a:gd name="connsiteY112" fmla="*/ 1082875 h 1911786"/>
                <a:gd name="connsiteX113" fmla="*/ 885629 w 5090684"/>
                <a:gd name="connsiteY113" fmla="*/ 1070737 h 1911786"/>
                <a:gd name="connsiteX114" fmla="*/ 873491 w 5090684"/>
                <a:gd name="connsiteY114" fmla="*/ 1058599 h 1911786"/>
                <a:gd name="connsiteX115" fmla="*/ 828985 w 5090684"/>
                <a:gd name="connsiteY115" fmla="*/ 1038368 h 1911786"/>
                <a:gd name="connsiteX116" fmla="*/ 800662 w 5090684"/>
                <a:gd name="connsiteY116" fmla="*/ 1030276 h 1911786"/>
                <a:gd name="connsiteX117" fmla="*/ 784478 w 5090684"/>
                <a:gd name="connsiteY117" fmla="*/ 1018138 h 1911786"/>
                <a:gd name="connsiteX118" fmla="*/ 735926 w 5090684"/>
                <a:gd name="connsiteY118" fmla="*/ 1006000 h 1911786"/>
                <a:gd name="connsiteX119" fmla="*/ 723788 w 5090684"/>
                <a:gd name="connsiteY119" fmla="*/ 997908 h 1911786"/>
                <a:gd name="connsiteX120" fmla="*/ 695466 w 5090684"/>
                <a:gd name="connsiteY120" fmla="*/ 989816 h 1911786"/>
                <a:gd name="connsiteX121" fmla="*/ 659052 w 5090684"/>
                <a:gd name="connsiteY121" fmla="*/ 969586 h 1911786"/>
                <a:gd name="connsiteX122" fmla="*/ 626684 w 5090684"/>
                <a:gd name="connsiteY122" fmla="*/ 937218 h 1911786"/>
                <a:gd name="connsiteX123" fmla="*/ 610500 w 5090684"/>
                <a:gd name="connsiteY123" fmla="*/ 921034 h 1911786"/>
                <a:gd name="connsiteX124" fmla="*/ 590269 w 5090684"/>
                <a:gd name="connsiteY124" fmla="*/ 900804 h 1911786"/>
                <a:gd name="connsiteX125" fmla="*/ 570039 w 5090684"/>
                <a:gd name="connsiteY125" fmla="*/ 880574 h 1911786"/>
                <a:gd name="connsiteX126" fmla="*/ 557901 w 5090684"/>
                <a:gd name="connsiteY126" fmla="*/ 864390 h 1911786"/>
                <a:gd name="connsiteX127" fmla="*/ 525533 w 5090684"/>
                <a:gd name="connsiteY127" fmla="*/ 844160 h 1911786"/>
                <a:gd name="connsiteX128" fmla="*/ 501257 w 5090684"/>
                <a:gd name="connsiteY128" fmla="*/ 819884 h 1911786"/>
                <a:gd name="connsiteX129" fmla="*/ 493165 w 5090684"/>
                <a:gd name="connsiteY129" fmla="*/ 811791 h 1911786"/>
                <a:gd name="connsiteX130" fmla="*/ 468889 w 5090684"/>
                <a:gd name="connsiteY130" fmla="*/ 795607 h 1911786"/>
                <a:gd name="connsiteX131" fmla="*/ 424383 w 5090684"/>
                <a:gd name="connsiteY131" fmla="*/ 759193 h 1911786"/>
                <a:gd name="connsiteX132" fmla="*/ 400107 w 5090684"/>
                <a:gd name="connsiteY132" fmla="*/ 747055 h 1911786"/>
                <a:gd name="connsiteX133" fmla="*/ 238266 w 5090684"/>
                <a:gd name="connsiteY133" fmla="*/ 743009 h 1911786"/>
                <a:gd name="connsiteX134" fmla="*/ 193760 w 5090684"/>
                <a:gd name="connsiteY134" fmla="*/ 734917 h 1911786"/>
                <a:gd name="connsiteX135" fmla="*/ 177576 w 5090684"/>
                <a:gd name="connsiteY135" fmla="*/ 726825 h 1911786"/>
                <a:gd name="connsiteX136" fmla="*/ 145208 w 5090684"/>
                <a:gd name="connsiteY136" fmla="*/ 722779 h 1911786"/>
                <a:gd name="connsiteX137" fmla="*/ 133069 w 5090684"/>
                <a:gd name="connsiteY137" fmla="*/ 718733 h 1911786"/>
                <a:gd name="connsiteX138" fmla="*/ 120931 w 5090684"/>
                <a:gd name="connsiteY138" fmla="*/ 710641 h 1911786"/>
                <a:gd name="connsiteX139" fmla="*/ 104747 w 5090684"/>
                <a:gd name="connsiteY139" fmla="*/ 706595 h 1911786"/>
                <a:gd name="connsiteX140" fmla="*/ 76425 w 5090684"/>
                <a:gd name="connsiteY140" fmla="*/ 682319 h 1911786"/>
                <a:gd name="connsiteX141" fmla="*/ 104747 w 5090684"/>
                <a:gd name="connsiteY141" fmla="*/ 710641 h 1911786"/>
                <a:gd name="connsiteX142" fmla="*/ 108793 w 5090684"/>
                <a:gd name="connsiteY142"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598362 w 5090684"/>
                <a:gd name="connsiteY3" fmla="*/ 480018 h 1911786"/>
                <a:gd name="connsiteX4" fmla="*/ 642868 w 5090684"/>
                <a:gd name="connsiteY4" fmla="*/ 471926 h 1911786"/>
                <a:gd name="connsiteX5" fmla="*/ 663098 w 5090684"/>
                <a:gd name="connsiteY5" fmla="*/ 467880 h 1911786"/>
                <a:gd name="connsiteX6" fmla="*/ 942273 w 5090684"/>
                <a:gd name="connsiteY6" fmla="*/ 391006 h 1911786"/>
                <a:gd name="connsiteX7" fmla="*/ 1019147 w 5090684"/>
                <a:gd name="connsiteY7" fmla="*/ 378868 h 1911786"/>
                <a:gd name="connsiteX8" fmla="*/ 1071746 w 5090684"/>
                <a:gd name="connsiteY8" fmla="*/ 358638 h 1911786"/>
                <a:gd name="connsiteX9" fmla="*/ 1160758 w 5090684"/>
                <a:gd name="connsiteY9" fmla="*/ 346499 h 1911786"/>
                <a:gd name="connsiteX10" fmla="*/ 1253816 w 5090684"/>
                <a:gd name="connsiteY10" fmla="*/ 322223 h 1911786"/>
                <a:gd name="connsiteX11" fmla="*/ 1298323 w 5090684"/>
                <a:gd name="connsiteY11" fmla="*/ 306039 h 1911786"/>
                <a:gd name="connsiteX12" fmla="*/ 1419703 w 5090684"/>
                <a:gd name="connsiteY12" fmla="*/ 265579 h 1911786"/>
                <a:gd name="connsiteX13" fmla="*/ 1796698 w 5090684"/>
                <a:gd name="connsiteY13" fmla="*/ 162894 h 1911786"/>
                <a:gd name="connsiteX14" fmla="*/ 2610971 w 5090684"/>
                <a:gd name="connsiteY14" fmla="*/ 7815 h 1911786"/>
                <a:gd name="connsiteX15" fmla="*/ 3362399 w 5090684"/>
                <a:gd name="connsiteY15" fmla="*/ 36875 h 1911786"/>
                <a:gd name="connsiteX16" fmla="*/ 3627993 w 5090684"/>
                <a:gd name="connsiteY16" fmla="*/ 83357 h 1911786"/>
                <a:gd name="connsiteX17" fmla="*/ 4417802 w 5090684"/>
                <a:gd name="connsiteY17" fmla="*/ 95646 h 1911786"/>
                <a:gd name="connsiteX18" fmla="*/ 5049970 w 5090684"/>
                <a:gd name="connsiteY18" fmla="*/ 91314 h 1911786"/>
                <a:gd name="connsiteX19" fmla="*/ 5024705 w 5090684"/>
                <a:gd name="connsiteY19" fmla="*/ 391006 h 1911786"/>
                <a:gd name="connsiteX20" fmla="*/ 5000429 w 5090684"/>
                <a:gd name="connsiteY20" fmla="*/ 459788 h 1911786"/>
                <a:gd name="connsiteX21" fmla="*/ 4992337 w 5090684"/>
                <a:gd name="connsiteY21" fmla="*/ 496202 h 1911786"/>
                <a:gd name="connsiteX22" fmla="*/ 4980199 w 5090684"/>
                <a:gd name="connsiteY22" fmla="*/ 564984 h 1911786"/>
                <a:gd name="connsiteX23" fmla="*/ 4984245 w 5090684"/>
                <a:gd name="connsiteY23" fmla="*/ 1014092 h 1911786"/>
                <a:gd name="connsiteX24" fmla="*/ 4988291 w 5090684"/>
                <a:gd name="connsiteY24" fmla="*/ 1030276 h 1911786"/>
                <a:gd name="connsiteX25" fmla="*/ 4992337 w 5090684"/>
                <a:gd name="connsiteY25" fmla="*/ 1151657 h 1911786"/>
                <a:gd name="connsiteX26" fmla="*/ 5008521 w 5090684"/>
                <a:gd name="connsiteY26" fmla="*/ 1196163 h 1911786"/>
                <a:gd name="connsiteX27" fmla="*/ 5016613 w 5090684"/>
                <a:gd name="connsiteY27" fmla="*/ 1224485 h 1911786"/>
                <a:gd name="connsiteX28" fmla="*/ 5024705 w 5090684"/>
                <a:gd name="connsiteY28" fmla="*/ 1244715 h 1911786"/>
                <a:gd name="connsiteX29" fmla="*/ 5028751 w 5090684"/>
                <a:gd name="connsiteY29" fmla="*/ 1264945 h 1911786"/>
                <a:gd name="connsiteX30" fmla="*/ 5040889 w 5090684"/>
                <a:gd name="connsiteY30" fmla="*/ 1281130 h 1911786"/>
                <a:gd name="connsiteX31" fmla="*/ 5044935 w 5090684"/>
                <a:gd name="connsiteY31" fmla="*/ 1301360 h 1911786"/>
                <a:gd name="connsiteX32" fmla="*/ 5053027 w 5090684"/>
                <a:gd name="connsiteY32" fmla="*/ 1317544 h 1911786"/>
                <a:gd name="connsiteX33" fmla="*/ 5057073 w 5090684"/>
                <a:gd name="connsiteY33" fmla="*/ 1333728 h 1911786"/>
                <a:gd name="connsiteX34" fmla="*/ 5040889 w 5090684"/>
                <a:gd name="connsiteY34" fmla="*/ 1390372 h 1911786"/>
                <a:gd name="connsiteX35" fmla="*/ 5012567 w 5090684"/>
                <a:gd name="connsiteY35" fmla="*/ 1463200 h 1911786"/>
                <a:gd name="connsiteX36" fmla="*/ 4992337 w 5090684"/>
                <a:gd name="connsiteY36" fmla="*/ 1523891 h 1911786"/>
                <a:gd name="connsiteX37" fmla="*/ 4968061 w 5090684"/>
                <a:gd name="connsiteY37" fmla="*/ 1596719 h 1911786"/>
                <a:gd name="connsiteX38" fmla="*/ 4964015 w 5090684"/>
                <a:gd name="connsiteY38" fmla="*/ 1616949 h 1911786"/>
                <a:gd name="connsiteX39" fmla="*/ 4947831 w 5090684"/>
                <a:gd name="connsiteY39" fmla="*/ 1665501 h 1911786"/>
                <a:gd name="connsiteX40" fmla="*/ 4939738 w 5090684"/>
                <a:gd name="connsiteY40" fmla="*/ 1685731 h 1911786"/>
                <a:gd name="connsiteX41" fmla="*/ 4927600 w 5090684"/>
                <a:gd name="connsiteY41" fmla="*/ 1693823 h 1911786"/>
                <a:gd name="connsiteX42" fmla="*/ 4923554 w 5090684"/>
                <a:gd name="connsiteY42" fmla="*/ 1705961 h 1911786"/>
                <a:gd name="connsiteX43" fmla="*/ 4899278 w 5090684"/>
                <a:gd name="connsiteY43" fmla="*/ 1758560 h 1911786"/>
                <a:gd name="connsiteX44" fmla="*/ 4895232 w 5090684"/>
                <a:gd name="connsiteY44" fmla="*/ 1778790 h 1911786"/>
                <a:gd name="connsiteX45" fmla="*/ 4883094 w 5090684"/>
                <a:gd name="connsiteY45" fmla="*/ 1807112 h 1911786"/>
                <a:gd name="connsiteX46" fmla="*/ 4879048 w 5090684"/>
                <a:gd name="connsiteY46" fmla="*/ 1819250 h 1911786"/>
                <a:gd name="connsiteX47" fmla="*/ 4875002 w 5090684"/>
                <a:gd name="connsiteY47" fmla="*/ 1835434 h 1911786"/>
                <a:gd name="connsiteX48" fmla="*/ 4818358 w 5090684"/>
                <a:gd name="connsiteY48" fmla="*/ 1847572 h 1911786"/>
                <a:gd name="connsiteX49" fmla="*/ 4713162 w 5090684"/>
                <a:gd name="connsiteY49" fmla="*/ 1867802 h 1911786"/>
                <a:gd name="connsiteX50" fmla="*/ 4551321 w 5090684"/>
                <a:gd name="connsiteY50" fmla="*/ 1871848 h 1911786"/>
                <a:gd name="connsiteX51" fmla="*/ 4429940 w 5090684"/>
                <a:gd name="connsiteY51" fmla="*/ 1883986 h 1911786"/>
                <a:gd name="connsiteX52" fmla="*/ 4227639 w 5090684"/>
                <a:gd name="connsiteY52" fmla="*/ 1892078 h 1911786"/>
                <a:gd name="connsiteX53" fmla="*/ 4009154 w 5090684"/>
                <a:gd name="connsiteY53" fmla="*/ 1896124 h 1911786"/>
                <a:gd name="connsiteX54" fmla="*/ 3952510 w 5090684"/>
                <a:gd name="connsiteY54" fmla="*/ 1892078 h 1911786"/>
                <a:gd name="connsiteX55" fmla="*/ 3899912 w 5090684"/>
                <a:gd name="connsiteY55" fmla="*/ 1883986 h 1911786"/>
                <a:gd name="connsiteX56" fmla="*/ 3867544 w 5090684"/>
                <a:gd name="connsiteY56" fmla="*/ 1875894 h 1911786"/>
                <a:gd name="connsiteX57" fmla="*/ 3831130 w 5090684"/>
                <a:gd name="connsiteY57" fmla="*/ 1867802 h 1911786"/>
                <a:gd name="connsiteX58" fmla="*/ 3802808 w 5090684"/>
                <a:gd name="connsiteY58" fmla="*/ 1863756 h 1911786"/>
                <a:gd name="connsiteX59" fmla="*/ 3766393 w 5090684"/>
                <a:gd name="connsiteY59" fmla="*/ 1855664 h 1911786"/>
                <a:gd name="connsiteX60" fmla="*/ 3742117 w 5090684"/>
                <a:gd name="connsiteY60" fmla="*/ 1851618 h 1911786"/>
                <a:gd name="connsiteX61" fmla="*/ 3721887 w 5090684"/>
                <a:gd name="connsiteY61" fmla="*/ 1847572 h 1911786"/>
                <a:gd name="connsiteX62" fmla="*/ 3636921 w 5090684"/>
                <a:gd name="connsiteY62" fmla="*/ 1835434 h 1911786"/>
                <a:gd name="connsiteX63" fmla="*/ 3551954 w 5090684"/>
                <a:gd name="connsiteY63" fmla="*/ 1827342 h 1911786"/>
                <a:gd name="connsiteX64" fmla="*/ 3491264 w 5090684"/>
                <a:gd name="connsiteY64" fmla="*/ 1819250 h 1911786"/>
                <a:gd name="connsiteX65" fmla="*/ 3471034 w 5090684"/>
                <a:gd name="connsiteY65" fmla="*/ 1811158 h 1911786"/>
                <a:gd name="connsiteX66" fmla="*/ 3434620 w 5090684"/>
                <a:gd name="connsiteY66" fmla="*/ 1786882 h 1911786"/>
                <a:gd name="connsiteX67" fmla="*/ 3422482 w 5090684"/>
                <a:gd name="connsiteY67" fmla="*/ 1770698 h 1911786"/>
                <a:gd name="connsiteX68" fmla="*/ 3377976 w 5090684"/>
                <a:gd name="connsiteY68" fmla="*/ 1746422 h 1911786"/>
                <a:gd name="connsiteX69" fmla="*/ 3337515 w 5090684"/>
                <a:gd name="connsiteY69" fmla="*/ 1722145 h 1911786"/>
                <a:gd name="connsiteX70" fmla="*/ 3309193 w 5090684"/>
                <a:gd name="connsiteY70" fmla="*/ 1710007 h 1911786"/>
                <a:gd name="connsiteX71" fmla="*/ 3268733 w 5090684"/>
                <a:gd name="connsiteY71" fmla="*/ 1685731 h 1911786"/>
                <a:gd name="connsiteX72" fmla="*/ 3244457 w 5090684"/>
                <a:gd name="connsiteY72" fmla="*/ 1677639 h 1911786"/>
                <a:gd name="connsiteX73" fmla="*/ 3195905 w 5090684"/>
                <a:gd name="connsiteY73" fmla="*/ 1657409 h 1911786"/>
                <a:gd name="connsiteX74" fmla="*/ 3175675 w 5090684"/>
                <a:gd name="connsiteY74" fmla="*/ 1649317 h 1911786"/>
                <a:gd name="connsiteX75" fmla="*/ 3155445 w 5090684"/>
                <a:gd name="connsiteY75" fmla="*/ 1645271 h 1911786"/>
                <a:gd name="connsiteX76" fmla="*/ 3074524 w 5090684"/>
                <a:gd name="connsiteY76" fmla="*/ 1633133 h 1911786"/>
                <a:gd name="connsiteX77" fmla="*/ 3025972 w 5090684"/>
                <a:gd name="connsiteY77" fmla="*/ 1629087 h 1911786"/>
                <a:gd name="connsiteX78" fmla="*/ 2985512 w 5090684"/>
                <a:gd name="connsiteY78" fmla="*/ 1604811 h 1911786"/>
                <a:gd name="connsiteX79" fmla="*/ 2953144 w 5090684"/>
                <a:gd name="connsiteY79" fmla="*/ 1584581 h 1911786"/>
                <a:gd name="connsiteX80" fmla="*/ 2932914 w 5090684"/>
                <a:gd name="connsiteY80" fmla="*/ 1556259 h 1911786"/>
                <a:gd name="connsiteX81" fmla="*/ 2916730 w 5090684"/>
                <a:gd name="connsiteY81" fmla="*/ 1552213 h 1911786"/>
                <a:gd name="connsiteX82" fmla="*/ 2904592 w 5090684"/>
                <a:gd name="connsiteY82" fmla="*/ 1548167 h 1911786"/>
                <a:gd name="connsiteX83" fmla="*/ 2884362 w 5090684"/>
                <a:gd name="connsiteY83" fmla="*/ 1544121 h 1911786"/>
                <a:gd name="connsiteX84" fmla="*/ 2847947 w 5090684"/>
                <a:gd name="connsiteY84" fmla="*/ 1531983 h 1911786"/>
                <a:gd name="connsiteX85" fmla="*/ 2807487 w 5090684"/>
                <a:gd name="connsiteY85" fmla="*/ 1523891 h 1911786"/>
                <a:gd name="connsiteX86" fmla="*/ 2750843 w 5090684"/>
                <a:gd name="connsiteY86" fmla="*/ 1507707 h 1911786"/>
                <a:gd name="connsiteX87" fmla="*/ 2714429 w 5090684"/>
                <a:gd name="connsiteY87" fmla="*/ 1495568 h 1911786"/>
                <a:gd name="connsiteX88" fmla="*/ 2645646 w 5090684"/>
                <a:gd name="connsiteY88" fmla="*/ 1483430 h 1911786"/>
                <a:gd name="connsiteX89" fmla="*/ 2499990 w 5090684"/>
                <a:gd name="connsiteY89" fmla="*/ 1467246 h 1911786"/>
                <a:gd name="connsiteX90" fmla="*/ 2471668 w 5090684"/>
                <a:gd name="connsiteY90" fmla="*/ 1463200 h 1911786"/>
                <a:gd name="connsiteX91" fmla="*/ 2366471 w 5090684"/>
                <a:gd name="connsiteY91" fmla="*/ 1434878 h 1911786"/>
                <a:gd name="connsiteX92" fmla="*/ 2297689 w 5090684"/>
                <a:gd name="connsiteY92" fmla="*/ 1422740 h 1911786"/>
                <a:gd name="connsiteX93" fmla="*/ 2119664 w 5090684"/>
                <a:gd name="connsiteY93" fmla="*/ 1370142 h 1911786"/>
                <a:gd name="connsiteX94" fmla="*/ 1925455 w 5090684"/>
                <a:gd name="connsiteY94" fmla="*/ 1297314 h 1911786"/>
                <a:gd name="connsiteX95" fmla="*/ 1795983 w 5090684"/>
                <a:gd name="connsiteY95" fmla="*/ 1273038 h 1911786"/>
                <a:gd name="connsiteX96" fmla="*/ 1690786 w 5090684"/>
                <a:gd name="connsiteY96" fmla="*/ 1248761 h 1911786"/>
                <a:gd name="connsiteX97" fmla="*/ 1500623 w 5090684"/>
                <a:gd name="connsiteY97" fmla="*/ 1232577 h 1911786"/>
                <a:gd name="connsiteX98" fmla="*/ 1456117 w 5090684"/>
                <a:gd name="connsiteY98" fmla="*/ 1224485 h 1911786"/>
                <a:gd name="connsiteX99" fmla="*/ 1395427 w 5090684"/>
                <a:gd name="connsiteY99" fmla="*/ 1208301 h 1911786"/>
                <a:gd name="connsiteX100" fmla="*/ 1274046 w 5090684"/>
                <a:gd name="connsiteY100" fmla="*/ 1204255 h 1911786"/>
                <a:gd name="connsiteX101" fmla="*/ 1217402 w 5090684"/>
                <a:gd name="connsiteY101" fmla="*/ 1192117 h 1911786"/>
                <a:gd name="connsiteX102" fmla="*/ 1140528 w 5090684"/>
                <a:gd name="connsiteY102" fmla="*/ 1171887 h 1911786"/>
                <a:gd name="connsiteX103" fmla="*/ 1120298 w 5090684"/>
                <a:gd name="connsiteY103" fmla="*/ 1167841 h 1911786"/>
                <a:gd name="connsiteX104" fmla="*/ 1075792 w 5090684"/>
                <a:gd name="connsiteY104" fmla="*/ 1155703 h 1911786"/>
                <a:gd name="connsiteX105" fmla="*/ 1055562 w 5090684"/>
                <a:gd name="connsiteY105" fmla="*/ 1143565 h 1911786"/>
                <a:gd name="connsiteX106" fmla="*/ 1035331 w 5090684"/>
                <a:gd name="connsiteY106" fmla="*/ 1139519 h 1911786"/>
                <a:gd name="connsiteX107" fmla="*/ 1023193 w 5090684"/>
                <a:gd name="connsiteY107" fmla="*/ 1135473 h 1911786"/>
                <a:gd name="connsiteX108" fmla="*/ 974641 w 5090684"/>
                <a:gd name="connsiteY108" fmla="*/ 1111197 h 1911786"/>
                <a:gd name="connsiteX109" fmla="*/ 958457 w 5090684"/>
                <a:gd name="connsiteY109" fmla="*/ 1103105 h 1911786"/>
                <a:gd name="connsiteX110" fmla="*/ 930135 w 5090684"/>
                <a:gd name="connsiteY110" fmla="*/ 1090967 h 1911786"/>
                <a:gd name="connsiteX111" fmla="*/ 917997 w 5090684"/>
                <a:gd name="connsiteY111" fmla="*/ 1082875 h 1911786"/>
                <a:gd name="connsiteX112" fmla="*/ 885629 w 5090684"/>
                <a:gd name="connsiteY112" fmla="*/ 1070737 h 1911786"/>
                <a:gd name="connsiteX113" fmla="*/ 873491 w 5090684"/>
                <a:gd name="connsiteY113" fmla="*/ 1058599 h 1911786"/>
                <a:gd name="connsiteX114" fmla="*/ 828985 w 5090684"/>
                <a:gd name="connsiteY114" fmla="*/ 1038368 h 1911786"/>
                <a:gd name="connsiteX115" fmla="*/ 800662 w 5090684"/>
                <a:gd name="connsiteY115" fmla="*/ 1030276 h 1911786"/>
                <a:gd name="connsiteX116" fmla="*/ 784478 w 5090684"/>
                <a:gd name="connsiteY116" fmla="*/ 1018138 h 1911786"/>
                <a:gd name="connsiteX117" fmla="*/ 735926 w 5090684"/>
                <a:gd name="connsiteY117" fmla="*/ 1006000 h 1911786"/>
                <a:gd name="connsiteX118" fmla="*/ 723788 w 5090684"/>
                <a:gd name="connsiteY118" fmla="*/ 997908 h 1911786"/>
                <a:gd name="connsiteX119" fmla="*/ 695466 w 5090684"/>
                <a:gd name="connsiteY119" fmla="*/ 989816 h 1911786"/>
                <a:gd name="connsiteX120" fmla="*/ 659052 w 5090684"/>
                <a:gd name="connsiteY120" fmla="*/ 969586 h 1911786"/>
                <a:gd name="connsiteX121" fmla="*/ 626684 w 5090684"/>
                <a:gd name="connsiteY121" fmla="*/ 937218 h 1911786"/>
                <a:gd name="connsiteX122" fmla="*/ 610500 w 5090684"/>
                <a:gd name="connsiteY122" fmla="*/ 921034 h 1911786"/>
                <a:gd name="connsiteX123" fmla="*/ 590269 w 5090684"/>
                <a:gd name="connsiteY123" fmla="*/ 900804 h 1911786"/>
                <a:gd name="connsiteX124" fmla="*/ 570039 w 5090684"/>
                <a:gd name="connsiteY124" fmla="*/ 880574 h 1911786"/>
                <a:gd name="connsiteX125" fmla="*/ 557901 w 5090684"/>
                <a:gd name="connsiteY125" fmla="*/ 864390 h 1911786"/>
                <a:gd name="connsiteX126" fmla="*/ 525533 w 5090684"/>
                <a:gd name="connsiteY126" fmla="*/ 844160 h 1911786"/>
                <a:gd name="connsiteX127" fmla="*/ 501257 w 5090684"/>
                <a:gd name="connsiteY127" fmla="*/ 819884 h 1911786"/>
                <a:gd name="connsiteX128" fmla="*/ 493165 w 5090684"/>
                <a:gd name="connsiteY128" fmla="*/ 811791 h 1911786"/>
                <a:gd name="connsiteX129" fmla="*/ 468889 w 5090684"/>
                <a:gd name="connsiteY129" fmla="*/ 795607 h 1911786"/>
                <a:gd name="connsiteX130" fmla="*/ 424383 w 5090684"/>
                <a:gd name="connsiteY130" fmla="*/ 759193 h 1911786"/>
                <a:gd name="connsiteX131" fmla="*/ 400107 w 5090684"/>
                <a:gd name="connsiteY131" fmla="*/ 747055 h 1911786"/>
                <a:gd name="connsiteX132" fmla="*/ 238266 w 5090684"/>
                <a:gd name="connsiteY132" fmla="*/ 743009 h 1911786"/>
                <a:gd name="connsiteX133" fmla="*/ 193760 w 5090684"/>
                <a:gd name="connsiteY133" fmla="*/ 734917 h 1911786"/>
                <a:gd name="connsiteX134" fmla="*/ 177576 w 5090684"/>
                <a:gd name="connsiteY134" fmla="*/ 726825 h 1911786"/>
                <a:gd name="connsiteX135" fmla="*/ 145208 w 5090684"/>
                <a:gd name="connsiteY135" fmla="*/ 722779 h 1911786"/>
                <a:gd name="connsiteX136" fmla="*/ 133069 w 5090684"/>
                <a:gd name="connsiteY136" fmla="*/ 718733 h 1911786"/>
                <a:gd name="connsiteX137" fmla="*/ 120931 w 5090684"/>
                <a:gd name="connsiteY137" fmla="*/ 710641 h 1911786"/>
                <a:gd name="connsiteX138" fmla="*/ 104747 w 5090684"/>
                <a:gd name="connsiteY138" fmla="*/ 706595 h 1911786"/>
                <a:gd name="connsiteX139" fmla="*/ 76425 w 5090684"/>
                <a:gd name="connsiteY139" fmla="*/ 682319 h 1911786"/>
                <a:gd name="connsiteX140" fmla="*/ 104747 w 5090684"/>
                <a:gd name="connsiteY140" fmla="*/ 710641 h 1911786"/>
                <a:gd name="connsiteX141" fmla="*/ 108793 w 5090684"/>
                <a:gd name="connsiteY141"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598362 w 5090684"/>
                <a:gd name="connsiteY3" fmla="*/ 480018 h 1911786"/>
                <a:gd name="connsiteX4" fmla="*/ 642868 w 5090684"/>
                <a:gd name="connsiteY4" fmla="*/ 471926 h 1911786"/>
                <a:gd name="connsiteX5" fmla="*/ 942273 w 5090684"/>
                <a:gd name="connsiteY5" fmla="*/ 391006 h 1911786"/>
                <a:gd name="connsiteX6" fmla="*/ 1019147 w 5090684"/>
                <a:gd name="connsiteY6" fmla="*/ 378868 h 1911786"/>
                <a:gd name="connsiteX7" fmla="*/ 1071746 w 5090684"/>
                <a:gd name="connsiteY7" fmla="*/ 358638 h 1911786"/>
                <a:gd name="connsiteX8" fmla="*/ 1160758 w 5090684"/>
                <a:gd name="connsiteY8" fmla="*/ 346499 h 1911786"/>
                <a:gd name="connsiteX9" fmla="*/ 1253816 w 5090684"/>
                <a:gd name="connsiteY9" fmla="*/ 322223 h 1911786"/>
                <a:gd name="connsiteX10" fmla="*/ 1298323 w 5090684"/>
                <a:gd name="connsiteY10" fmla="*/ 306039 h 1911786"/>
                <a:gd name="connsiteX11" fmla="*/ 1419703 w 5090684"/>
                <a:gd name="connsiteY11" fmla="*/ 265579 h 1911786"/>
                <a:gd name="connsiteX12" fmla="*/ 1796698 w 5090684"/>
                <a:gd name="connsiteY12" fmla="*/ 162894 h 1911786"/>
                <a:gd name="connsiteX13" fmla="*/ 2610971 w 5090684"/>
                <a:gd name="connsiteY13" fmla="*/ 7815 h 1911786"/>
                <a:gd name="connsiteX14" fmla="*/ 3362399 w 5090684"/>
                <a:gd name="connsiteY14" fmla="*/ 36875 h 1911786"/>
                <a:gd name="connsiteX15" fmla="*/ 3627993 w 5090684"/>
                <a:gd name="connsiteY15" fmla="*/ 83357 h 1911786"/>
                <a:gd name="connsiteX16" fmla="*/ 4417802 w 5090684"/>
                <a:gd name="connsiteY16" fmla="*/ 95646 h 1911786"/>
                <a:gd name="connsiteX17" fmla="*/ 5049970 w 5090684"/>
                <a:gd name="connsiteY17" fmla="*/ 91314 h 1911786"/>
                <a:gd name="connsiteX18" fmla="*/ 5024705 w 5090684"/>
                <a:gd name="connsiteY18" fmla="*/ 391006 h 1911786"/>
                <a:gd name="connsiteX19" fmla="*/ 5000429 w 5090684"/>
                <a:gd name="connsiteY19" fmla="*/ 459788 h 1911786"/>
                <a:gd name="connsiteX20" fmla="*/ 4992337 w 5090684"/>
                <a:gd name="connsiteY20" fmla="*/ 496202 h 1911786"/>
                <a:gd name="connsiteX21" fmla="*/ 4980199 w 5090684"/>
                <a:gd name="connsiteY21" fmla="*/ 564984 h 1911786"/>
                <a:gd name="connsiteX22" fmla="*/ 4984245 w 5090684"/>
                <a:gd name="connsiteY22" fmla="*/ 1014092 h 1911786"/>
                <a:gd name="connsiteX23" fmla="*/ 4988291 w 5090684"/>
                <a:gd name="connsiteY23" fmla="*/ 1030276 h 1911786"/>
                <a:gd name="connsiteX24" fmla="*/ 4992337 w 5090684"/>
                <a:gd name="connsiteY24" fmla="*/ 1151657 h 1911786"/>
                <a:gd name="connsiteX25" fmla="*/ 5008521 w 5090684"/>
                <a:gd name="connsiteY25" fmla="*/ 1196163 h 1911786"/>
                <a:gd name="connsiteX26" fmla="*/ 5016613 w 5090684"/>
                <a:gd name="connsiteY26" fmla="*/ 1224485 h 1911786"/>
                <a:gd name="connsiteX27" fmla="*/ 5024705 w 5090684"/>
                <a:gd name="connsiteY27" fmla="*/ 1244715 h 1911786"/>
                <a:gd name="connsiteX28" fmla="*/ 5028751 w 5090684"/>
                <a:gd name="connsiteY28" fmla="*/ 1264945 h 1911786"/>
                <a:gd name="connsiteX29" fmla="*/ 5040889 w 5090684"/>
                <a:gd name="connsiteY29" fmla="*/ 1281130 h 1911786"/>
                <a:gd name="connsiteX30" fmla="*/ 5044935 w 5090684"/>
                <a:gd name="connsiteY30" fmla="*/ 1301360 h 1911786"/>
                <a:gd name="connsiteX31" fmla="*/ 5053027 w 5090684"/>
                <a:gd name="connsiteY31" fmla="*/ 1317544 h 1911786"/>
                <a:gd name="connsiteX32" fmla="*/ 5057073 w 5090684"/>
                <a:gd name="connsiteY32" fmla="*/ 1333728 h 1911786"/>
                <a:gd name="connsiteX33" fmla="*/ 5040889 w 5090684"/>
                <a:gd name="connsiteY33" fmla="*/ 1390372 h 1911786"/>
                <a:gd name="connsiteX34" fmla="*/ 5012567 w 5090684"/>
                <a:gd name="connsiteY34" fmla="*/ 1463200 h 1911786"/>
                <a:gd name="connsiteX35" fmla="*/ 4992337 w 5090684"/>
                <a:gd name="connsiteY35" fmla="*/ 1523891 h 1911786"/>
                <a:gd name="connsiteX36" fmla="*/ 4968061 w 5090684"/>
                <a:gd name="connsiteY36" fmla="*/ 1596719 h 1911786"/>
                <a:gd name="connsiteX37" fmla="*/ 4964015 w 5090684"/>
                <a:gd name="connsiteY37" fmla="*/ 1616949 h 1911786"/>
                <a:gd name="connsiteX38" fmla="*/ 4947831 w 5090684"/>
                <a:gd name="connsiteY38" fmla="*/ 1665501 h 1911786"/>
                <a:gd name="connsiteX39" fmla="*/ 4939738 w 5090684"/>
                <a:gd name="connsiteY39" fmla="*/ 1685731 h 1911786"/>
                <a:gd name="connsiteX40" fmla="*/ 4927600 w 5090684"/>
                <a:gd name="connsiteY40" fmla="*/ 1693823 h 1911786"/>
                <a:gd name="connsiteX41" fmla="*/ 4923554 w 5090684"/>
                <a:gd name="connsiteY41" fmla="*/ 1705961 h 1911786"/>
                <a:gd name="connsiteX42" fmla="*/ 4899278 w 5090684"/>
                <a:gd name="connsiteY42" fmla="*/ 1758560 h 1911786"/>
                <a:gd name="connsiteX43" fmla="*/ 4895232 w 5090684"/>
                <a:gd name="connsiteY43" fmla="*/ 1778790 h 1911786"/>
                <a:gd name="connsiteX44" fmla="*/ 4883094 w 5090684"/>
                <a:gd name="connsiteY44" fmla="*/ 1807112 h 1911786"/>
                <a:gd name="connsiteX45" fmla="*/ 4879048 w 5090684"/>
                <a:gd name="connsiteY45" fmla="*/ 1819250 h 1911786"/>
                <a:gd name="connsiteX46" fmla="*/ 4875002 w 5090684"/>
                <a:gd name="connsiteY46" fmla="*/ 1835434 h 1911786"/>
                <a:gd name="connsiteX47" fmla="*/ 4818358 w 5090684"/>
                <a:gd name="connsiteY47" fmla="*/ 1847572 h 1911786"/>
                <a:gd name="connsiteX48" fmla="*/ 4713162 w 5090684"/>
                <a:gd name="connsiteY48" fmla="*/ 1867802 h 1911786"/>
                <a:gd name="connsiteX49" fmla="*/ 4551321 w 5090684"/>
                <a:gd name="connsiteY49" fmla="*/ 1871848 h 1911786"/>
                <a:gd name="connsiteX50" fmla="*/ 4429940 w 5090684"/>
                <a:gd name="connsiteY50" fmla="*/ 1883986 h 1911786"/>
                <a:gd name="connsiteX51" fmla="*/ 4227639 w 5090684"/>
                <a:gd name="connsiteY51" fmla="*/ 1892078 h 1911786"/>
                <a:gd name="connsiteX52" fmla="*/ 4009154 w 5090684"/>
                <a:gd name="connsiteY52" fmla="*/ 1896124 h 1911786"/>
                <a:gd name="connsiteX53" fmla="*/ 3952510 w 5090684"/>
                <a:gd name="connsiteY53" fmla="*/ 1892078 h 1911786"/>
                <a:gd name="connsiteX54" fmla="*/ 3899912 w 5090684"/>
                <a:gd name="connsiteY54" fmla="*/ 1883986 h 1911786"/>
                <a:gd name="connsiteX55" fmla="*/ 3867544 w 5090684"/>
                <a:gd name="connsiteY55" fmla="*/ 1875894 h 1911786"/>
                <a:gd name="connsiteX56" fmla="*/ 3831130 w 5090684"/>
                <a:gd name="connsiteY56" fmla="*/ 1867802 h 1911786"/>
                <a:gd name="connsiteX57" fmla="*/ 3802808 w 5090684"/>
                <a:gd name="connsiteY57" fmla="*/ 1863756 h 1911786"/>
                <a:gd name="connsiteX58" fmla="*/ 3766393 w 5090684"/>
                <a:gd name="connsiteY58" fmla="*/ 1855664 h 1911786"/>
                <a:gd name="connsiteX59" fmla="*/ 3742117 w 5090684"/>
                <a:gd name="connsiteY59" fmla="*/ 1851618 h 1911786"/>
                <a:gd name="connsiteX60" fmla="*/ 3721887 w 5090684"/>
                <a:gd name="connsiteY60" fmla="*/ 1847572 h 1911786"/>
                <a:gd name="connsiteX61" fmla="*/ 3636921 w 5090684"/>
                <a:gd name="connsiteY61" fmla="*/ 1835434 h 1911786"/>
                <a:gd name="connsiteX62" fmla="*/ 3551954 w 5090684"/>
                <a:gd name="connsiteY62" fmla="*/ 1827342 h 1911786"/>
                <a:gd name="connsiteX63" fmla="*/ 3491264 w 5090684"/>
                <a:gd name="connsiteY63" fmla="*/ 1819250 h 1911786"/>
                <a:gd name="connsiteX64" fmla="*/ 3471034 w 5090684"/>
                <a:gd name="connsiteY64" fmla="*/ 1811158 h 1911786"/>
                <a:gd name="connsiteX65" fmla="*/ 3434620 w 5090684"/>
                <a:gd name="connsiteY65" fmla="*/ 1786882 h 1911786"/>
                <a:gd name="connsiteX66" fmla="*/ 3422482 w 5090684"/>
                <a:gd name="connsiteY66" fmla="*/ 1770698 h 1911786"/>
                <a:gd name="connsiteX67" fmla="*/ 3377976 w 5090684"/>
                <a:gd name="connsiteY67" fmla="*/ 1746422 h 1911786"/>
                <a:gd name="connsiteX68" fmla="*/ 3337515 w 5090684"/>
                <a:gd name="connsiteY68" fmla="*/ 1722145 h 1911786"/>
                <a:gd name="connsiteX69" fmla="*/ 3309193 w 5090684"/>
                <a:gd name="connsiteY69" fmla="*/ 1710007 h 1911786"/>
                <a:gd name="connsiteX70" fmla="*/ 3268733 w 5090684"/>
                <a:gd name="connsiteY70" fmla="*/ 1685731 h 1911786"/>
                <a:gd name="connsiteX71" fmla="*/ 3244457 w 5090684"/>
                <a:gd name="connsiteY71" fmla="*/ 1677639 h 1911786"/>
                <a:gd name="connsiteX72" fmla="*/ 3195905 w 5090684"/>
                <a:gd name="connsiteY72" fmla="*/ 1657409 h 1911786"/>
                <a:gd name="connsiteX73" fmla="*/ 3175675 w 5090684"/>
                <a:gd name="connsiteY73" fmla="*/ 1649317 h 1911786"/>
                <a:gd name="connsiteX74" fmla="*/ 3155445 w 5090684"/>
                <a:gd name="connsiteY74" fmla="*/ 1645271 h 1911786"/>
                <a:gd name="connsiteX75" fmla="*/ 3074524 w 5090684"/>
                <a:gd name="connsiteY75" fmla="*/ 1633133 h 1911786"/>
                <a:gd name="connsiteX76" fmla="*/ 3025972 w 5090684"/>
                <a:gd name="connsiteY76" fmla="*/ 1629087 h 1911786"/>
                <a:gd name="connsiteX77" fmla="*/ 2985512 w 5090684"/>
                <a:gd name="connsiteY77" fmla="*/ 1604811 h 1911786"/>
                <a:gd name="connsiteX78" fmla="*/ 2953144 w 5090684"/>
                <a:gd name="connsiteY78" fmla="*/ 1584581 h 1911786"/>
                <a:gd name="connsiteX79" fmla="*/ 2932914 w 5090684"/>
                <a:gd name="connsiteY79" fmla="*/ 1556259 h 1911786"/>
                <a:gd name="connsiteX80" fmla="*/ 2916730 w 5090684"/>
                <a:gd name="connsiteY80" fmla="*/ 1552213 h 1911786"/>
                <a:gd name="connsiteX81" fmla="*/ 2904592 w 5090684"/>
                <a:gd name="connsiteY81" fmla="*/ 1548167 h 1911786"/>
                <a:gd name="connsiteX82" fmla="*/ 2884362 w 5090684"/>
                <a:gd name="connsiteY82" fmla="*/ 1544121 h 1911786"/>
                <a:gd name="connsiteX83" fmla="*/ 2847947 w 5090684"/>
                <a:gd name="connsiteY83" fmla="*/ 1531983 h 1911786"/>
                <a:gd name="connsiteX84" fmla="*/ 2807487 w 5090684"/>
                <a:gd name="connsiteY84" fmla="*/ 1523891 h 1911786"/>
                <a:gd name="connsiteX85" fmla="*/ 2750843 w 5090684"/>
                <a:gd name="connsiteY85" fmla="*/ 1507707 h 1911786"/>
                <a:gd name="connsiteX86" fmla="*/ 2714429 w 5090684"/>
                <a:gd name="connsiteY86" fmla="*/ 1495568 h 1911786"/>
                <a:gd name="connsiteX87" fmla="*/ 2645646 w 5090684"/>
                <a:gd name="connsiteY87" fmla="*/ 1483430 h 1911786"/>
                <a:gd name="connsiteX88" fmla="*/ 2499990 w 5090684"/>
                <a:gd name="connsiteY88" fmla="*/ 1467246 h 1911786"/>
                <a:gd name="connsiteX89" fmla="*/ 2471668 w 5090684"/>
                <a:gd name="connsiteY89" fmla="*/ 1463200 h 1911786"/>
                <a:gd name="connsiteX90" fmla="*/ 2366471 w 5090684"/>
                <a:gd name="connsiteY90" fmla="*/ 1434878 h 1911786"/>
                <a:gd name="connsiteX91" fmla="*/ 2297689 w 5090684"/>
                <a:gd name="connsiteY91" fmla="*/ 1422740 h 1911786"/>
                <a:gd name="connsiteX92" fmla="*/ 2119664 w 5090684"/>
                <a:gd name="connsiteY92" fmla="*/ 1370142 h 1911786"/>
                <a:gd name="connsiteX93" fmla="*/ 1925455 w 5090684"/>
                <a:gd name="connsiteY93" fmla="*/ 1297314 h 1911786"/>
                <a:gd name="connsiteX94" fmla="*/ 1795983 w 5090684"/>
                <a:gd name="connsiteY94" fmla="*/ 1273038 h 1911786"/>
                <a:gd name="connsiteX95" fmla="*/ 1690786 w 5090684"/>
                <a:gd name="connsiteY95" fmla="*/ 1248761 h 1911786"/>
                <a:gd name="connsiteX96" fmla="*/ 1500623 w 5090684"/>
                <a:gd name="connsiteY96" fmla="*/ 1232577 h 1911786"/>
                <a:gd name="connsiteX97" fmla="*/ 1456117 w 5090684"/>
                <a:gd name="connsiteY97" fmla="*/ 1224485 h 1911786"/>
                <a:gd name="connsiteX98" fmla="*/ 1395427 w 5090684"/>
                <a:gd name="connsiteY98" fmla="*/ 1208301 h 1911786"/>
                <a:gd name="connsiteX99" fmla="*/ 1274046 w 5090684"/>
                <a:gd name="connsiteY99" fmla="*/ 1204255 h 1911786"/>
                <a:gd name="connsiteX100" fmla="*/ 1217402 w 5090684"/>
                <a:gd name="connsiteY100" fmla="*/ 1192117 h 1911786"/>
                <a:gd name="connsiteX101" fmla="*/ 1140528 w 5090684"/>
                <a:gd name="connsiteY101" fmla="*/ 1171887 h 1911786"/>
                <a:gd name="connsiteX102" fmla="*/ 1120298 w 5090684"/>
                <a:gd name="connsiteY102" fmla="*/ 1167841 h 1911786"/>
                <a:gd name="connsiteX103" fmla="*/ 1075792 w 5090684"/>
                <a:gd name="connsiteY103" fmla="*/ 1155703 h 1911786"/>
                <a:gd name="connsiteX104" fmla="*/ 1055562 w 5090684"/>
                <a:gd name="connsiteY104" fmla="*/ 1143565 h 1911786"/>
                <a:gd name="connsiteX105" fmla="*/ 1035331 w 5090684"/>
                <a:gd name="connsiteY105" fmla="*/ 1139519 h 1911786"/>
                <a:gd name="connsiteX106" fmla="*/ 1023193 w 5090684"/>
                <a:gd name="connsiteY106" fmla="*/ 1135473 h 1911786"/>
                <a:gd name="connsiteX107" fmla="*/ 974641 w 5090684"/>
                <a:gd name="connsiteY107" fmla="*/ 1111197 h 1911786"/>
                <a:gd name="connsiteX108" fmla="*/ 958457 w 5090684"/>
                <a:gd name="connsiteY108" fmla="*/ 1103105 h 1911786"/>
                <a:gd name="connsiteX109" fmla="*/ 930135 w 5090684"/>
                <a:gd name="connsiteY109" fmla="*/ 1090967 h 1911786"/>
                <a:gd name="connsiteX110" fmla="*/ 917997 w 5090684"/>
                <a:gd name="connsiteY110" fmla="*/ 1082875 h 1911786"/>
                <a:gd name="connsiteX111" fmla="*/ 885629 w 5090684"/>
                <a:gd name="connsiteY111" fmla="*/ 1070737 h 1911786"/>
                <a:gd name="connsiteX112" fmla="*/ 873491 w 5090684"/>
                <a:gd name="connsiteY112" fmla="*/ 1058599 h 1911786"/>
                <a:gd name="connsiteX113" fmla="*/ 828985 w 5090684"/>
                <a:gd name="connsiteY113" fmla="*/ 1038368 h 1911786"/>
                <a:gd name="connsiteX114" fmla="*/ 800662 w 5090684"/>
                <a:gd name="connsiteY114" fmla="*/ 1030276 h 1911786"/>
                <a:gd name="connsiteX115" fmla="*/ 784478 w 5090684"/>
                <a:gd name="connsiteY115" fmla="*/ 1018138 h 1911786"/>
                <a:gd name="connsiteX116" fmla="*/ 735926 w 5090684"/>
                <a:gd name="connsiteY116" fmla="*/ 1006000 h 1911786"/>
                <a:gd name="connsiteX117" fmla="*/ 723788 w 5090684"/>
                <a:gd name="connsiteY117" fmla="*/ 997908 h 1911786"/>
                <a:gd name="connsiteX118" fmla="*/ 695466 w 5090684"/>
                <a:gd name="connsiteY118" fmla="*/ 989816 h 1911786"/>
                <a:gd name="connsiteX119" fmla="*/ 659052 w 5090684"/>
                <a:gd name="connsiteY119" fmla="*/ 969586 h 1911786"/>
                <a:gd name="connsiteX120" fmla="*/ 626684 w 5090684"/>
                <a:gd name="connsiteY120" fmla="*/ 937218 h 1911786"/>
                <a:gd name="connsiteX121" fmla="*/ 610500 w 5090684"/>
                <a:gd name="connsiteY121" fmla="*/ 921034 h 1911786"/>
                <a:gd name="connsiteX122" fmla="*/ 590269 w 5090684"/>
                <a:gd name="connsiteY122" fmla="*/ 900804 h 1911786"/>
                <a:gd name="connsiteX123" fmla="*/ 570039 w 5090684"/>
                <a:gd name="connsiteY123" fmla="*/ 880574 h 1911786"/>
                <a:gd name="connsiteX124" fmla="*/ 557901 w 5090684"/>
                <a:gd name="connsiteY124" fmla="*/ 864390 h 1911786"/>
                <a:gd name="connsiteX125" fmla="*/ 525533 w 5090684"/>
                <a:gd name="connsiteY125" fmla="*/ 844160 h 1911786"/>
                <a:gd name="connsiteX126" fmla="*/ 501257 w 5090684"/>
                <a:gd name="connsiteY126" fmla="*/ 819884 h 1911786"/>
                <a:gd name="connsiteX127" fmla="*/ 493165 w 5090684"/>
                <a:gd name="connsiteY127" fmla="*/ 811791 h 1911786"/>
                <a:gd name="connsiteX128" fmla="*/ 468889 w 5090684"/>
                <a:gd name="connsiteY128" fmla="*/ 795607 h 1911786"/>
                <a:gd name="connsiteX129" fmla="*/ 424383 w 5090684"/>
                <a:gd name="connsiteY129" fmla="*/ 759193 h 1911786"/>
                <a:gd name="connsiteX130" fmla="*/ 400107 w 5090684"/>
                <a:gd name="connsiteY130" fmla="*/ 747055 h 1911786"/>
                <a:gd name="connsiteX131" fmla="*/ 238266 w 5090684"/>
                <a:gd name="connsiteY131" fmla="*/ 743009 h 1911786"/>
                <a:gd name="connsiteX132" fmla="*/ 193760 w 5090684"/>
                <a:gd name="connsiteY132" fmla="*/ 734917 h 1911786"/>
                <a:gd name="connsiteX133" fmla="*/ 177576 w 5090684"/>
                <a:gd name="connsiteY133" fmla="*/ 726825 h 1911786"/>
                <a:gd name="connsiteX134" fmla="*/ 145208 w 5090684"/>
                <a:gd name="connsiteY134" fmla="*/ 722779 h 1911786"/>
                <a:gd name="connsiteX135" fmla="*/ 133069 w 5090684"/>
                <a:gd name="connsiteY135" fmla="*/ 718733 h 1911786"/>
                <a:gd name="connsiteX136" fmla="*/ 120931 w 5090684"/>
                <a:gd name="connsiteY136" fmla="*/ 710641 h 1911786"/>
                <a:gd name="connsiteX137" fmla="*/ 104747 w 5090684"/>
                <a:gd name="connsiteY137" fmla="*/ 706595 h 1911786"/>
                <a:gd name="connsiteX138" fmla="*/ 76425 w 5090684"/>
                <a:gd name="connsiteY138" fmla="*/ 682319 h 1911786"/>
                <a:gd name="connsiteX139" fmla="*/ 104747 w 5090684"/>
                <a:gd name="connsiteY139" fmla="*/ 710641 h 1911786"/>
                <a:gd name="connsiteX140" fmla="*/ 108793 w 5090684"/>
                <a:gd name="connsiteY140"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598362 w 5090684"/>
                <a:gd name="connsiteY3" fmla="*/ 480018 h 1911786"/>
                <a:gd name="connsiteX4" fmla="*/ 942273 w 5090684"/>
                <a:gd name="connsiteY4" fmla="*/ 391006 h 1911786"/>
                <a:gd name="connsiteX5" fmla="*/ 1019147 w 5090684"/>
                <a:gd name="connsiteY5" fmla="*/ 378868 h 1911786"/>
                <a:gd name="connsiteX6" fmla="*/ 1071746 w 5090684"/>
                <a:gd name="connsiteY6" fmla="*/ 358638 h 1911786"/>
                <a:gd name="connsiteX7" fmla="*/ 1160758 w 5090684"/>
                <a:gd name="connsiteY7" fmla="*/ 346499 h 1911786"/>
                <a:gd name="connsiteX8" fmla="*/ 1253816 w 5090684"/>
                <a:gd name="connsiteY8" fmla="*/ 322223 h 1911786"/>
                <a:gd name="connsiteX9" fmla="*/ 1298323 w 5090684"/>
                <a:gd name="connsiteY9" fmla="*/ 306039 h 1911786"/>
                <a:gd name="connsiteX10" fmla="*/ 1419703 w 5090684"/>
                <a:gd name="connsiteY10" fmla="*/ 265579 h 1911786"/>
                <a:gd name="connsiteX11" fmla="*/ 1796698 w 5090684"/>
                <a:gd name="connsiteY11" fmla="*/ 162894 h 1911786"/>
                <a:gd name="connsiteX12" fmla="*/ 2610971 w 5090684"/>
                <a:gd name="connsiteY12" fmla="*/ 7815 h 1911786"/>
                <a:gd name="connsiteX13" fmla="*/ 3362399 w 5090684"/>
                <a:gd name="connsiteY13" fmla="*/ 36875 h 1911786"/>
                <a:gd name="connsiteX14" fmla="*/ 3627993 w 5090684"/>
                <a:gd name="connsiteY14" fmla="*/ 83357 h 1911786"/>
                <a:gd name="connsiteX15" fmla="*/ 4417802 w 5090684"/>
                <a:gd name="connsiteY15" fmla="*/ 95646 h 1911786"/>
                <a:gd name="connsiteX16" fmla="*/ 5049970 w 5090684"/>
                <a:gd name="connsiteY16" fmla="*/ 91314 h 1911786"/>
                <a:gd name="connsiteX17" fmla="*/ 5024705 w 5090684"/>
                <a:gd name="connsiteY17" fmla="*/ 391006 h 1911786"/>
                <a:gd name="connsiteX18" fmla="*/ 5000429 w 5090684"/>
                <a:gd name="connsiteY18" fmla="*/ 459788 h 1911786"/>
                <a:gd name="connsiteX19" fmla="*/ 4992337 w 5090684"/>
                <a:gd name="connsiteY19" fmla="*/ 496202 h 1911786"/>
                <a:gd name="connsiteX20" fmla="*/ 4980199 w 5090684"/>
                <a:gd name="connsiteY20" fmla="*/ 564984 h 1911786"/>
                <a:gd name="connsiteX21" fmla="*/ 4984245 w 5090684"/>
                <a:gd name="connsiteY21" fmla="*/ 1014092 h 1911786"/>
                <a:gd name="connsiteX22" fmla="*/ 4988291 w 5090684"/>
                <a:gd name="connsiteY22" fmla="*/ 1030276 h 1911786"/>
                <a:gd name="connsiteX23" fmla="*/ 4992337 w 5090684"/>
                <a:gd name="connsiteY23" fmla="*/ 1151657 h 1911786"/>
                <a:gd name="connsiteX24" fmla="*/ 5008521 w 5090684"/>
                <a:gd name="connsiteY24" fmla="*/ 1196163 h 1911786"/>
                <a:gd name="connsiteX25" fmla="*/ 5016613 w 5090684"/>
                <a:gd name="connsiteY25" fmla="*/ 1224485 h 1911786"/>
                <a:gd name="connsiteX26" fmla="*/ 5024705 w 5090684"/>
                <a:gd name="connsiteY26" fmla="*/ 1244715 h 1911786"/>
                <a:gd name="connsiteX27" fmla="*/ 5028751 w 5090684"/>
                <a:gd name="connsiteY27" fmla="*/ 1264945 h 1911786"/>
                <a:gd name="connsiteX28" fmla="*/ 5040889 w 5090684"/>
                <a:gd name="connsiteY28" fmla="*/ 1281130 h 1911786"/>
                <a:gd name="connsiteX29" fmla="*/ 5044935 w 5090684"/>
                <a:gd name="connsiteY29" fmla="*/ 1301360 h 1911786"/>
                <a:gd name="connsiteX30" fmla="*/ 5053027 w 5090684"/>
                <a:gd name="connsiteY30" fmla="*/ 1317544 h 1911786"/>
                <a:gd name="connsiteX31" fmla="*/ 5057073 w 5090684"/>
                <a:gd name="connsiteY31" fmla="*/ 1333728 h 1911786"/>
                <a:gd name="connsiteX32" fmla="*/ 5040889 w 5090684"/>
                <a:gd name="connsiteY32" fmla="*/ 1390372 h 1911786"/>
                <a:gd name="connsiteX33" fmla="*/ 5012567 w 5090684"/>
                <a:gd name="connsiteY33" fmla="*/ 1463200 h 1911786"/>
                <a:gd name="connsiteX34" fmla="*/ 4992337 w 5090684"/>
                <a:gd name="connsiteY34" fmla="*/ 1523891 h 1911786"/>
                <a:gd name="connsiteX35" fmla="*/ 4968061 w 5090684"/>
                <a:gd name="connsiteY35" fmla="*/ 1596719 h 1911786"/>
                <a:gd name="connsiteX36" fmla="*/ 4964015 w 5090684"/>
                <a:gd name="connsiteY36" fmla="*/ 1616949 h 1911786"/>
                <a:gd name="connsiteX37" fmla="*/ 4947831 w 5090684"/>
                <a:gd name="connsiteY37" fmla="*/ 1665501 h 1911786"/>
                <a:gd name="connsiteX38" fmla="*/ 4939738 w 5090684"/>
                <a:gd name="connsiteY38" fmla="*/ 1685731 h 1911786"/>
                <a:gd name="connsiteX39" fmla="*/ 4927600 w 5090684"/>
                <a:gd name="connsiteY39" fmla="*/ 1693823 h 1911786"/>
                <a:gd name="connsiteX40" fmla="*/ 4923554 w 5090684"/>
                <a:gd name="connsiteY40" fmla="*/ 1705961 h 1911786"/>
                <a:gd name="connsiteX41" fmla="*/ 4899278 w 5090684"/>
                <a:gd name="connsiteY41" fmla="*/ 1758560 h 1911786"/>
                <a:gd name="connsiteX42" fmla="*/ 4895232 w 5090684"/>
                <a:gd name="connsiteY42" fmla="*/ 1778790 h 1911786"/>
                <a:gd name="connsiteX43" fmla="*/ 4883094 w 5090684"/>
                <a:gd name="connsiteY43" fmla="*/ 1807112 h 1911786"/>
                <a:gd name="connsiteX44" fmla="*/ 4879048 w 5090684"/>
                <a:gd name="connsiteY44" fmla="*/ 1819250 h 1911786"/>
                <a:gd name="connsiteX45" fmla="*/ 4875002 w 5090684"/>
                <a:gd name="connsiteY45" fmla="*/ 1835434 h 1911786"/>
                <a:gd name="connsiteX46" fmla="*/ 4818358 w 5090684"/>
                <a:gd name="connsiteY46" fmla="*/ 1847572 h 1911786"/>
                <a:gd name="connsiteX47" fmla="*/ 4713162 w 5090684"/>
                <a:gd name="connsiteY47" fmla="*/ 1867802 h 1911786"/>
                <a:gd name="connsiteX48" fmla="*/ 4551321 w 5090684"/>
                <a:gd name="connsiteY48" fmla="*/ 1871848 h 1911786"/>
                <a:gd name="connsiteX49" fmla="*/ 4429940 w 5090684"/>
                <a:gd name="connsiteY49" fmla="*/ 1883986 h 1911786"/>
                <a:gd name="connsiteX50" fmla="*/ 4227639 w 5090684"/>
                <a:gd name="connsiteY50" fmla="*/ 1892078 h 1911786"/>
                <a:gd name="connsiteX51" fmla="*/ 4009154 w 5090684"/>
                <a:gd name="connsiteY51" fmla="*/ 1896124 h 1911786"/>
                <a:gd name="connsiteX52" fmla="*/ 3952510 w 5090684"/>
                <a:gd name="connsiteY52" fmla="*/ 1892078 h 1911786"/>
                <a:gd name="connsiteX53" fmla="*/ 3899912 w 5090684"/>
                <a:gd name="connsiteY53" fmla="*/ 1883986 h 1911786"/>
                <a:gd name="connsiteX54" fmla="*/ 3867544 w 5090684"/>
                <a:gd name="connsiteY54" fmla="*/ 1875894 h 1911786"/>
                <a:gd name="connsiteX55" fmla="*/ 3831130 w 5090684"/>
                <a:gd name="connsiteY55" fmla="*/ 1867802 h 1911786"/>
                <a:gd name="connsiteX56" fmla="*/ 3802808 w 5090684"/>
                <a:gd name="connsiteY56" fmla="*/ 1863756 h 1911786"/>
                <a:gd name="connsiteX57" fmla="*/ 3766393 w 5090684"/>
                <a:gd name="connsiteY57" fmla="*/ 1855664 h 1911786"/>
                <a:gd name="connsiteX58" fmla="*/ 3742117 w 5090684"/>
                <a:gd name="connsiteY58" fmla="*/ 1851618 h 1911786"/>
                <a:gd name="connsiteX59" fmla="*/ 3721887 w 5090684"/>
                <a:gd name="connsiteY59" fmla="*/ 1847572 h 1911786"/>
                <a:gd name="connsiteX60" fmla="*/ 3636921 w 5090684"/>
                <a:gd name="connsiteY60" fmla="*/ 1835434 h 1911786"/>
                <a:gd name="connsiteX61" fmla="*/ 3551954 w 5090684"/>
                <a:gd name="connsiteY61" fmla="*/ 1827342 h 1911786"/>
                <a:gd name="connsiteX62" fmla="*/ 3491264 w 5090684"/>
                <a:gd name="connsiteY62" fmla="*/ 1819250 h 1911786"/>
                <a:gd name="connsiteX63" fmla="*/ 3471034 w 5090684"/>
                <a:gd name="connsiteY63" fmla="*/ 1811158 h 1911786"/>
                <a:gd name="connsiteX64" fmla="*/ 3434620 w 5090684"/>
                <a:gd name="connsiteY64" fmla="*/ 1786882 h 1911786"/>
                <a:gd name="connsiteX65" fmla="*/ 3422482 w 5090684"/>
                <a:gd name="connsiteY65" fmla="*/ 1770698 h 1911786"/>
                <a:gd name="connsiteX66" fmla="*/ 3377976 w 5090684"/>
                <a:gd name="connsiteY66" fmla="*/ 1746422 h 1911786"/>
                <a:gd name="connsiteX67" fmla="*/ 3337515 w 5090684"/>
                <a:gd name="connsiteY67" fmla="*/ 1722145 h 1911786"/>
                <a:gd name="connsiteX68" fmla="*/ 3309193 w 5090684"/>
                <a:gd name="connsiteY68" fmla="*/ 1710007 h 1911786"/>
                <a:gd name="connsiteX69" fmla="*/ 3268733 w 5090684"/>
                <a:gd name="connsiteY69" fmla="*/ 1685731 h 1911786"/>
                <a:gd name="connsiteX70" fmla="*/ 3244457 w 5090684"/>
                <a:gd name="connsiteY70" fmla="*/ 1677639 h 1911786"/>
                <a:gd name="connsiteX71" fmla="*/ 3195905 w 5090684"/>
                <a:gd name="connsiteY71" fmla="*/ 1657409 h 1911786"/>
                <a:gd name="connsiteX72" fmla="*/ 3175675 w 5090684"/>
                <a:gd name="connsiteY72" fmla="*/ 1649317 h 1911786"/>
                <a:gd name="connsiteX73" fmla="*/ 3155445 w 5090684"/>
                <a:gd name="connsiteY73" fmla="*/ 1645271 h 1911786"/>
                <a:gd name="connsiteX74" fmla="*/ 3074524 w 5090684"/>
                <a:gd name="connsiteY74" fmla="*/ 1633133 h 1911786"/>
                <a:gd name="connsiteX75" fmla="*/ 3025972 w 5090684"/>
                <a:gd name="connsiteY75" fmla="*/ 1629087 h 1911786"/>
                <a:gd name="connsiteX76" fmla="*/ 2985512 w 5090684"/>
                <a:gd name="connsiteY76" fmla="*/ 1604811 h 1911786"/>
                <a:gd name="connsiteX77" fmla="*/ 2953144 w 5090684"/>
                <a:gd name="connsiteY77" fmla="*/ 1584581 h 1911786"/>
                <a:gd name="connsiteX78" fmla="*/ 2932914 w 5090684"/>
                <a:gd name="connsiteY78" fmla="*/ 1556259 h 1911786"/>
                <a:gd name="connsiteX79" fmla="*/ 2916730 w 5090684"/>
                <a:gd name="connsiteY79" fmla="*/ 1552213 h 1911786"/>
                <a:gd name="connsiteX80" fmla="*/ 2904592 w 5090684"/>
                <a:gd name="connsiteY80" fmla="*/ 1548167 h 1911786"/>
                <a:gd name="connsiteX81" fmla="*/ 2884362 w 5090684"/>
                <a:gd name="connsiteY81" fmla="*/ 1544121 h 1911786"/>
                <a:gd name="connsiteX82" fmla="*/ 2847947 w 5090684"/>
                <a:gd name="connsiteY82" fmla="*/ 1531983 h 1911786"/>
                <a:gd name="connsiteX83" fmla="*/ 2807487 w 5090684"/>
                <a:gd name="connsiteY83" fmla="*/ 1523891 h 1911786"/>
                <a:gd name="connsiteX84" fmla="*/ 2750843 w 5090684"/>
                <a:gd name="connsiteY84" fmla="*/ 1507707 h 1911786"/>
                <a:gd name="connsiteX85" fmla="*/ 2714429 w 5090684"/>
                <a:gd name="connsiteY85" fmla="*/ 1495568 h 1911786"/>
                <a:gd name="connsiteX86" fmla="*/ 2645646 w 5090684"/>
                <a:gd name="connsiteY86" fmla="*/ 1483430 h 1911786"/>
                <a:gd name="connsiteX87" fmla="*/ 2499990 w 5090684"/>
                <a:gd name="connsiteY87" fmla="*/ 1467246 h 1911786"/>
                <a:gd name="connsiteX88" fmla="*/ 2471668 w 5090684"/>
                <a:gd name="connsiteY88" fmla="*/ 1463200 h 1911786"/>
                <a:gd name="connsiteX89" fmla="*/ 2366471 w 5090684"/>
                <a:gd name="connsiteY89" fmla="*/ 1434878 h 1911786"/>
                <a:gd name="connsiteX90" fmla="*/ 2297689 w 5090684"/>
                <a:gd name="connsiteY90" fmla="*/ 1422740 h 1911786"/>
                <a:gd name="connsiteX91" fmla="*/ 2119664 w 5090684"/>
                <a:gd name="connsiteY91" fmla="*/ 1370142 h 1911786"/>
                <a:gd name="connsiteX92" fmla="*/ 1925455 w 5090684"/>
                <a:gd name="connsiteY92" fmla="*/ 1297314 h 1911786"/>
                <a:gd name="connsiteX93" fmla="*/ 1795983 w 5090684"/>
                <a:gd name="connsiteY93" fmla="*/ 1273038 h 1911786"/>
                <a:gd name="connsiteX94" fmla="*/ 1690786 w 5090684"/>
                <a:gd name="connsiteY94" fmla="*/ 1248761 h 1911786"/>
                <a:gd name="connsiteX95" fmla="*/ 1500623 w 5090684"/>
                <a:gd name="connsiteY95" fmla="*/ 1232577 h 1911786"/>
                <a:gd name="connsiteX96" fmla="*/ 1456117 w 5090684"/>
                <a:gd name="connsiteY96" fmla="*/ 1224485 h 1911786"/>
                <a:gd name="connsiteX97" fmla="*/ 1395427 w 5090684"/>
                <a:gd name="connsiteY97" fmla="*/ 1208301 h 1911786"/>
                <a:gd name="connsiteX98" fmla="*/ 1274046 w 5090684"/>
                <a:gd name="connsiteY98" fmla="*/ 1204255 h 1911786"/>
                <a:gd name="connsiteX99" fmla="*/ 1217402 w 5090684"/>
                <a:gd name="connsiteY99" fmla="*/ 1192117 h 1911786"/>
                <a:gd name="connsiteX100" fmla="*/ 1140528 w 5090684"/>
                <a:gd name="connsiteY100" fmla="*/ 1171887 h 1911786"/>
                <a:gd name="connsiteX101" fmla="*/ 1120298 w 5090684"/>
                <a:gd name="connsiteY101" fmla="*/ 1167841 h 1911786"/>
                <a:gd name="connsiteX102" fmla="*/ 1075792 w 5090684"/>
                <a:gd name="connsiteY102" fmla="*/ 1155703 h 1911786"/>
                <a:gd name="connsiteX103" fmla="*/ 1055562 w 5090684"/>
                <a:gd name="connsiteY103" fmla="*/ 1143565 h 1911786"/>
                <a:gd name="connsiteX104" fmla="*/ 1035331 w 5090684"/>
                <a:gd name="connsiteY104" fmla="*/ 1139519 h 1911786"/>
                <a:gd name="connsiteX105" fmla="*/ 1023193 w 5090684"/>
                <a:gd name="connsiteY105" fmla="*/ 1135473 h 1911786"/>
                <a:gd name="connsiteX106" fmla="*/ 974641 w 5090684"/>
                <a:gd name="connsiteY106" fmla="*/ 1111197 h 1911786"/>
                <a:gd name="connsiteX107" fmla="*/ 958457 w 5090684"/>
                <a:gd name="connsiteY107" fmla="*/ 1103105 h 1911786"/>
                <a:gd name="connsiteX108" fmla="*/ 930135 w 5090684"/>
                <a:gd name="connsiteY108" fmla="*/ 1090967 h 1911786"/>
                <a:gd name="connsiteX109" fmla="*/ 917997 w 5090684"/>
                <a:gd name="connsiteY109" fmla="*/ 1082875 h 1911786"/>
                <a:gd name="connsiteX110" fmla="*/ 885629 w 5090684"/>
                <a:gd name="connsiteY110" fmla="*/ 1070737 h 1911786"/>
                <a:gd name="connsiteX111" fmla="*/ 873491 w 5090684"/>
                <a:gd name="connsiteY111" fmla="*/ 1058599 h 1911786"/>
                <a:gd name="connsiteX112" fmla="*/ 828985 w 5090684"/>
                <a:gd name="connsiteY112" fmla="*/ 1038368 h 1911786"/>
                <a:gd name="connsiteX113" fmla="*/ 800662 w 5090684"/>
                <a:gd name="connsiteY113" fmla="*/ 1030276 h 1911786"/>
                <a:gd name="connsiteX114" fmla="*/ 784478 w 5090684"/>
                <a:gd name="connsiteY114" fmla="*/ 1018138 h 1911786"/>
                <a:gd name="connsiteX115" fmla="*/ 735926 w 5090684"/>
                <a:gd name="connsiteY115" fmla="*/ 1006000 h 1911786"/>
                <a:gd name="connsiteX116" fmla="*/ 723788 w 5090684"/>
                <a:gd name="connsiteY116" fmla="*/ 997908 h 1911786"/>
                <a:gd name="connsiteX117" fmla="*/ 695466 w 5090684"/>
                <a:gd name="connsiteY117" fmla="*/ 989816 h 1911786"/>
                <a:gd name="connsiteX118" fmla="*/ 659052 w 5090684"/>
                <a:gd name="connsiteY118" fmla="*/ 969586 h 1911786"/>
                <a:gd name="connsiteX119" fmla="*/ 626684 w 5090684"/>
                <a:gd name="connsiteY119" fmla="*/ 937218 h 1911786"/>
                <a:gd name="connsiteX120" fmla="*/ 610500 w 5090684"/>
                <a:gd name="connsiteY120" fmla="*/ 921034 h 1911786"/>
                <a:gd name="connsiteX121" fmla="*/ 590269 w 5090684"/>
                <a:gd name="connsiteY121" fmla="*/ 900804 h 1911786"/>
                <a:gd name="connsiteX122" fmla="*/ 570039 w 5090684"/>
                <a:gd name="connsiteY122" fmla="*/ 880574 h 1911786"/>
                <a:gd name="connsiteX123" fmla="*/ 557901 w 5090684"/>
                <a:gd name="connsiteY123" fmla="*/ 864390 h 1911786"/>
                <a:gd name="connsiteX124" fmla="*/ 525533 w 5090684"/>
                <a:gd name="connsiteY124" fmla="*/ 844160 h 1911786"/>
                <a:gd name="connsiteX125" fmla="*/ 501257 w 5090684"/>
                <a:gd name="connsiteY125" fmla="*/ 819884 h 1911786"/>
                <a:gd name="connsiteX126" fmla="*/ 493165 w 5090684"/>
                <a:gd name="connsiteY126" fmla="*/ 811791 h 1911786"/>
                <a:gd name="connsiteX127" fmla="*/ 468889 w 5090684"/>
                <a:gd name="connsiteY127" fmla="*/ 795607 h 1911786"/>
                <a:gd name="connsiteX128" fmla="*/ 424383 w 5090684"/>
                <a:gd name="connsiteY128" fmla="*/ 759193 h 1911786"/>
                <a:gd name="connsiteX129" fmla="*/ 400107 w 5090684"/>
                <a:gd name="connsiteY129" fmla="*/ 747055 h 1911786"/>
                <a:gd name="connsiteX130" fmla="*/ 238266 w 5090684"/>
                <a:gd name="connsiteY130" fmla="*/ 743009 h 1911786"/>
                <a:gd name="connsiteX131" fmla="*/ 193760 w 5090684"/>
                <a:gd name="connsiteY131" fmla="*/ 734917 h 1911786"/>
                <a:gd name="connsiteX132" fmla="*/ 177576 w 5090684"/>
                <a:gd name="connsiteY132" fmla="*/ 726825 h 1911786"/>
                <a:gd name="connsiteX133" fmla="*/ 145208 w 5090684"/>
                <a:gd name="connsiteY133" fmla="*/ 722779 h 1911786"/>
                <a:gd name="connsiteX134" fmla="*/ 133069 w 5090684"/>
                <a:gd name="connsiteY134" fmla="*/ 718733 h 1911786"/>
                <a:gd name="connsiteX135" fmla="*/ 120931 w 5090684"/>
                <a:gd name="connsiteY135" fmla="*/ 710641 h 1911786"/>
                <a:gd name="connsiteX136" fmla="*/ 104747 w 5090684"/>
                <a:gd name="connsiteY136" fmla="*/ 706595 h 1911786"/>
                <a:gd name="connsiteX137" fmla="*/ 76425 w 5090684"/>
                <a:gd name="connsiteY137" fmla="*/ 682319 h 1911786"/>
                <a:gd name="connsiteX138" fmla="*/ 104747 w 5090684"/>
                <a:gd name="connsiteY138" fmla="*/ 710641 h 1911786"/>
                <a:gd name="connsiteX139" fmla="*/ 108793 w 5090684"/>
                <a:gd name="connsiteY139"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598362 w 5090684"/>
                <a:gd name="connsiteY3" fmla="*/ 480018 h 1911786"/>
                <a:gd name="connsiteX4" fmla="*/ 942273 w 5090684"/>
                <a:gd name="connsiteY4" fmla="*/ 391006 h 1911786"/>
                <a:gd name="connsiteX5" fmla="*/ 1071746 w 5090684"/>
                <a:gd name="connsiteY5" fmla="*/ 358638 h 1911786"/>
                <a:gd name="connsiteX6" fmla="*/ 1160758 w 5090684"/>
                <a:gd name="connsiteY6" fmla="*/ 346499 h 1911786"/>
                <a:gd name="connsiteX7" fmla="*/ 1253816 w 5090684"/>
                <a:gd name="connsiteY7" fmla="*/ 322223 h 1911786"/>
                <a:gd name="connsiteX8" fmla="*/ 1298323 w 5090684"/>
                <a:gd name="connsiteY8" fmla="*/ 306039 h 1911786"/>
                <a:gd name="connsiteX9" fmla="*/ 1419703 w 5090684"/>
                <a:gd name="connsiteY9" fmla="*/ 265579 h 1911786"/>
                <a:gd name="connsiteX10" fmla="*/ 1796698 w 5090684"/>
                <a:gd name="connsiteY10" fmla="*/ 162894 h 1911786"/>
                <a:gd name="connsiteX11" fmla="*/ 2610971 w 5090684"/>
                <a:gd name="connsiteY11" fmla="*/ 7815 h 1911786"/>
                <a:gd name="connsiteX12" fmla="*/ 3362399 w 5090684"/>
                <a:gd name="connsiteY12" fmla="*/ 36875 h 1911786"/>
                <a:gd name="connsiteX13" fmla="*/ 3627993 w 5090684"/>
                <a:gd name="connsiteY13" fmla="*/ 83357 h 1911786"/>
                <a:gd name="connsiteX14" fmla="*/ 4417802 w 5090684"/>
                <a:gd name="connsiteY14" fmla="*/ 95646 h 1911786"/>
                <a:gd name="connsiteX15" fmla="*/ 5049970 w 5090684"/>
                <a:gd name="connsiteY15" fmla="*/ 91314 h 1911786"/>
                <a:gd name="connsiteX16" fmla="*/ 5024705 w 5090684"/>
                <a:gd name="connsiteY16" fmla="*/ 391006 h 1911786"/>
                <a:gd name="connsiteX17" fmla="*/ 5000429 w 5090684"/>
                <a:gd name="connsiteY17" fmla="*/ 459788 h 1911786"/>
                <a:gd name="connsiteX18" fmla="*/ 4992337 w 5090684"/>
                <a:gd name="connsiteY18" fmla="*/ 496202 h 1911786"/>
                <a:gd name="connsiteX19" fmla="*/ 4980199 w 5090684"/>
                <a:gd name="connsiteY19" fmla="*/ 564984 h 1911786"/>
                <a:gd name="connsiteX20" fmla="*/ 4984245 w 5090684"/>
                <a:gd name="connsiteY20" fmla="*/ 1014092 h 1911786"/>
                <a:gd name="connsiteX21" fmla="*/ 4988291 w 5090684"/>
                <a:gd name="connsiteY21" fmla="*/ 1030276 h 1911786"/>
                <a:gd name="connsiteX22" fmla="*/ 4992337 w 5090684"/>
                <a:gd name="connsiteY22" fmla="*/ 1151657 h 1911786"/>
                <a:gd name="connsiteX23" fmla="*/ 5008521 w 5090684"/>
                <a:gd name="connsiteY23" fmla="*/ 1196163 h 1911786"/>
                <a:gd name="connsiteX24" fmla="*/ 5016613 w 5090684"/>
                <a:gd name="connsiteY24" fmla="*/ 1224485 h 1911786"/>
                <a:gd name="connsiteX25" fmla="*/ 5024705 w 5090684"/>
                <a:gd name="connsiteY25" fmla="*/ 1244715 h 1911786"/>
                <a:gd name="connsiteX26" fmla="*/ 5028751 w 5090684"/>
                <a:gd name="connsiteY26" fmla="*/ 1264945 h 1911786"/>
                <a:gd name="connsiteX27" fmla="*/ 5040889 w 5090684"/>
                <a:gd name="connsiteY27" fmla="*/ 1281130 h 1911786"/>
                <a:gd name="connsiteX28" fmla="*/ 5044935 w 5090684"/>
                <a:gd name="connsiteY28" fmla="*/ 1301360 h 1911786"/>
                <a:gd name="connsiteX29" fmla="*/ 5053027 w 5090684"/>
                <a:gd name="connsiteY29" fmla="*/ 1317544 h 1911786"/>
                <a:gd name="connsiteX30" fmla="*/ 5057073 w 5090684"/>
                <a:gd name="connsiteY30" fmla="*/ 1333728 h 1911786"/>
                <a:gd name="connsiteX31" fmla="*/ 5040889 w 5090684"/>
                <a:gd name="connsiteY31" fmla="*/ 1390372 h 1911786"/>
                <a:gd name="connsiteX32" fmla="*/ 5012567 w 5090684"/>
                <a:gd name="connsiteY32" fmla="*/ 1463200 h 1911786"/>
                <a:gd name="connsiteX33" fmla="*/ 4992337 w 5090684"/>
                <a:gd name="connsiteY33" fmla="*/ 1523891 h 1911786"/>
                <a:gd name="connsiteX34" fmla="*/ 4968061 w 5090684"/>
                <a:gd name="connsiteY34" fmla="*/ 1596719 h 1911786"/>
                <a:gd name="connsiteX35" fmla="*/ 4964015 w 5090684"/>
                <a:gd name="connsiteY35" fmla="*/ 1616949 h 1911786"/>
                <a:gd name="connsiteX36" fmla="*/ 4947831 w 5090684"/>
                <a:gd name="connsiteY36" fmla="*/ 1665501 h 1911786"/>
                <a:gd name="connsiteX37" fmla="*/ 4939738 w 5090684"/>
                <a:gd name="connsiteY37" fmla="*/ 1685731 h 1911786"/>
                <a:gd name="connsiteX38" fmla="*/ 4927600 w 5090684"/>
                <a:gd name="connsiteY38" fmla="*/ 1693823 h 1911786"/>
                <a:gd name="connsiteX39" fmla="*/ 4923554 w 5090684"/>
                <a:gd name="connsiteY39" fmla="*/ 1705961 h 1911786"/>
                <a:gd name="connsiteX40" fmla="*/ 4899278 w 5090684"/>
                <a:gd name="connsiteY40" fmla="*/ 1758560 h 1911786"/>
                <a:gd name="connsiteX41" fmla="*/ 4895232 w 5090684"/>
                <a:gd name="connsiteY41" fmla="*/ 1778790 h 1911786"/>
                <a:gd name="connsiteX42" fmla="*/ 4883094 w 5090684"/>
                <a:gd name="connsiteY42" fmla="*/ 1807112 h 1911786"/>
                <a:gd name="connsiteX43" fmla="*/ 4879048 w 5090684"/>
                <a:gd name="connsiteY43" fmla="*/ 1819250 h 1911786"/>
                <a:gd name="connsiteX44" fmla="*/ 4875002 w 5090684"/>
                <a:gd name="connsiteY44" fmla="*/ 1835434 h 1911786"/>
                <a:gd name="connsiteX45" fmla="*/ 4818358 w 5090684"/>
                <a:gd name="connsiteY45" fmla="*/ 1847572 h 1911786"/>
                <a:gd name="connsiteX46" fmla="*/ 4713162 w 5090684"/>
                <a:gd name="connsiteY46" fmla="*/ 1867802 h 1911786"/>
                <a:gd name="connsiteX47" fmla="*/ 4551321 w 5090684"/>
                <a:gd name="connsiteY47" fmla="*/ 1871848 h 1911786"/>
                <a:gd name="connsiteX48" fmla="*/ 4429940 w 5090684"/>
                <a:gd name="connsiteY48" fmla="*/ 1883986 h 1911786"/>
                <a:gd name="connsiteX49" fmla="*/ 4227639 w 5090684"/>
                <a:gd name="connsiteY49" fmla="*/ 1892078 h 1911786"/>
                <a:gd name="connsiteX50" fmla="*/ 4009154 w 5090684"/>
                <a:gd name="connsiteY50" fmla="*/ 1896124 h 1911786"/>
                <a:gd name="connsiteX51" fmla="*/ 3952510 w 5090684"/>
                <a:gd name="connsiteY51" fmla="*/ 1892078 h 1911786"/>
                <a:gd name="connsiteX52" fmla="*/ 3899912 w 5090684"/>
                <a:gd name="connsiteY52" fmla="*/ 1883986 h 1911786"/>
                <a:gd name="connsiteX53" fmla="*/ 3867544 w 5090684"/>
                <a:gd name="connsiteY53" fmla="*/ 1875894 h 1911786"/>
                <a:gd name="connsiteX54" fmla="*/ 3831130 w 5090684"/>
                <a:gd name="connsiteY54" fmla="*/ 1867802 h 1911786"/>
                <a:gd name="connsiteX55" fmla="*/ 3802808 w 5090684"/>
                <a:gd name="connsiteY55" fmla="*/ 1863756 h 1911786"/>
                <a:gd name="connsiteX56" fmla="*/ 3766393 w 5090684"/>
                <a:gd name="connsiteY56" fmla="*/ 1855664 h 1911786"/>
                <a:gd name="connsiteX57" fmla="*/ 3742117 w 5090684"/>
                <a:gd name="connsiteY57" fmla="*/ 1851618 h 1911786"/>
                <a:gd name="connsiteX58" fmla="*/ 3721887 w 5090684"/>
                <a:gd name="connsiteY58" fmla="*/ 1847572 h 1911786"/>
                <a:gd name="connsiteX59" fmla="*/ 3636921 w 5090684"/>
                <a:gd name="connsiteY59" fmla="*/ 1835434 h 1911786"/>
                <a:gd name="connsiteX60" fmla="*/ 3551954 w 5090684"/>
                <a:gd name="connsiteY60" fmla="*/ 1827342 h 1911786"/>
                <a:gd name="connsiteX61" fmla="*/ 3491264 w 5090684"/>
                <a:gd name="connsiteY61" fmla="*/ 1819250 h 1911786"/>
                <a:gd name="connsiteX62" fmla="*/ 3471034 w 5090684"/>
                <a:gd name="connsiteY62" fmla="*/ 1811158 h 1911786"/>
                <a:gd name="connsiteX63" fmla="*/ 3434620 w 5090684"/>
                <a:gd name="connsiteY63" fmla="*/ 1786882 h 1911786"/>
                <a:gd name="connsiteX64" fmla="*/ 3422482 w 5090684"/>
                <a:gd name="connsiteY64" fmla="*/ 1770698 h 1911786"/>
                <a:gd name="connsiteX65" fmla="*/ 3377976 w 5090684"/>
                <a:gd name="connsiteY65" fmla="*/ 1746422 h 1911786"/>
                <a:gd name="connsiteX66" fmla="*/ 3337515 w 5090684"/>
                <a:gd name="connsiteY66" fmla="*/ 1722145 h 1911786"/>
                <a:gd name="connsiteX67" fmla="*/ 3309193 w 5090684"/>
                <a:gd name="connsiteY67" fmla="*/ 1710007 h 1911786"/>
                <a:gd name="connsiteX68" fmla="*/ 3268733 w 5090684"/>
                <a:gd name="connsiteY68" fmla="*/ 1685731 h 1911786"/>
                <a:gd name="connsiteX69" fmla="*/ 3244457 w 5090684"/>
                <a:gd name="connsiteY69" fmla="*/ 1677639 h 1911786"/>
                <a:gd name="connsiteX70" fmla="*/ 3195905 w 5090684"/>
                <a:gd name="connsiteY70" fmla="*/ 1657409 h 1911786"/>
                <a:gd name="connsiteX71" fmla="*/ 3175675 w 5090684"/>
                <a:gd name="connsiteY71" fmla="*/ 1649317 h 1911786"/>
                <a:gd name="connsiteX72" fmla="*/ 3155445 w 5090684"/>
                <a:gd name="connsiteY72" fmla="*/ 1645271 h 1911786"/>
                <a:gd name="connsiteX73" fmla="*/ 3074524 w 5090684"/>
                <a:gd name="connsiteY73" fmla="*/ 1633133 h 1911786"/>
                <a:gd name="connsiteX74" fmla="*/ 3025972 w 5090684"/>
                <a:gd name="connsiteY74" fmla="*/ 1629087 h 1911786"/>
                <a:gd name="connsiteX75" fmla="*/ 2985512 w 5090684"/>
                <a:gd name="connsiteY75" fmla="*/ 1604811 h 1911786"/>
                <a:gd name="connsiteX76" fmla="*/ 2953144 w 5090684"/>
                <a:gd name="connsiteY76" fmla="*/ 1584581 h 1911786"/>
                <a:gd name="connsiteX77" fmla="*/ 2932914 w 5090684"/>
                <a:gd name="connsiteY77" fmla="*/ 1556259 h 1911786"/>
                <a:gd name="connsiteX78" fmla="*/ 2916730 w 5090684"/>
                <a:gd name="connsiteY78" fmla="*/ 1552213 h 1911786"/>
                <a:gd name="connsiteX79" fmla="*/ 2904592 w 5090684"/>
                <a:gd name="connsiteY79" fmla="*/ 1548167 h 1911786"/>
                <a:gd name="connsiteX80" fmla="*/ 2884362 w 5090684"/>
                <a:gd name="connsiteY80" fmla="*/ 1544121 h 1911786"/>
                <a:gd name="connsiteX81" fmla="*/ 2847947 w 5090684"/>
                <a:gd name="connsiteY81" fmla="*/ 1531983 h 1911786"/>
                <a:gd name="connsiteX82" fmla="*/ 2807487 w 5090684"/>
                <a:gd name="connsiteY82" fmla="*/ 1523891 h 1911786"/>
                <a:gd name="connsiteX83" fmla="*/ 2750843 w 5090684"/>
                <a:gd name="connsiteY83" fmla="*/ 1507707 h 1911786"/>
                <a:gd name="connsiteX84" fmla="*/ 2714429 w 5090684"/>
                <a:gd name="connsiteY84" fmla="*/ 1495568 h 1911786"/>
                <a:gd name="connsiteX85" fmla="*/ 2645646 w 5090684"/>
                <a:gd name="connsiteY85" fmla="*/ 1483430 h 1911786"/>
                <a:gd name="connsiteX86" fmla="*/ 2499990 w 5090684"/>
                <a:gd name="connsiteY86" fmla="*/ 1467246 h 1911786"/>
                <a:gd name="connsiteX87" fmla="*/ 2471668 w 5090684"/>
                <a:gd name="connsiteY87" fmla="*/ 1463200 h 1911786"/>
                <a:gd name="connsiteX88" fmla="*/ 2366471 w 5090684"/>
                <a:gd name="connsiteY88" fmla="*/ 1434878 h 1911786"/>
                <a:gd name="connsiteX89" fmla="*/ 2297689 w 5090684"/>
                <a:gd name="connsiteY89" fmla="*/ 1422740 h 1911786"/>
                <a:gd name="connsiteX90" fmla="*/ 2119664 w 5090684"/>
                <a:gd name="connsiteY90" fmla="*/ 1370142 h 1911786"/>
                <a:gd name="connsiteX91" fmla="*/ 1925455 w 5090684"/>
                <a:gd name="connsiteY91" fmla="*/ 1297314 h 1911786"/>
                <a:gd name="connsiteX92" fmla="*/ 1795983 w 5090684"/>
                <a:gd name="connsiteY92" fmla="*/ 1273038 h 1911786"/>
                <a:gd name="connsiteX93" fmla="*/ 1690786 w 5090684"/>
                <a:gd name="connsiteY93" fmla="*/ 1248761 h 1911786"/>
                <a:gd name="connsiteX94" fmla="*/ 1500623 w 5090684"/>
                <a:gd name="connsiteY94" fmla="*/ 1232577 h 1911786"/>
                <a:gd name="connsiteX95" fmla="*/ 1456117 w 5090684"/>
                <a:gd name="connsiteY95" fmla="*/ 1224485 h 1911786"/>
                <a:gd name="connsiteX96" fmla="*/ 1395427 w 5090684"/>
                <a:gd name="connsiteY96" fmla="*/ 1208301 h 1911786"/>
                <a:gd name="connsiteX97" fmla="*/ 1274046 w 5090684"/>
                <a:gd name="connsiteY97" fmla="*/ 1204255 h 1911786"/>
                <a:gd name="connsiteX98" fmla="*/ 1217402 w 5090684"/>
                <a:gd name="connsiteY98" fmla="*/ 1192117 h 1911786"/>
                <a:gd name="connsiteX99" fmla="*/ 1140528 w 5090684"/>
                <a:gd name="connsiteY99" fmla="*/ 1171887 h 1911786"/>
                <a:gd name="connsiteX100" fmla="*/ 1120298 w 5090684"/>
                <a:gd name="connsiteY100" fmla="*/ 1167841 h 1911786"/>
                <a:gd name="connsiteX101" fmla="*/ 1075792 w 5090684"/>
                <a:gd name="connsiteY101" fmla="*/ 1155703 h 1911786"/>
                <a:gd name="connsiteX102" fmla="*/ 1055562 w 5090684"/>
                <a:gd name="connsiteY102" fmla="*/ 1143565 h 1911786"/>
                <a:gd name="connsiteX103" fmla="*/ 1035331 w 5090684"/>
                <a:gd name="connsiteY103" fmla="*/ 1139519 h 1911786"/>
                <a:gd name="connsiteX104" fmla="*/ 1023193 w 5090684"/>
                <a:gd name="connsiteY104" fmla="*/ 1135473 h 1911786"/>
                <a:gd name="connsiteX105" fmla="*/ 974641 w 5090684"/>
                <a:gd name="connsiteY105" fmla="*/ 1111197 h 1911786"/>
                <a:gd name="connsiteX106" fmla="*/ 958457 w 5090684"/>
                <a:gd name="connsiteY106" fmla="*/ 1103105 h 1911786"/>
                <a:gd name="connsiteX107" fmla="*/ 930135 w 5090684"/>
                <a:gd name="connsiteY107" fmla="*/ 1090967 h 1911786"/>
                <a:gd name="connsiteX108" fmla="*/ 917997 w 5090684"/>
                <a:gd name="connsiteY108" fmla="*/ 1082875 h 1911786"/>
                <a:gd name="connsiteX109" fmla="*/ 885629 w 5090684"/>
                <a:gd name="connsiteY109" fmla="*/ 1070737 h 1911786"/>
                <a:gd name="connsiteX110" fmla="*/ 873491 w 5090684"/>
                <a:gd name="connsiteY110" fmla="*/ 1058599 h 1911786"/>
                <a:gd name="connsiteX111" fmla="*/ 828985 w 5090684"/>
                <a:gd name="connsiteY111" fmla="*/ 1038368 h 1911786"/>
                <a:gd name="connsiteX112" fmla="*/ 800662 w 5090684"/>
                <a:gd name="connsiteY112" fmla="*/ 1030276 h 1911786"/>
                <a:gd name="connsiteX113" fmla="*/ 784478 w 5090684"/>
                <a:gd name="connsiteY113" fmla="*/ 1018138 h 1911786"/>
                <a:gd name="connsiteX114" fmla="*/ 735926 w 5090684"/>
                <a:gd name="connsiteY114" fmla="*/ 1006000 h 1911786"/>
                <a:gd name="connsiteX115" fmla="*/ 723788 w 5090684"/>
                <a:gd name="connsiteY115" fmla="*/ 997908 h 1911786"/>
                <a:gd name="connsiteX116" fmla="*/ 695466 w 5090684"/>
                <a:gd name="connsiteY116" fmla="*/ 989816 h 1911786"/>
                <a:gd name="connsiteX117" fmla="*/ 659052 w 5090684"/>
                <a:gd name="connsiteY117" fmla="*/ 969586 h 1911786"/>
                <a:gd name="connsiteX118" fmla="*/ 626684 w 5090684"/>
                <a:gd name="connsiteY118" fmla="*/ 937218 h 1911786"/>
                <a:gd name="connsiteX119" fmla="*/ 610500 w 5090684"/>
                <a:gd name="connsiteY119" fmla="*/ 921034 h 1911786"/>
                <a:gd name="connsiteX120" fmla="*/ 590269 w 5090684"/>
                <a:gd name="connsiteY120" fmla="*/ 900804 h 1911786"/>
                <a:gd name="connsiteX121" fmla="*/ 570039 w 5090684"/>
                <a:gd name="connsiteY121" fmla="*/ 880574 h 1911786"/>
                <a:gd name="connsiteX122" fmla="*/ 557901 w 5090684"/>
                <a:gd name="connsiteY122" fmla="*/ 864390 h 1911786"/>
                <a:gd name="connsiteX123" fmla="*/ 525533 w 5090684"/>
                <a:gd name="connsiteY123" fmla="*/ 844160 h 1911786"/>
                <a:gd name="connsiteX124" fmla="*/ 501257 w 5090684"/>
                <a:gd name="connsiteY124" fmla="*/ 819884 h 1911786"/>
                <a:gd name="connsiteX125" fmla="*/ 493165 w 5090684"/>
                <a:gd name="connsiteY125" fmla="*/ 811791 h 1911786"/>
                <a:gd name="connsiteX126" fmla="*/ 468889 w 5090684"/>
                <a:gd name="connsiteY126" fmla="*/ 795607 h 1911786"/>
                <a:gd name="connsiteX127" fmla="*/ 424383 w 5090684"/>
                <a:gd name="connsiteY127" fmla="*/ 759193 h 1911786"/>
                <a:gd name="connsiteX128" fmla="*/ 400107 w 5090684"/>
                <a:gd name="connsiteY128" fmla="*/ 747055 h 1911786"/>
                <a:gd name="connsiteX129" fmla="*/ 238266 w 5090684"/>
                <a:gd name="connsiteY129" fmla="*/ 743009 h 1911786"/>
                <a:gd name="connsiteX130" fmla="*/ 193760 w 5090684"/>
                <a:gd name="connsiteY130" fmla="*/ 734917 h 1911786"/>
                <a:gd name="connsiteX131" fmla="*/ 177576 w 5090684"/>
                <a:gd name="connsiteY131" fmla="*/ 726825 h 1911786"/>
                <a:gd name="connsiteX132" fmla="*/ 145208 w 5090684"/>
                <a:gd name="connsiteY132" fmla="*/ 722779 h 1911786"/>
                <a:gd name="connsiteX133" fmla="*/ 133069 w 5090684"/>
                <a:gd name="connsiteY133" fmla="*/ 718733 h 1911786"/>
                <a:gd name="connsiteX134" fmla="*/ 120931 w 5090684"/>
                <a:gd name="connsiteY134" fmla="*/ 710641 h 1911786"/>
                <a:gd name="connsiteX135" fmla="*/ 104747 w 5090684"/>
                <a:gd name="connsiteY135" fmla="*/ 706595 h 1911786"/>
                <a:gd name="connsiteX136" fmla="*/ 76425 w 5090684"/>
                <a:gd name="connsiteY136" fmla="*/ 682319 h 1911786"/>
                <a:gd name="connsiteX137" fmla="*/ 104747 w 5090684"/>
                <a:gd name="connsiteY137" fmla="*/ 710641 h 1911786"/>
                <a:gd name="connsiteX138" fmla="*/ 108793 w 5090684"/>
                <a:gd name="connsiteY138"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598362 w 5090684"/>
                <a:gd name="connsiteY3" fmla="*/ 480018 h 1911786"/>
                <a:gd name="connsiteX4" fmla="*/ 942273 w 5090684"/>
                <a:gd name="connsiteY4" fmla="*/ 391006 h 1911786"/>
                <a:gd name="connsiteX5" fmla="*/ 1071746 w 5090684"/>
                <a:gd name="connsiteY5" fmla="*/ 358638 h 1911786"/>
                <a:gd name="connsiteX6" fmla="*/ 1253816 w 5090684"/>
                <a:gd name="connsiteY6" fmla="*/ 322223 h 1911786"/>
                <a:gd name="connsiteX7" fmla="*/ 1298323 w 5090684"/>
                <a:gd name="connsiteY7" fmla="*/ 306039 h 1911786"/>
                <a:gd name="connsiteX8" fmla="*/ 1419703 w 5090684"/>
                <a:gd name="connsiteY8" fmla="*/ 265579 h 1911786"/>
                <a:gd name="connsiteX9" fmla="*/ 1796698 w 5090684"/>
                <a:gd name="connsiteY9" fmla="*/ 162894 h 1911786"/>
                <a:gd name="connsiteX10" fmla="*/ 2610971 w 5090684"/>
                <a:gd name="connsiteY10" fmla="*/ 7815 h 1911786"/>
                <a:gd name="connsiteX11" fmla="*/ 3362399 w 5090684"/>
                <a:gd name="connsiteY11" fmla="*/ 36875 h 1911786"/>
                <a:gd name="connsiteX12" fmla="*/ 3627993 w 5090684"/>
                <a:gd name="connsiteY12" fmla="*/ 83357 h 1911786"/>
                <a:gd name="connsiteX13" fmla="*/ 4417802 w 5090684"/>
                <a:gd name="connsiteY13" fmla="*/ 95646 h 1911786"/>
                <a:gd name="connsiteX14" fmla="*/ 5049970 w 5090684"/>
                <a:gd name="connsiteY14" fmla="*/ 91314 h 1911786"/>
                <a:gd name="connsiteX15" fmla="*/ 5024705 w 5090684"/>
                <a:gd name="connsiteY15" fmla="*/ 391006 h 1911786"/>
                <a:gd name="connsiteX16" fmla="*/ 5000429 w 5090684"/>
                <a:gd name="connsiteY16" fmla="*/ 459788 h 1911786"/>
                <a:gd name="connsiteX17" fmla="*/ 4992337 w 5090684"/>
                <a:gd name="connsiteY17" fmla="*/ 496202 h 1911786"/>
                <a:gd name="connsiteX18" fmla="*/ 4980199 w 5090684"/>
                <a:gd name="connsiteY18" fmla="*/ 564984 h 1911786"/>
                <a:gd name="connsiteX19" fmla="*/ 4984245 w 5090684"/>
                <a:gd name="connsiteY19" fmla="*/ 1014092 h 1911786"/>
                <a:gd name="connsiteX20" fmla="*/ 4988291 w 5090684"/>
                <a:gd name="connsiteY20" fmla="*/ 1030276 h 1911786"/>
                <a:gd name="connsiteX21" fmla="*/ 4992337 w 5090684"/>
                <a:gd name="connsiteY21" fmla="*/ 1151657 h 1911786"/>
                <a:gd name="connsiteX22" fmla="*/ 5008521 w 5090684"/>
                <a:gd name="connsiteY22" fmla="*/ 1196163 h 1911786"/>
                <a:gd name="connsiteX23" fmla="*/ 5016613 w 5090684"/>
                <a:gd name="connsiteY23" fmla="*/ 1224485 h 1911786"/>
                <a:gd name="connsiteX24" fmla="*/ 5024705 w 5090684"/>
                <a:gd name="connsiteY24" fmla="*/ 1244715 h 1911786"/>
                <a:gd name="connsiteX25" fmla="*/ 5028751 w 5090684"/>
                <a:gd name="connsiteY25" fmla="*/ 1264945 h 1911786"/>
                <a:gd name="connsiteX26" fmla="*/ 5040889 w 5090684"/>
                <a:gd name="connsiteY26" fmla="*/ 1281130 h 1911786"/>
                <a:gd name="connsiteX27" fmla="*/ 5044935 w 5090684"/>
                <a:gd name="connsiteY27" fmla="*/ 1301360 h 1911786"/>
                <a:gd name="connsiteX28" fmla="*/ 5053027 w 5090684"/>
                <a:gd name="connsiteY28" fmla="*/ 1317544 h 1911786"/>
                <a:gd name="connsiteX29" fmla="*/ 5057073 w 5090684"/>
                <a:gd name="connsiteY29" fmla="*/ 1333728 h 1911786"/>
                <a:gd name="connsiteX30" fmla="*/ 5040889 w 5090684"/>
                <a:gd name="connsiteY30" fmla="*/ 1390372 h 1911786"/>
                <a:gd name="connsiteX31" fmla="*/ 5012567 w 5090684"/>
                <a:gd name="connsiteY31" fmla="*/ 1463200 h 1911786"/>
                <a:gd name="connsiteX32" fmla="*/ 4992337 w 5090684"/>
                <a:gd name="connsiteY32" fmla="*/ 1523891 h 1911786"/>
                <a:gd name="connsiteX33" fmla="*/ 4968061 w 5090684"/>
                <a:gd name="connsiteY33" fmla="*/ 1596719 h 1911786"/>
                <a:gd name="connsiteX34" fmla="*/ 4964015 w 5090684"/>
                <a:gd name="connsiteY34" fmla="*/ 1616949 h 1911786"/>
                <a:gd name="connsiteX35" fmla="*/ 4947831 w 5090684"/>
                <a:gd name="connsiteY35" fmla="*/ 1665501 h 1911786"/>
                <a:gd name="connsiteX36" fmla="*/ 4939738 w 5090684"/>
                <a:gd name="connsiteY36" fmla="*/ 1685731 h 1911786"/>
                <a:gd name="connsiteX37" fmla="*/ 4927600 w 5090684"/>
                <a:gd name="connsiteY37" fmla="*/ 1693823 h 1911786"/>
                <a:gd name="connsiteX38" fmla="*/ 4923554 w 5090684"/>
                <a:gd name="connsiteY38" fmla="*/ 1705961 h 1911786"/>
                <a:gd name="connsiteX39" fmla="*/ 4899278 w 5090684"/>
                <a:gd name="connsiteY39" fmla="*/ 1758560 h 1911786"/>
                <a:gd name="connsiteX40" fmla="*/ 4895232 w 5090684"/>
                <a:gd name="connsiteY40" fmla="*/ 1778790 h 1911786"/>
                <a:gd name="connsiteX41" fmla="*/ 4883094 w 5090684"/>
                <a:gd name="connsiteY41" fmla="*/ 1807112 h 1911786"/>
                <a:gd name="connsiteX42" fmla="*/ 4879048 w 5090684"/>
                <a:gd name="connsiteY42" fmla="*/ 1819250 h 1911786"/>
                <a:gd name="connsiteX43" fmla="*/ 4875002 w 5090684"/>
                <a:gd name="connsiteY43" fmla="*/ 1835434 h 1911786"/>
                <a:gd name="connsiteX44" fmla="*/ 4818358 w 5090684"/>
                <a:gd name="connsiteY44" fmla="*/ 1847572 h 1911786"/>
                <a:gd name="connsiteX45" fmla="*/ 4713162 w 5090684"/>
                <a:gd name="connsiteY45" fmla="*/ 1867802 h 1911786"/>
                <a:gd name="connsiteX46" fmla="*/ 4551321 w 5090684"/>
                <a:gd name="connsiteY46" fmla="*/ 1871848 h 1911786"/>
                <a:gd name="connsiteX47" fmla="*/ 4429940 w 5090684"/>
                <a:gd name="connsiteY47" fmla="*/ 1883986 h 1911786"/>
                <a:gd name="connsiteX48" fmla="*/ 4227639 w 5090684"/>
                <a:gd name="connsiteY48" fmla="*/ 1892078 h 1911786"/>
                <a:gd name="connsiteX49" fmla="*/ 4009154 w 5090684"/>
                <a:gd name="connsiteY49" fmla="*/ 1896124 h 1911786"/>
                <a:gd name="connsiteX50" fmla="*/ 3952510 w 5090684"/>
                <a:gd name="connsiteY50" fmla="*/ 1892078 h 1911786"/>
                <a:gd name="connsiteX51" fmla="*/ 3899912 w 5090684"/>
                <a:gd name="connsiteY51" fmla="*/ 1883986 h 1911786"/>
                <a:gd name="connsiteX52" fmla="*/ 3867544 w 5090684"/>
                <a:gd name="connsiteY52" fmla="*/ 1875894 h 1911786"/>
                <a:gd name="connsiteX53" fmla="*/ 3831130 w 5090684"/>
                <a:gd name="connsiteY53" fmla="*/ 1867802 h 1911786"/>
                <a:gd name="connsiteX54" fmla="*/ 3802808 w 5090684"/>
                <a:gd name="connsiteY54" fmla="*/ 1863756 h 1911786"/>
                <a:gd name="connsiteX55" fmla="*/ 3766393 w 5090684"/>
                <a:gd name="connsiteY55" fmla="*/ 1855664 h 1911786"/>
                <a:gd name="connsiteX56" fmla="*/ 3742117 w 5090684"/>
                <a:gd name="connsiteY56" fmla="*/ 1851618 h 1911786"/>
                <a:gd name="connsiteX57" fmla="*/ 3721887 w 5090684"/>
                <a:gd name="connsiteY57" fmla="*/ 1847572 h 1911786"/>
                <a:gd name="connsiteX58" fmla="*/ 3636921 w 5090684"/>
                <a:gd name="connsiteY58" fmla="*/ 1835434 h 1911786"/>
                <a:gd name="connsiteX59" fmla="*/ 3551954 w 5090684"/>
                <a:gd name="connsiteY59" fmla="*/ 1827342 h 1911786"/>
                <a:gd name="connsiteX60" fmla="*/ 3491264 w 5090684"/>
                <a:gd name="connsiteY60" fmla="*/ 1819250 h 1911786"/>
                <a:gd name="connsiteX61" fmla="*/ 3471034 w 5090684"/>
                <a:gd name="connsiteY61" fmla="*/ 1811158 h 1911786"/>
                <a:gd name="connsiteX62" fmla="*/ 3434620 w 5090684"/>
                <a:gd name="connsiteY62" fmla="*/ 1786882 h 1911786"/>
                <a:gd name="connsiteX63" fmla="*/ 3422482 w 5090684"/>
                <a:gd name="connsiteY63" fmla="*/ 1770698 h 1911786"/>
                <a:gd name="connsiteX64" fmla="*/ 3377976 w 5090684"/>
                <a:gd name="connsiteY64" fmla="*/ 1746422 h 1911786"/>
                <a:gd name="connsiteX65" fmla="*/ 3337515 w 5090684"/>
                <a:gd name="connsiteY65" fmla="*/ 1722145 h 1911786"/>
                <a:gd name="connsiteX66" fmla="*/ 3309193 w 5090684"/>
                <a:gd name="connsiteY66" fmla="*/ 1710007 h 1911786"/>
                <a:gd name="connsiteX67" fmla="*/ 3268733 w 5090684"/>
                <a:gd name="connsiteY67" fmla="*/ 1685731 h 1911786"/>
                <a:gd name="connsiteX68" fmla="*/ 3244457 w 5090684"/>
                <a:gd name="connsiteY68" fmla="*/ 1677639 h 1911786"/>
                <a:gd name="connsiteX69" fmla="*/ 3195905 w 5090684"/>
                <a:gd name="connsiteY69" fmla="*/ 1657409 h 1911786"/>
                <a:gd name="connsiteX70" fmla="*/ 3175675 w 5090684"/>
                <a:gd name="connsiteY70" fmla="*/ 1649317 h 1911786"/>
                <a:gd name="connsiteX71" fmla="*/ 3155445 w 5090684"/>
                <a:gd name="connsiteY71" fmla="*/ 1645271 h 1911786"/>
                <a:gd name="connsiteX72" fmla="*/ 3074524 w 5090684"/>
                <a:gd name="connsiteY72" fmla="*/ 1633133 h 1911786"/>
                <a:gd name="connsiteX73" fmla="*/ 3025972 w 5090684"/>
                <a:gd name="connsiteY73" fmla="*/ 1629087 h 1911786"/>
                <a:gd name="connsiteX74" fmla="*/ 2985512 w 5090684"/>
                <a:gd name="connsiteY74" fmla="*/ 1604811 h 1911786"/>
                <a:gd name="connsiteX75" fmla="*/ 2953144 w 5090684"/>
                <a:gd name="connsiteY75" fmla="*/ 1584581 h 1911786"/>
                <a:gd name="connsiteX76" fmla="*/ 2932914 w 5090684"/>
                <a:gd name="connsiteY76" fmla="*/ 1556259 h 1911786"/>
                <a:gd name="connsiteX77" fmla="*/ 2916730 w 5090684"/>
                <a:gd name="connsiteY77" fmla="*/ 1552213 h 1911786"/>
                <a:gd name="connsiteX78" fmla="*/ 2904592 w 5090684"/>
                <a:gd name="connsiteY78" fmla="*/ 1548167 h 1911786"/>
                <a:gd name="connsiteX79" fmla="*/ 2884362 w 5090684"/>
                <a:gd name="connsiteY79" fmla="*/ 1544121 h 1911786"/>
                <a:gd name="connsiteX80" fmla="*/ 2847947 w 5090684"/>
                <a:gd name="connsiteY80" fmla="*/ 1531983 h 1911786"/>
                <a:gd name="connsiteX81" fmla="*/ 2807487 w 5090684"/>
                <a:gd name="connsiteY81" fmla="*/ 1523891 h 1911786"/>
                <a:gd name="connsiteX82" fmla="*/ 2750843 w 5090684"/>
                <a:gd name="connsiteY82" fmla="*/ 1507707 h 1911786"/>
                <a:gd name="connsiteX83" fmla="*/ 2714429 w 5090684"/>
                <a:gd name="connsiteY83" fmla="*/ 1495568 h 1911786"/>
                <a:gd name="connsiteX84" fmla="*/ 2645646 w 5090684"/>
                <a:gd name="connsiteY84" fmla="*/ 1483430 h 1911786"/>
                <a:gd name="connsiteX85" fmla="*/ 2499990 w 5090684"/>
                <a:gd name="connsiteY85" fmla="*/ 1467246 h 1911786"/>
                <a:gd name="connsiteX86" fmla="*/ 2471668 w 5090684"/>
                <a:gd name="connsiteY86" fmla="*/ 1463200 h 1911786"/>
                <a:gd name="connsiteX87" fmla="*/ 2366471 w 5090684"/>
                <a:gd name="connsiteY87" fmla="*/ 1434878 h 1911786"/>
                <a:gd name="connsiteX88" fmla="*/ 2297689 w 5090684"/>
                <a:gd name="connsiteY88" fmla="*/ 1422740 h 1911786"/>
                <a:gd name="connsiteX89" fmla="*/ 2119664 w 5090684"/>
                <a:gd name="connsiteY89" fmla="*/ 1370142 h 1911786"/>
                <a:gd name="connsiteX90" fmla="*/ 1925455 w 5090684"/>
                <a:gd name="connsiteY90" fmla="*/ 1297314 h 1911786"/>
                <a:gd name="connsiteX91" fmla="*/ 1795983 w 5090684"/>
                <a:gd name="connsiteY91" fmla="*/ 1273038 h 1911786"/>
                <a:gd name="connsiteX92" fmla="*/ 1690786 w 5090684"/>
                <a:gd name="connsiteY92" fmla="*/ 1248761 h 1911786"/>
                <a:gd name="connsiteX93" fmla="*/ 1500623 w 5090684"/>
                <a:gd name="connsiteY93" fmla="*/ 1232577 h 1911786"/>
                <a:gd name="connsiteX94" fmla="*/ 1456117 w 5090684"/>
                <a:gd name="connsiteY94" fmla="*/ 1224485 h 1911786"/>
                <a:gd name="connsiteX95" fmla="*/ 1395427 w 5090684"/>
                <a:gd name="connsiteY95" fmla="*/ 1208301 h 1911786"/>
                <a:gd name="connsiteX96" fmla="*/ 1274046 w 5090684"/>
                <a:gd name="connsiteY96" fmla="*/ 1204255 h 1911786"/>
                <a:gd name="connsiteX97" fmla="*/ 1217402 w 5090684"/>
                <a:gd name="connsiteY97" fmla="*/ 1192117 h 1911786"/>
                <a:gd name="connsiteX98" fmla="*/ 1140528 w 5090684"/>
                <a:gd name="connsiteY98" fmla="*/ 1171887 h 1911786"/>
                <a:gd name="connsiteX99" fmla="*/ 1120298 w 5090684"/>
                <a:gd name="connsiteY99" fmla="*/ 1167841 h 1911786"/>
                <a:gd name="connsiteX100" fmla="*/ 1075792 w 5090684"/>
                <a:gd name="connsiteY100" fmla="*/ 1155703 h 1911786"/>
                <a:gd name="connsiteX101" fmla="*/ 1055562 w 5090684"/>
                <a:gd name="connsiteY101" fmla="*/ 1143565 h 1911786"/>
                <a:gd name="connsiteX102" fmla="*/ 1035331 w 5090684"/>
                <a:gd name="connsiteY102" fmla="*/ 1139519 h 1911786"/>
                <a:gd name="connsiteX103" fmla="*/ 1023193 w 5090684"/>
                <a:gd name="connsiteY103" fmla="*/ 1135473 h 1911786"/>
                <a:gd name="connsiteX104" fmla="*/ 974641 w 5090684"/>
                <a:gd name="connsiteY104" fmla="*/ 1111197 h 1911786"/>
                <a:gd name="connsiteX105" fmla="*/ 958457 w 5090684"/>
                <a:gd name="connsiteY105" fmla="*/ 1103105 h 1911786"/>
                <a:gd name="connsiteX106" fmla="*/ 930135 w 5090684"/>
                <a:gd name="connsiteY106" fmla="*/ 1090967 h 1911786"/>
                <a:gd name="connsiteX107" fmla="*/ 917997 w 5090684"/>
                <a:gd name="connsiteY107" fmla="*/ 1082875 h 1911786"/>
                <a:gd name="connsiteX108" fmla="*/ 885629 w 5090684"/>
                <a:gd name="connsiteY108" fmla="*/ 1070737 h 1911786"/>
                <a:gd name="connsiteX109" fmla="*/ 873491 w 5090684"/>
                <a:gd name="connsiteY109" fmla="*/ 1058599 h 1911786"/>
                <a:gd name="connsiteX110" fmla="*/ 828985 w 5090684"/>
                <a:gd name="connsiteY110" fmla="*/ 1038368 h 1911786"/>
                <a:gd name="connsiteX111" fmla="*/ 800662 w 5090684"/>
                <a:gd name="connsiteY111" fmla="*/ 1030276 h 1911786"/>
                <a:gd name="connsiteX112" fmla="*/ 784478 w 5090684"/>
                <a:gd name="connsiteY112" fmla="*/ 1018138 h 1911786"/>
                <a:gd name="connsiteX113" fmla="*/ 735926 w 5090684"/>
                <a:gd name="connsiteY113" fmla="*/ 1006000 h 1911786"/>
                <a:gd name="connsiteX114" fmla="*/ 723788 w 5090684"/>
                <a:gd name="connsiteY114" fmla="*/ 997908 h 1911786"/>
                <a:gd name="connsiteX115" fmla="*/ 695466 w 5090684"/>
                <a:gd name="connsiteY115" fmla="*/ 989816 h 1911786"/>
                <a:gd name="connsiteX116" fmla="*/ 659052 w 5090684"/>
                <a:gd name="connsiteY116" fmla="*/ 969586 h 1911786"/>
                <a:gd name="connsiteX117" fmla="*/ 626684 w 5090684"/>
                <a:gd name="connsiteY117" fmla="*/ 937218 h 1911786"/>
                <a:gd name="connsiteX118" fmla="*/ 610500 w 5090684"/>
                <a:gd name="connsiteY118" fmla="*/ 921034 h 1911786"/>
                <a:gd name="connsiteX119" fmla="*/ 590269 w 5090684"/>
                <a:gd name="connsiteY119" fmla="*/ 900804 h 1911786"/>
                <a:gd name="connsiteX120" fmla="*/ 570039 w 5090684"/>
                <a:gd name="connsiteY120" fmla="*/ 880574 h 1911786"/>
                <a:gd name="connsiteX121" fmla="*/ 557901 w 5090684"/>
                <a:gd name="connsiteY121" fmla="*/ 864390 h 1911786"/>
                <a:gd name="connsiteX122" fmla="*/ 525533 w 5090684"/>
                <a:gd name="connsiteY122" fmla="*/ 844160 h 1911786"/>
                <a:gd name="connsiteX123" fmla="*/ 501257 w 5090684"/>
                <a:gd name="connsiteY123" fmla="*/ 819884 h 1911786"/>
                <a:gd name="connsiteX124" fmla="*/ 493165 w 5090684"/>
                <a:gd name="connsiteY124" fmla="*/ 811791 h 1911786"/>
                <a:gd name="connsiteX125" fmla="*/ 468889 w 5090684"/>
                <a:gd name="connsiteY125" fmla="*/ 795607 h 1911786"/>
                <a:gd name="connsiteX126" fmla="*/ 424383 w 5090684"/>
                <a:gd name="connsiteY126" fmla="*/ 759193 h 1911786"/>
                <a:gd name="connsiteX127" fmla="*/ 400107 w 5090684"/>
                <a:gd name="connsiteY127" fmla="*/ 747055 h 1911786"/>
                <a:gd name="connsiteX128" fmla="*/ 238266 w 5090684"/>
                <a:gd name="connsiteY128" fmla="*/ 743009 h 1911786"/>
                <a:gd name="connsiteX129" fmla="*/ 193760 w 5090684"/>
                <a:gd name="connsiteY129" fmla="*/ 734917 h 1911786"/>
                <a:gd name="connsiteX130" fmla="*/ 177576 w 5090684"/>
                <a:gd name="connsiteY130" fmla="*/ 726825 h 1911786"/>
                <a:gd name="connsiteX131" fmla="*/ 145208 w 5090684"/>
                <a:gd name="connsiteY131" fmla="*/ 722779 h 1911786"/>
                <a:gd name="connsiteX132" fmla="*/ 133069 w 5090684"/>
                <a:gd name="connsiteY132" fmla="*/ 718733 h 1911786"/>
                <a:gd name="connsiteX133" fmla="*/ 120931 w 5090684"/>
                <a:gd name="connsiteY133" fmla="*/ 710641 h 1911786"/>
                <a:gd name="connsiteX134" fmla="*/ 104747 w 5090684"/>
                <a:gd name="connsiteY134" fmla="*/ 706595 h 1911786"/>
                <a:gd name="connsiteX135" fmla="*/ 76425 w 5090684"/>
                <a:gd name="connsiteY135" fmla="*/ 682319 h 1911786"/>
                <a:gd name="connsiteX136" fmla="*/ 104747 w 5090684"/>
                <a:gd name="connsiteY136" fmla="*/ 710641 h 1911786"/>
                <a:gd name="connsiteX137" fmla="*/ 108793 w 5090684"/>
                <a:gd name="connsiteY137"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598362 w 5090684"/>
                <a:gd name="connsiteY3" fmla="*/ 480018 h 1911786"/>
                <a:gd name="connsiteX4" fmla="*/ 942273 w 5090684"/>
                <a:gd name="connsiteY4" fmla="*/ 391006 h 1911786"/>
                <a:gd name="connsiteX5" fmla="*/ 1071746 w 5090684"/>
                <a:gd name="connsiteY5" fmla="*/ 358638 h 1911786"/>
                <a:gd name="connsiteX6" fmla="*/ 1298323 w 5090684"/>
                <a:gd name="connsiteY6" fmla="*/ 306039 h 1911786"/>
                <a:gd name="connsiteX7" fmla="*/ 1419703 w 5090684"/>
                <a:gd name="connsiteY7" fmla="*/ 265579 h 1911786"/>
                <a:gd name="connsiteX8" fmla="*/ 1796698 w 5090684"/>
                <a:gd name="connsiteY8" fmla="*/ 162894 h 1911786"/>
                <a:gd name="connsiteX9" fmla="*/ 2610971 w 5090684"/>
                <a:gd name="connsiteY9" fmla="*/ 7815 h 1911786"/>
                <a:gd name="connsiteX10" fmla="*/ 3362399 w 5090684"/>
                <a:gd name="connsiteY10" fmla="*/ 36875 h 1911786"/>
                <a:gd name="connsiteX11" fmla="*/ 3627993 w 5090684"/>
                <a:gd name="connsiteY11" fmla="*/ 83357 h 1911786"/>
                <a:gd name="connsiteX12" fmla="*/ 4417802 w 5090684"/>
                <a:gd name="connsiteY12" fmla="*/ 95646 h 1911786"/>
                <a:gd name="connsiteX13" fmla="*/ 5049970 w 5090684"/>
                <a:gd name="connsiteY13" fmla="*/ 91314 h 1911786"/>
                <a:gd name="connsiteX14" fmla="*/ 5024705 w 5090684"/>
                <a:gd name="connsiteY14" fmla="*/ 391006 h 1911786"/>
                <a:gd name="connsiteX15" fmla="*/ 5000429 w 5090684"/>
                <a:gd name="connsiteY15" fmla="*/ 459788 h 1911786"/>
                <a:gd name="connsiteX16" fmla="*/ 4992337 w 5090684"/>
                <a:gd name="connsiteY16" fmla="*/ 496202 h 1911786"/>
                <a:gd name="connsiteX17" fmla="*/ 4980199 w 5090684"/>
                <a:gd name="connsiteY17" fmla="*/ 564984 h 1911786"/>
                <a:gd name="connsiteX18" fmla="*/ 4984245 w 5090684"/>
                <a:gd name="connsiteY18" fmla="*/ 1014092 h 1911786"/>
                <a:gd name="connsiteX19" fmla="*/ 4988291 w 5090684"/>
                <a:gd name="connsiteY19" fmla="*/ 1030276 h 1911786"/>
                <a:gd name="connsiteX20" fmla="*/ 4992337 w 5090684"/>
                <a:gd name="connsiteY20" fmla="*/ 1151657 h 1911786"/>
                <a:gd name="connsiteX21" fmla="*/ 5008521 w 5090684"/>
                <a:gd name="connsiteY21" fmla="*/ 1196163 h 1911786"/>
                <a:gd name="connsiteX22" fmla="*/ 5016613 w 5090684"/>
                <a:gd name="connsiteY22" fmla="*/ 1224485 h 1911786"/>
                <a:gd name="connsiteX23" fmla="*/ 5024705 w 5090684"/>
                <a:gd name="connsiteY23" fmla="*/ 1244715 h 1911786"/>
                <a:gd name="connsiteX24" fmla="*/ 5028751 w 5090684"/>
                <a:gd name="connsiteY24" fmla="*/ 1264945 h 1911786"/>
                <a:gd name="connsiteX25" fmla="*/ 5040889 w 5090684"/>
                <a:gd name="connsiteY25" fmla="*/ 1281130 h 1911786"/>
                <a:gd name="connsiteX26" fmla="*/ 5044935 w 5090684"/>
                <a:gd name="connsiteY26" fmla="*/ 1301360 h 1911786"/>
                <a:gd name="connsiteX27" fmla="*/ 5053027 w 5090684"/>
                <a:gd name="connsiteY27" fmla="*/ 1317544 h 1911786"/>
                <a:gd name="connsiteX28" fmla="*/ 5057073 w 5090684"/>
                <a:gd name="connsiteY28" fmla="*/ 1333728 h 1911786"/>
                <a:gd name="connsiteX29" fmla="*/ 5040889 w 5090684"/>
                <a:gd name="connsiteY29" fmla="*/ 1390372 h 1911786"/>
                <a:gd name="connsiteX30" fmla="*/ 5012567 w 5090684"/>
                <a:gd name="connsiteY30" fmla="*/ 1463200 h 1911786"/>
                <a:gd name="connsiteX31" fmla="*/ 4992337 w 5090684"/>
                <a:gd name="connsiteY31" fmla="*/ 1523891 h 1911786"/>
                <a:gd name="connsiteX32" fmla="*/ 4968061 w 5090684"/>
                <a:gd name="connsiteY32" fmla="*/ 1596719 h 1911786"/>
                <a:gd name="connsiteX33" fmla="*/ 4964015 w 5090684"/>
                <a:gd name="connsiteY33" fmla="*/ 1616949 h 1911786"/>
                <a:gd name="connsiteX34" fmla="*/ 4947831 w 5090684"/>
                <a:gd name="connsiteY34" fmla="*/ 1665501 h 1911786"/>
                <a:gd name="connsiteX35" fmla="*/ 4939738 w 5090684"/>
                <a:gd name="connsiteY35" fmla="*/ 1685731 h 1911786"/>
                <a:gd name="connsiteX36" fmla="*/ 4927600 w 5090684"/>
                <a:gd name="connsiteY36" fmla="*/ 1693823 h 1911786"/>
                <a:gd name="connsiteX37" fmla="*/ 4923554 w 5090684"/>
                <a:gd name="connsiteY37" fmla="*/ 1705961 h 1911786"/>
                <a:gd name="connsiteX38" fmla="*/ 4899278 w 5090684"/>
                <a:gd name="connsiteY38" fmla="*/ 1758560 h 1911786"/>
                <a:gd name="connsiteX39" fmla="*/ 4895232 w 5090684"/>
                <a:gd name="connsiteY39" fmla="*/ 1778790 h 1911786"/>
                <a:gd name="connsiteX40" fmla="*/ 4883094 w 5090684"/>
                <a:gd name="connsiteY40" fmla="*/ 1807112 h 1911786"/>
                <a:gd name="connsiteX41" fmla="*/ 4879048 w 5090684"/>
                <a:gd name="connsiteY41" fmla="*/ 1819250 h 1911786"/>
                <a:gd name="connsiteX42" fmla="*/ 4875002 w 5090684"/>
                <a:gd name="connsiteY42" fmla="*/ 1835434 h 1911786"/>
                <a:gd name="connsiteX43" fmla="*/ 4818358 w 5090684"/>
                <a:gd name="connsiteY43" fmla="*/ 1847572 h 1911786"/>
                <a:gd name="connsiteX44" fmla="*/ 4713162 w 5090684"/>
                <a:gd name="connsiteY44" fmla="*/ 1867802 h 1911786"/>
                <a:gd name="connsiteX45" fmla="*/ 4551321 w 5090684"/>
                <a:gd name="connsiteY45" fmla="*/ 1871848 h 1911786"/>
                <a:gd name="connsiteX46" fmla="*/ 4429940 w 5090684"/>
                <a:gd name="connsiteY46" fmla="*/ 1883986 h 1911786"/>
                <a:gd name="connsiteX47" fmla="*/ 4227639 w 5090684"/>
                <a:gd name="connsiteY47" fmla="*/ 1892078 h 1911786"/>
                <a:gd name="connsiteX48" fmla="*/ 4009154 w 5090684"/>
                <a:gd name="connsiteY48" fmla="*/ 1896124 h 1911786"/>
                <a:gd name="connsiteX49" fmla="*/ 3952510 w 5090684"/>
                <a:gd name="connsiteY49" fmla="*/ 1892078 h 1911786"/>
                <a:gd name="connsiteX50" fmla="*/ 3899912 w 5090684"/>
                <a:gd name="connsiteY50" fmla="*/ 1883986 h 1911786"/>
                <a:gd name="connsiteX51" fmla="*/ 3867544 w 5090684"/>
                <a:gd name="connsiteY51" fmla="*/ 1875894 h 1911786"/>
                <a:gd name="connsiteX52" fmla="*/ 3831130 w 5090684"/>
                <a:gd name="connsiteY52" fmla="*/ 1867802 h 1911786"/>
                <a:gd name="connsiteX53" fmla="*/ 3802808 w 5090684"/>
                <a:gd name="connsiteY53" fmla="*/ 1863756 h 1911786"/>
                <a:gd name="connsiteX54" fmla="*/ 3766393 w 5090684"/>
                <a:gd name="connsiteY54" fmla="*/ 1855664 h 1911786"/>
                <a:gd name="connsiteX55" fmla="*/ 3742117 w 5090684"/>
                <a:gd name="connsiteY55" fmla="*/ 1851618 h 1911786"/>
                <a:gd name="connsiteX56" fmla="*/ 3721887 w 5090684"/>
                <a:gd name="connsiteY56" fmla="*/ 1847572 h 1911786"/>
                <a:gd name="connsiteX57" fmla="*/ 3636921 w 5090684"/>
                <a:gd name="connsiteY57" fmla="*/ 1835434 h 1911786"/>
                <a:gd name="connsiteX58" fmla="*/ 3551954 w 5090684"/>
                <a:gd name="connsiteY58" fmla="*/ 1827342 h 1911786"/>
                <a:gd name="connsiteX59" fmla="*/ 3491264 w 5090684"/>
                <a:gd name="connsiteY59" fmla="*/ 1819250 h 1911786"/>
                <a:gd name="connsiteX60" fmla="*/ 3471034 w 5090684"/>
                <a:gd name="connsiteY60" fmla="*/ 1811158 h 1911786"/>
                <a:gd name="connsiteX61" fmla="*/ 3434620 w 5090684"/>
                <a:gd name="connsiteY61" fmla="*/ 1786882 h 1911786"/>
                <a:gd name="connsiteX62" fmla="*/ 3422482 w 5090684"/>
                <a:gd name="connsiteY62" fmla="*/ 1770698 h 1911786"/>
                <a:gd name="connsiteX63" fmla="*/ 3377976 w 5090684"/>
                <a:gd name="connsiteY63" fmla="*/ 1746422 h 1911786"/>
                <a:gd name="connsiteX64" fmla="*/ 3337515 w 5090684"/>
                <a:gd name="connsiteY64" fmla="*/ 1722145 h 1911786"/>
                <a:gd name="connsiteX65" fmla="*/ 3309193 w 5090684"/>
                <a:gd name="connsiteY65" fmla="*/ 1710007 h 1911786"/>
                <a:gd name="connsiteX66" fmla="*/ 3268733 w 5090684"/>
                <a:gd name="connsiteY66" fmla="*/ 1685731 h 1911786"/>
                <a:gd name="connsiteX67" fmla="*/ 3244457 w 5090684"/>
                <a:gd name="connsiteY67" fmla="*/ 1677639 h 1911786"/>
                <a:gd name="connsiteX68" fmla="*/ 3195905 w 5090684"/>
                <a:gd name="connsiteY68" fmla="*/ 1657409 h 1911786"/>
                <a:gd name="connsiteX69" fmla="*/ 3175675 w 5090684"/>
                <a:gd name="connsiteY69" fmla="*/ 1649317 h 1911786"/>
                <a:gd name="connsiteX70" fmla="*/ 3155445 w 5090684"/>
                <a:gd name="connsiteY70" fmla="*/ 1645271 h 1911786"/>
                <a:gd name="connsiteX71" fmla="*/ 3074524 w 5090684"/>
                <a:gd name="connsiteY71" fmla="*/ 1633133 h 1911786"/>
                <a:gd name="connsiteX72" fmla="*/ 3025972 w 5090684"/>
                <a:gd name="connsiteY72" fmla="*/ 1629087 h 1911786"/>
                <a:gd name="connsiteX73" fmla="*/ 2985512 w 5090684"/>
                <a:gd name="connsiteY73" fmla="*/ 1604811 h 1911786"/>
                <a:gd name="connsiteX74" fmla="*/ 2953144 w 5090684"/>
                <a:gd name="connsiteY74" fmla="*/ 1584581 h 1911786"/>
                <a:gd name="connsiteX75" fmla="*/ 2932914 w 5090684"/>
                <a:gd name="connsiteY75" fmla="*/ 1556259 h 1911786"/>
                <a:gd name="connsiteX76" fmla="*/ 2916730 w 5090684"/>
                <a:gd name="connsiteY76" fmla="*/ 1552213 h 1911786"/>
                <a:gd name="connsiteX77" fmla="*/ 2904592 w 5090684"/>
                <a:gd name="connsiteY77" fmla="*/ 1548167 h 1911786"/>
                <a:gd name="connsiteX78" fmla="*/ 2884362 w 5090684"/>
                <a:gd name="connsiteY78" fmla="*/ 1544121 h 1911786"/>
                <a:gd name="connsiteX79" fmla="*/ 2847947 w 5090684"/>
                <a:gd name="connsiteY79" fmla="*/ 1531983 h 1911786"/>
                <a:gd name="connsiteX80" fmla="*/ 2807487 w 5090684"/>
                <a:gd name="connsiteY80" fmla="*/ 1523891 h 1911786"/>
                <a:gd name="connsiteX81" fmla="*/ 2750843 w 5090684"/>
                <a:gd name="connsiteY81" fmla="*/ 1507707 h 1911786"/>
                <a:gd name="connsiteX82" fmla="*/ 2714429 w 5090684"/>
                <a:gd name="connsiteY82" fmla="*/ 1495568 h 1911786"/>
                <a:gd name="connsiteX83" fmla="*/ 2645646 w 5090684"/>
                <a:gd name="connsiteY83" fmla="*/ 1483430 h 1911786"/>
                <a:gd name="connsiteX84" fmla="*/ 2499990 w 5090684"/>
                <a:gd name="connsiteY84" fmla="*/ 1467246 h 1911786"/>
                <a:gd name="connsiteX85" fmla="*/ 2471668 w 5090684"/>
                <a:gd name="connsiteY85" fmla="*/ 1463200 h 1911786"/>
                <a:gd name="connsiteX86" fmla="*/ 2366471 w 5090684"/>
                <a:gd name="connsiteY86" fmla="*/ 1434878 h 1911786"/>
                <a:gd name="connsiteX87" fmla="*/ 2297689 w 5090684"/>
                <a:gd name="connsiteY87" fmla="*/ 1422740 h 1911786"/>
                <a:gd name="connsiteX88" fmla="*/ 2119664 w 5090684"/>
                <a:gd name="connsiteY88" fmla="*/ 1370142 h 1911786"/>
                <a:gd name="connsiteX89" fmla="*/ 1925455 w 5090684"/>
                <a:gd name="connsiteY89" fmla="*/ 1297314 h 1911786"/>
                <a:gd name="connsiteX90" fmla="*/ 1795983 w 5090684"/>
                <a:gd name="connsiteY90" fmla="*/ 1273038 h 1911786"/>
                <a:gd name="connsiteX91" fmla="*/ 1690786 w 5090684"/>
                <a:gd name="connsiteY91" fmla="*/ 1248761 h 1911786"/>
                <a:gd name="connsiteX92" fmla="*/ 1500623 w 5090684"/>
                <a:gd name="connsiteY92" fmla="*/ 1232577 h 1911786"/>
                <a:gd name="connsiteX93" fmla="*/ 1456117 w 5090684"/>
                <a:gd name="connsiteY93" fmla="*/ 1224485 h 1911786"/>
                <a:gd name="connsiteX94" fmla="*/ 1395427 w 5090684"/>
                <a:gd name="connsiteY94" fmla="*/ 1208301 h 1911786"/>
                <a:gd name="connsiteX95" fmla="*/ 1274046 w 5090684"/>
                <a:gd name="connsiteY95" fmla="*/ 1204255 h 1911786"/>
                <a:gd name="connsiteX96" fmla="*/ 1217402 w 5090684"/>
                <a:gd name="connsiteY96" fmla="*/ 1192117 h 1911786"/>
                <a:gd name="connsiteX97" fmla="*/ 1140528 w 5090684"/>
                <a:gd name="connsiteY97" fmla="*/ 1171887 h 1911786"/>
                <a:gd name="connsiteX98" fmla="*/ 1120298 w 5090684"/>
                <a:gd name="connsiteY98" fmla="*/ 1167841 h 1911786"/>
                <a:gd name="connsiteX99" fmla="*/ 1075792 w 5090684"/>
                <a:gd name="connsiteY99" fmla="*/ 1155703 h 1911786"/>
                <a:gd name="connsiteX100" fmla="*/ 1055562 w 5090684"/>
                <a:gd name="connsiteY100" fmla="*/ 1143565 h 1911786"/>
                <a:gd name="connsiteX101" fmla="*/ 1035331 w 5090684"/>
                <a:gd name="connsiteY101" fmla="*/ 1139519 h 1911786"/>
                <a:gd name="connsiteX102" fmla="*/ 1023193 w 5090684"/>
                <a:gd name="connsiteY102" fmla="*/ 1135473 h 1911786"/>
                <a:gd name="connsiteX103" fmla="*/ 974641 w 5090684"/>
                <a:gd name="connsiteY103" fmla="*/ 1111197 h 1911786"/>
                <a:gd name="connsiteX104" fmla="*/ 958457 w 5090684"/>
                <a:gd name="connsiteY104" fmla="*/ 1103105 h 1911786"/>
                <a:gd name="connsiteX105" fmla="*/ 930135 w 5090684"/>
                <a:gd name="connsiteY105" fmla="*/ 1090967 h 1911786"/>
                <a:gd name="connsiteX106" fmla="*/ 917997 w 5090684"/>
                <a:gd name="connsiteY106" fmla="*/ 1082875 h 1911786"/>
                <a:gd name="connsiteX107" fmla="*/ 885629 w 5090684"/>
                <a:gd name="connsiteY107" fmla="*/ 1070737 h 1911786"/>
                <a:gd name="connsiteX108" fmla="*/ 873491 w 5090684"/>
                <a:gd name="connsiteY108" fmla="*/ 1058599 h 1911786"/>
                <a:gd name="connsiteX109" fmla="*/ 828985 w 5090684"/>
                <a:gd name="connsiteY109" fmla="*/ 1038368 h 1911786"/>
                <a:gd name="connsiteX110" fmla="*/ 800662 w 5090684"/>
                <a:gd name="connsiteY110" fmla="*/ 1030276 h 1911786"/>
                <a:gd name="connsiteX111" fmla="*/ 784478 w 5090684"/>
                <a:gd name="connsiteY111" fmla="*/ 1018138 h 1911786"/>
                <a:gd name="connsiteX112" fmla="*/ 735926 w 5090684"/>
                <a:gd name="connsiteY112" fmla="*/ 1006000 h 1911786"/>
                <a:gd name="connsiteX113" fmla="*/ 723788 w 5090684"/>
                <a:gd name="connsiteY113" fmla="*/ 997908 h 1911786"/>
                <a:gd name="connsiteX114" fmla="*/ 695466 w 5090684"/>
                <a:gd name="connsiteY114" fmla="*/ 989816 h 1911786"/>
                <a:gd name="connsiteX115" fmla="*/ 659052 w 5090684"/>
                <a:gd name="connsiteY115" fmla="*/ 969586 h 1911786"/>
                <a:gd name="connsiteX116" fmla="*/ 626684 w 5090684"/>
                <a:gd name="connsiteY116" fmla="*/ 937218 h 1911786"/>
                <a:gd name="connsiteX117" fmla="*/ 610500 w 5090684"/>
                <a:gd name="connsiteY117" fmla="*/ 921034 h 1911786"/>
                <a:gd name="connsiteX118" fmla="*/ 590269 w 5090684"/>
                <a:gd name="connsiteY118" fmla="*/ 900804 h 1911786"/>
                <a:gd name="connsiteX119" fmla="*/ 570039 w 5090684"/>
                <a:gd name="connsiteY119" fmla="*/ 880574 h 1911786"/>
                <a:gd name="connsiteX120" fmla="*/ 557901 w 5090684"/>
                <a:gd name="connsiteY120" fmla="*/ 864390 h 1911786"/>
                <a:gd name="connsiteX121" fmla="*/ 525533 w 5090684"/>
                <a:gd name="connsiteY121" fmla="*/ 844160 h 1911786"/>
                <a:gd name="connsiteX122" fmla="*/ 501257 w 5090684"/>
                <a:gd name="connsiteY122" fmla="*/ 819884 h 1911786"/>
                <a:gd name="connsiteX123" fmla="*/ 493165 w 5090684"/>
                <a:gd name="connsiteY123" fmla="*/ 811791 h 1911786"/>
                <a:gd name="connsiteX124" fmla="*/ 468889 w 5090684"/>
                <a:gd name="connsiteY124" fmla="*/ 795607 h 1911786"/>
                <a:gd name="connsiteX125" fmla="*/ 424383 w 5090684"/>
                <a:gd name="connsiteY125" fmla="*/ 759193 h 1911786"/>
                <a:gd name="connsiteX126" fmla="*/ 400107 w 5090684"/>
                <a:gd name="connsiteY126" fmla="*/ 747055 h 1911786"/>
                <a:gd name="connsiteX127" fmla="*/ 238266 w 5090684"/>
                <a:gd name="connsiteY127" fmla="*/ 743009 h 1911786"/>
                <a:gd name="connsiteX128" fmla="*/ 193760 w 5090684"/>
                <a:gd name="connsiteY128" fmla="*/ 734917 h 1911786"/>
                <a:gd name="connsiteX129" fmla="*/ 177576 w 5090684"/>
                <a:gd name="connsiteY129" fmla="*/ 726825 h 1911786"/>
                <a:gd name="connsiteX130" fmla="*/ 145208 w 5090684"/>
                <a:gd name="connsiteY130" fmla="*/ 722779 h 1911786"/>
                <a:gd name="connsiteX131" fmla="*/ 133069 w 5090684"/>
                <a:gd name="connsiteY131" fmla="*/ 718733 h 1911786"/>
                <a:gd name="connsiteX132" fmla="*/ 120931 w 5090684"/>
                <a:gd name="connsiteY132" fmla="*/ 710641 h 1911786"/>
                <a:gd name="connsiteX133" fmla="*/ 104747 w 5090684"/>
                <a:gd name="connsiteY133" fmla="*/ 706595 h 1911786"/>
                <a:gd name="connsiteX134" fmla="*/ 76425 w 5090684"/>
                <a:gd name="connsiteY134" fmla="*/ 682319 h 1911786"/>
                <a:gd name="connsiteX135" fmla="*/ 104747 w 5090684"/>
                <a:gd name="connsiteY135" fmla="*/ 710641 h 1911786"/>
                <a:gd name="connsiteX136" fmla="*/ 108793 w 5090684"/>
                <a:gd name="connsiteY136"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598362 w 5090684"/>
                <a:gd name="connsiteY3" fmla="*/ 480018 h 1911786"/>
                <a:gd name="connsiteX4" fmla="*/ 942273 w 5090684"/>
                <a:gd name="connsiteY4" fmla="*/ 391006 h 1911786"/>
                <a:gd name="connsiteX5" fmla="*/ 1071746 w 5090684"/>
                <a:gd name="connsiteY5" fmla="*/ 358638 h 1911786"/>
                <a:gd name="connsiteX6" fmla="*/ 1419703 w 5090684"/>
                <a:gd name="connsiteY6" fmla="*/ 265579 h 1911786"/>
                <a:gd name="connsiteX7" fmla="*/ 1796698 w 5090684"/>
                <a:gd name="connsiteY7" fmla="*/ 162894 h 1911786"/>
                <a:gd name="connsiteX8" fmla="*/ 2610971 w 5090684"/>
                <a:gd name="connsiteY8" fmla="*/ 7815 h 1911786"/>
                <a:gd name="connsiteX9" fmla="*/ 3362399 w 5090684"/>
                <a:gd name="connsiteY9" fmla="*/ 36875 h 1911786"/>
                <a:gd name="connsiteX10" fmla="*/ 3627993 w 5090684"/>
                <a:gd name="connsiteY10" fmla="*/ 83357 h 1911786"/>
                <a:gd name="connsiteX11" fmla="*/ 4417802 w 5090684"/>
                <a:gd name="connsiteY11" fmla="*/ 95646 h 1911786"/>
                <a:gd name="connsiteX12" fmla="*/ 5049970 w 5090684"/>
                <a:gd name="connsiteY12" fmla="*/ 91314 h 1911786"/>
                <a:gd name="connsiteX13" fmla="*/ 5024705 w 5090684"/>
                <a:gd name="connsiteY13" fmla="*/ 391006 h 1911786"/>
                <a:gd name="connsiteX14" fmla="*/ 5000429 w 5090684"/>
                <a:gd name="connsiteY14" fmla="*/ 459788 h 1911786"/>
                <a:gd name="connsiteX15" fmla="*/ 4992337 w 5090684"/>
                <a:gd name="connsiteY15" fmla="*/ 496202 h 1911786"/>
                <a:gd name="connsiteX16" fmla="*/ 4980199 w 5090684"/>
                <a:gd name="connsiteY16" fmla="*/ 564984 h 1911786"/>
                <a:gd name="connsiteX17" fmla="*/ 4984245 w 5090684"/>
                <a:gd name="connsiteY17" fmla="*/ 1014092 h 1911786"/>
                <a:gd name="connsiteX18" fmla="*/ 4988291 w 5090684"/>
                <a:gd name="connsiteY18" fmla="*/ 1030276 h 1911786"/>
                <a:gd name="connsiteX19" fmla="*/ 4992337 w 5090684"/>
                <a:gd name="connsiteY19" fmla="*/ 1151657 h 1911786"/>
                <a:gd name="connsiteX20" fmla="*/ 5008521 w 5090684"/>
                <a:gd name="connsiteY20" fmla="*/ 1196163 h 1911786"/>
                <a:gd name="connsiteX21" fmla="*/ 5016613 w 5090684"/>
                <a:gd name="connsiteY21" fmla="*/ 1224485 h 1911786"/>
                <a:gd name="connsiteX22" fmla="*/ 5024705 w 5090684"/>
                <a:gd name="connsiteY22" fmla="*/ 1244715 h 1911786"/>
                <a:gd name="connsiteX23" fmla="*/ 5028751 w 5090684"/>
                <a:gd name="connsiteY23" fmla="*/ 1264945 h 1911786"/>
                <a:gd name="connsiteX24" fmla="*/ 5040889 w 5090684"/>
                <a:gd name="connsiteY24" fmla="*/ 1281130 h 1911786"/>
                <a:gd name="connsiteX25" fmla="*/ 5044935 w 5090684"/>
                <a:gd name="connsiteY25" fmla="*/ 1301360 h 1911786"/>
                <a:gd name="connsiteX26" fmla="*/ 5053027 w 5090684"/>
                <a:gd name="connsiteY26" fmla="*/ 1317544 h 1911786"/>
                <a:gd name="connsiteX27" fmla="*/ 5057073 w 5090684"/>
                <a:gd name="connsiteY27" fmla="*/ 1333728 h 1911786"/>
                <a:gd name="connsiteX28" fmla="*/ 5040889 w 5090684"/>
                <a:gd name="connsiteY28" fmla="*/ 1390372 h 1911786"/>
                <a:gd name="connsiteX29" fmla="*/ 5012567 w 5090684"/>
                <a:gd name="connsiteY29" fmla="*/ 1463200 h 1911786"/>
                <a:gd name="connsiteX30" fmla="*/ 4992337 w 5090684"/>
                <a:gd name="connsiteY30" fmla="*/ 1523891 h 1911786"/>
                <a:gd name="connsiteX31" fmla="*/ 4968061 w 5090684"/>
                <a:gd name="connsiteY31" fmla="*/ 1596719 h 1911786"/>
                <a:gd name="connsiteX32" fmla="*/ 4964015 w 5090684"/>
                <a:gd name="connsiteY32" fmla="*/ 1616949 h 1911786"/>
                <a:gd name="connsiteX33" fmla="*/ 4947831 w 5090684"/>
                <a:gd name="connsiteY33" fmla="*/ 1665501 h 1911786"/>
                <a:gd name="connsiteX34" fmla="*/ 4939738 w 5090684"/>
                <a:gd name="connsiteY34" fmla="*/ 1685731 h 1911786"/>
                <a:gd name="connsiteX35" fmla="*/ 4927600 w 5090684"/>
                <a:gd name="connsiteY35" fmla="*/ 1693823 h 1911786"/>
                <a:gd name="connsiteX36" fmla="*/ 4923554 w 5090684"/>
                <a:gd name="connsiteY36" fmla="*/ 1705961 h 1911786"/>
                <a:gd name="connsiteX37" fmla="*/ 4899278 w 5090684"/>
                <a:gd name="connsiteY37" fmla="*/ 1758560 h 1911786"/>
                <a:gd name="connsiteX38" fmla="*/ 4895232 w 5090684"/>
                <a:gd name="connsiteY38" fmla="*/ 1778790 h 1911786"/>
                <a:gd name="connsiteX39" fmla="*/ 4883094 w 5090684"/>
                <a:gd name="connsiteY39" fmla="*/ 1807112 h 1911786"/>
                <a:gd name="connsiteX40" fmla="*/ 4879048 w 5090684"/>
                <a:gd name="connsiteY40" fmla="*/ 1819250 h 1911786"/>
                <a:gd name="connsiteX41" fmla="*/ 4875002 w 5090684"/>
                <a:gd name="connsiteY41" fmla="*/ 1835434 h 1911786"/>
                <a:gd name="connsiteX42" fmla="*/ 4818358 w 5090684"/>
                <a:gd name="connsiteY42" fmla="*/ 1847572 h 1911786"/>
                <a:gd name="connsiteX43" fmla="*/ 4713162 w 5090684"/>
                <a:gd name="connsiteY43" fmla="*/ 1867802 h 1911786"/>
                <a:gd name="connsiteX44" fmla="*/ 4551321 w 5090684"/>
                <a:gd name="connsiteY44" fmla="*/ 1871848 h 1911786"/>
                <a:gd name="connsiteX45" fmla="*/ 4429940 w 5090684"/>
                <a:gd name="connsiteY45" fmla="*/ 1883986 h 1911786"/>
                <a:gd name="connsiteX46" fmla="*/ 4227639 w 5090684"/>
                <a:gd name="connsiteY46" fmla="*/ 1892078 h 1911786"/>
                <a:gd name="connsiteX47" fmla="*/ 4009154 w 5090684"/>
                <a:gd name="connsiteY47" fmla="*/ 1896124 h 1911786"/>
                <a:gd name="connsiteX48" fmla="*/ 3952510 w 5090684"/>
                <a:gd name="connsiteY48" fmla="*/ 1892078 h 1911786"/>
                <a:gd name="connsiteX49" fmla="*/ 3899912 w 5090684"/>
                <a:gd name="connsiteY49" fmla="*/ 1883986 h 1911786"/>
                <a:gd name="connsiteX50" fmla="*/ 3867544 w 5090684"/>
                <a:gd name="connsiteY50" fmla="*/ 1875894 h 1911786"/>
                <a:gd name="connsiteX51" fmla="*/ 3831130 w 5090684"/>
                <a:gd name="connsiteY51" fmla="*/ 1867802 h 1911786"/>
                <a:gd name="connsiteX52" fmla="*/ 3802808 w 5090684"/>
                <a:gd name="connsiteY52" fmla="*/ 1863756 h 1911786"/>
                <a:gd name="connsiteX53" fmla="*/ 3766393 w 5090684"/>
                <a:gd name="connsiteY53" fmla="*/ 1855664 h 1911786"/>
                <a:gd name="connsiteX54" fmla="*/ 3742117 w 5090684"/>
                <a:gd name="connsiteY54" fmla="*/ 1851618 h 1911786"/>
                <a:gd name="connsiteX55" fmla="*/ 3721887 w 5090684"/>
                <a:gd name="connsiteY55" fmla="*/ 1847572 h 1911786"/>
                <a:gd name="connsiteX56" fmla="*/ 3636921 w 5090684"/>
                <a:gd name="connsiteY56" fmla="*/ 1835434 h 1911786"/>
                <a:gd name="connsiteX57" fmla="*/ 3551954 w 5090684"/>
                <a:gd name="connsiteY57" fmla="*/ 1827342 h 1911786"/>
                <a:gd name="connsiteX58" fmla="*/ 3491264 w 5090684"/>
                <a:gd name="connsiteY58" fmla="*/ 1819250 h 1911786"/>
                <a:gd name="connsiteX59" fmla="*/ 3471034 w 5090684"/>
                <a:gd name="connsiteY59" fmla="*/ 1811158 h 1911786"/>
                <a:gd name="connsiteX60" fmla="*/ 3434620 w 5090684"/>
                <a:gd name="connsiteY60" fmla="*/ 1786882 h 1911786"/>
                <a:gd name="connsiteX61" fmla="*/ 3422482 w 5090684"/>
                <a:gd name="connsiteY61" fmla="*/ 1770698 h 1911786"/>
                <a:gd name="connsiteX62" fmla="*/ 3377976 w 5090684"/>
                <a:gd name="connsiteY62" fmla="*/ 1746422 h 1911786"/>
                <a:gd name="connsiteX63" fmla="*/ 3337515 w 5090684"/>
                <a:gd name="connsiteY63" fmla="*/ 1722145 h 1911786"/>
                <a:gd name="connsiteX64" fmla="*/ 3309193 w 5090684"/>
                <a:gd name="connsiteY64" fmla="*/ 1710007 h 1911786"/>
                <a:gd name="connsiteX65" fmla="*/ 3268733 w 5090684"/>
                <a:gd name="connsiteY65" fmla="*/ 1685731 h 1911786"/>
                <a:gd name="connsiteX66" fmla="*/ 3244457 w 5090684"/>
                <a:gd name="connsiteY66" fmla="*/ 1677639 h 1911786"/>
                <a:gd name="connsiteX67" fmla="*/ 3195905 w 5090684"/>
                <a:gd name="connsiteY67" fmla="*/ 1657409 h 1911786"/>
                <a:gd name="connsiteX68" fmla="*/ 3175675 w 5090684"/>
                <a:gd name="connsiteY68" fmla="*/ 1649317 h 1911786"/>
                <a:gd name="connsiteX69" fmla="*/ 3155445 w 5090684"/>
                <a:gd name="connsiteY69" fmla="*/ 1645271 h 1911786"/>
                <a:gd name="connsiteX70" fmla="*/ 3074524 w 5090684"/>
                <a:gd name="connsiteY70" fmla="*/ 1633133 h 1911786"/>
                <a:gd name="connsiteX71" fmla="*/ 3025972 w 5090684"/>
                <a:gd name="connsiteY71" fmla="*/ 1629087 h 1911786"/>
                <a:gd name="connsiteX72" fmla="*/ 2985512 w 5090684"/>
                <a:gd name="connsiteY72" fmla="*/ 1604811 h 1911786"/>
                <a:gd name="connsiteX73" fmla="*/ 2953144 w 5090684"/>
                <a:gd name="connsiteY73" fmla="*/ 1584581 h 1911786"/>
                <a:gd name="connsiteX74" fmla="*/ 2932914 w 5090684"/>
                <a:gd name="connsiteY74" fmla="*/ 1556259 h 1911786"/>
                <a:gd name="connsiteX75" fmla="*/ 2916730 w 5090684"/>
                <a:gd name="connsiteY75" fmla="*/ 1552213 h 1911786"/>
                <a:gd name="connsiteX76" fmla="*/ 2904592 w 5090684"/>
                <a:gd name="connsiteY76" fmla="*/ 1548167 h 1911786"/>
                <a:gd name="connsiteX77" fmla="*/ 2884362 w 5090684"/>
                <a:gd name="connsiteY77" fmla="*/ 1544121 h 1911786"/>
                <a:gd name="connsiteX78" fmla="*/ 2847947 w 5090684"/>
                <a:gd name="connsiteY78" fmla="*/ 1531983 h 1911786"/>
                <a:gd name="connsiteX79" fmla="*/ 2807487 w 5090684"/>
                <a:gd name="connsiteY79" fmla="*/ 1523891 h 1911786"/>
                <a:gd name="connsiteX80" fmla="*/ 2750843 w 5090684"/>
                <a:gd name="connsiteY80" fmla="*/ 1507707 h 1911786"/>
                <a:gd name="connsiteX81" fmla="*/ 2714429 w 5090684"/>
                <a:gd name="connsiteY81" fmla="*/ 1495568 h 1911786"/>
                <a:gd name="connsiteX82" fmla="*/ 2645646 w 5090684"/>
                <a:gd name="connsiteY82" fmla="*/ 1483430 h 1911786"/>
                <a:gd name="connsiteX83" fmla="*/ 2499990 w 5090684"/>
                <a:gd name="connsiteY83" fmla="*/ 1467246 h 1911786"/>
                <a:gd name="connsiteX84" fmla="*/ 2471668 w 5090684"/>
                <a:gd name="connsiteY84" fmla="*/ 1463200 h 1911786"/>
                <a:gd name="connsiteX85" fmla="*/ 2366471 w 5090684"/>
                <a:gd name="connsiteY85" fmla="*/ 1434878 h 1911786"/>
                <a:gd name="connsiteX86" fmla="*/ 2297689 w 5090684"/>
                <a:gd name="connsiteY86" fmla="*/ 1422740 h 1911786"/>
                <a:gd name="connsiteX87" fmla="*/ 2119664 w 5090684"/>
                <a:gd name="connsiteY87" fmla="*/ 1370142 h 1911786"/>
                <a:gd name="connsiteX88" fmla="*/ 1925455 w 5090684"/>
                <a:gd name="connsiteY88" fmla="*/ 1297314 h 1911786"/>
                <a:gd name="connsiteX89" fmla="*/ 1795983 w 5090684"/>
                <a:gd name="connsiteY89" fmla="*/ 1273038 h 1911786"/>
                <a:gd name="connsiteX90" fmla="*/ 1690786 w 5090684"/>
                <a:gd name="connsiteY90" fmla="*/ 1248761 h 1911786"/>
                <a:gd name="connsiteX91" fmla="*/ 1500623 w 5090684"/>
                <a:gd name="connsiteY91" fmla="*/ 1232577 h 1911786"/>
                <a:gd name="connsiteX92" fmla="*/ 1456117 w 5090684"/>
                <a:gd name="connsiteY92" fmla="*/ 1224485 h 1911786"/>
                <a:gd name="connsiteX93" fmla="*/ 1395427 w 5090684"/>
                <a:gd name="connsiteY93" fmla="*/ 1208301 h 1911786"/>
                <a:gd name="connsiteX94" fmla="*/ 1274046 w 5090684"/>
                <a:gd name="connsiteY94" fmla="*/ 1204255 h 1911786"/>
                <a:gd name="connsiteX95" fmla="*/ 1217402 w 5090684"/>
                <a:gd name="connsiteY95" fmla="*/ 1192117 h 1911786"/>
                <a:gd name="connsiteX96" fmla="*/ 1140528 w 5090684"/>
                <a:gd name="connsiteY96" fmla="*/ 1171887 h 1911786"/>
                <a:gd name="connsiteX97" fmla="*/ 1120298 w 5090684"/>
                <a:gd name="connsiteY97" fmla="*/ 1167841 h 1911786"/>
                <a:gd name="connsiteX98" fmla="*/ 1075792 w 5090684"/>
                <a:gd name="connsiteY98" fmla="*/ 1155703 h 1911786"/>
                <a:gd name="connsiteX99" fmla="*/ 1055562 w 5090684"/>
                <a:gd name="connsiteY99" fmla="*/ 1143565 h 1911786"/>
                <a:gd name="connsiteX100" fmla="*/ 1035331 w 5090684"/>
                <a:gd name="connsiteY100" fmla="*/ 1139519 h 1911786"/>
                <a:gd name="connsiteX101" fmla="*/ 1023193 w 5090684"/>
                <a:gd name="connsiteY101" fmla="*/ 1135473 h 1911786"/>
                <a:gd name="connsiteX102" fmla="*/ 974641 w 5090684"/>
                <a:gd name="connsiteY102" fmla="*/ 1111197 h 1911786"/>
                <a:gd name="connsiteX103" fmla="*/ 958457 w 5090684"/>
                <a:gd name="connsiteY103" fmla="*/ 1103105 h 1911786"/>
                <a:gd name="connsiteX104" fmla="*/ 930135 w 5090684"/>
                <a:gd name="connsiteY104" fmla="*/ 1090967 h 1911786"/>
                <a:gd name="connsiteX105" fmla="*/ 917997 w 5090684"/>
                <a:gd name="connsiteY105" fmla="*/ 1082875 h 1911786"/>
                <a:gd name="connsiteX106" fmla="*/ 885629 w 5090684"/>
                <a:gd name="connsiteY106" fmla="*/ 1070737 h 1911786"/>
                <a:gd name="connsiteX107" fmla="*/ 873491 w 5090684"/>
                <a:gd name="connsiteY107" fmla="*/ 1058599 h 1911786"/>
                <a:gd name="connsiteX108" fmla="*/ 828985 w 5090684"/>
                <a:gd name="connsiteY108" fmla="*/ 1038368 h 1911786"/>
                <a:gd name="connsiteX109" fmla="*/ 800662 w 5090684"/>
                <a:gd name="connsiteY109" fmla="*/ 1030276 h 1911786"/>
                <a:gd name="connsiteX110" fmla="*/ 784478 w 5090684"/>
                <a:gd name="connsiteY110" fmla="*/ 1018138 h 1911786"/>
                <a:gd name="connsiteX111" fmla="*/ 735926 w 5090684"/>
                <a:gd name="connsiteY111" fmla="*/ 1006000 h 1911786"/>
                <a:gd name="connsiteX112" fmla="*/ 723788 w 5090684"/>
                <a:gd name="connsiteY112" fmla="*/ 997908 h 1911786"/>
                <a:gd name="connsiteX113" fmla="*/ 695466 w 5090684"/>
                <a:gd name="connsiteY113" fmla="*/ 989816 h 1911786"/>
                <a:gd name="connsiteX114" fmla="*/ 659052 w 5090684"/>
                <a:gd name="connsiteY114" fmla="*/ 969586 h 1911786"/>
                <a:gd name="connsiteX115" fmla="*/ 626684 w 5090684"/>
                <a:gd name="connsiteY115" fmla="*/ 937218 h 1911786"/>
                <a:gd name="connsiteX116" fmla="*/ 610500 w 5090684"/>
                <a:gd name="connsiteY116" fmla="*/ 921034 h 1911786"/>
                <a:gd name="connsiteX117" fmla="*/ 590269 w 5090684"/>
                <a:gd name="connsiteY117" fmla="*/ 900804 h 1911786"/>
                <a:gd name="connsiteX118" fmla="*/ 570039 w 5090684"/>
                <a:gd name="connsiteY118" fmla="*/ 880574 h 1911786"/>
                <a:gd name="connsiteX119" fmla="*/ 557901 w 5090684"/>
                <a:gd name="connsiteY119" fmla="*/ 864390 h 1911786"/>
                <a:gd name="connsiteX120" fmla="*/ 525533 w 5090684"/>
                <a:gd name="connsiteY120" fmla="*/ 844160 h 1911786"/>
                <a:gd name="connsiteX121" fmla="*/ 501257 w 5090684"/>
                <a:gd name="connsiteY121" fmla="*/ 819884 h 1911786"/>
                <a:gd name="connsiteX122" fmla="*/ 493165 w 5090684"/>
                <a:gd name="connsiteY122" fmla="*/ 811791 h 1911786"/>
                <a:gd name="connsiteX123" fmla="*/ 468889 w 5090684"/>
                <a:gd name="connsiteY123" fmla="*/ 795607 h 1911786"/>
                <a:gd name="connsiteX124" fmla="*/ 424383 w 5090684"/>
                <a:gd name="connsiteY124" fmla="*/ 759193 h 1911786"/>
                <a:gd name="connsiteX125" fmla="*/ 400107 w 5090684"/>
                <a:gd name="connsiteY125" fmla="*/ 747055 h 1911786"/>
                <a:gd name="connsiteX126" fmla="*/ 238266 w 5090684"/>
                <a:gd name="connsiteY126" fmla="*/ 743009 h 1911786"/>
                <a:gd name="connsiteX127" fmla="*/ 193760 w 5090684"/>
                <a:gd name="connsiteY127" fmla="*/ 734917 h 1911786"/>
                <a:gd name="connsiteX128" fmla="*/ 177576 w 5090684"/>
                <a:gd name="connsiteY128" fmla="*/ 726825 h 1911786"/>
                <a:gd name="connsiteX129" fmla="*/ 145208 w 5090684"/>
                <a:gd name="connsiteY129" fmla="*/ 722779 h 1911786"/>
                <a:gd name="connsiteX130" fmla="*/ 133069 w 5090684"/>
                <a:gd name="connsiteY130" fmla="*/ 718733 h 1911786"/>
                <a:gd name="connsiteX131" fmla="*/ 120931 w 5090684"/>
                <a:gd name="connsiteY131" fmla="*/ 710641 h 1911786"/>
                <a:gd name="connsiteX132" fmla="*/ 104747 w 5090684"/>
                <a:gd name="connsiteY132" fmla="*/ 706595 h 1911786"/>
                <a:gd name="connsiteX133" fmla="*/ 76425 w 5090684"/>
                <a:gd name="connsiteY133" fmla="*/ 682319 h 1911786"/>
                <a:gd name="connsiteX134" fmla="*/ 104747 w 5090684"/>
                <a:gd name="connsiteY134" fmla="*/ 710641 h 1911786"/>
                <a:gd name="connsiteX135" fmla="*/ 108793 w 5090684"/>
                <a:gd name="connsiteY135" fmla="*/ 714687 h 1911786"/>
                <a:gd name="connsiteX0" fmla="*/ 40011 w 5090684"/>
                <a:gd name="connsiteY0" fmla="*/ 690411 h 1911786"/>
                <a:gd name="connsiteX1" fmla="*/ 18546 w 5090684"/>
                <a:gd name="connsiteY1" fmla="*/ 621723 h 1911786"/>
                <a:gd name="connsiteX2" fmla="*/ 335370 w 5090684"/>
                <a:gd name="connsiteY2" fmla="*/ 534686 h 1911786"/>
                <a:gd name="connsiteX3" fmla="*/ 598362 w 5090684"/>
                <a:gd name="connsiteY3" fmla="*/ 480018 h 1911786"/>
                <a:gd name="connsiteX4" fmla="*/ 942273 w 5090684"/>
                <a:gd name="connsiteY4" fmla="*/ 391006 h 1911786"/>
                <a:gd name="connsiteX5" fmla="*/ 1419703 w 5090684"/>
                <a:gd name="connsiteY5" fmla="*/ 265579 h 1911786"/>
                <a:gd name="connsiteX6" fmla="*/ 1796698 w 5090684"/>
                <a:gd name="connsiteY6" fmla="*/ 162894 h 1911786"/>
                <a:gd name="connsiteX7" fmla="*/ 2610971 w 5090684"/>
                <a:gd name="connsiteY7" fmla="*/ 7815 h 1911786"/>
                <a:gd name="connsiteX8" fmla="*/ 3362399 w 5090684"/>
                <a:gd name="connsiteY8" fmla="*/ 36875 h 1911786"/>
                <a:gd name="connsiteX9" fmla="*/ 3627993 w 5090684"/>
                <a:gd name="connsiteY9" fmla="*/ 83357 h 1911786"/>
                <a:gd name="connsiteX10" fmla="*/ 4417802 w 5090684"/>
                <a:gd name="connsiteY10" fmla="*/ 95646 h 1911786"/>
                <a:gd name="connsiteX11" fmla="*/ 5049970 w 5090684"/>
                <a:gd name="connsiteY11" fmla="*/ 91314 h 1911786"/>
                <a:gd name="connsiteX12" fmla="*/ 5024705 w 5090684"/>
                <a:gd name="connsiteY12" fmla="*/ 391006 h 1911786"/>
                <a:gd name="connsiteX13" fmla="*/ 5000429 w 5090684"/>
                <a:gd name="connsiteY13" fmla="*/ 459788 h 1911786"/>
                <a:gd name="connsiteX14" fmla="*/ 4992337 w 5090684"/>
                <a:gd name="connsiteY14" fmla="*/ 496202 h 1911786"/>
                <a:gd name="connsiteX15" fmla="*/ 4980199 w 5090684"/>
                <a:gd name="connsiteY15" fmla="*/ 564984 h 1911786"/>
                <a:gd name="connsiteX16" fmla="*/ 4984245 w 5090684"/>
                <a:gd name="connsiteY16" fmla="*/ 1014092 h 1911786"/>
                <a:gd name="connsiteX17" fmla="*/ 4988291 w 5090684"/>
                <a:gd name="connsiteY17" fmla="*/ 1030276 h 1911786"/>
                <a:gd name="connsiteX18" fmla="*/ 4992337 w 5090684"/>
                <a:gd name="connsiteY18" fmla="*/ 1151657 h 1911786"/>
                <a:gd name="connsiteX19" fmla="*/ 5008521 w 5090684"/>
                <a:gd name="connsiteY19" fmla="*/ 1196163 h 1911786"/>
                <a:gd name="connsiteX20" fmla="*/ 5016613 w 5090684"/>
                <a:gd name="connsiteY20" fmla="*/ 1224485 h 1911786"/>
                <a:gd name="connsiteX21" fmla="*/ 5024705 w 5090684"/>
                <a:gd name="connsiteY21" fmla="*/ 1244715 h 1911786"/>
                <a:gd name="connsiteX22" fmla="*/ 5028751 w 5090684"/>
                <a:gd name="connsiteY22" fmla="*/ 1264945 h 1911786"/>
                <a:gd name="connsiteX23" fmla="*/ 5040889 w 5090684"/>
                <a:gd name="connsiteY23" fmla="*/ 1281130 h 1911786"/>
                <a:gd name="connsiteX24" fmla="*/ 5044935 w 5090684"/>
                <a:gd name="connsiteY24" fmla="*/ 1301360 h 1911786"/>
                <a:gd name="connsiteX25" fmla="*/ 5053027 w 5090684"/>
                <a:gd name="connsiteY25" fmla="*/ 1317544 h 1911786"/>
                <a:gd name="connsiteX26" fmla="*/ 5057073 w 5090684"/>
                <a:gd name="connsiteY26" fmla="*/ 1333728 h 1911786"/>
                <a:gd name="connsiteX27" fmla="*/ 5040889 w 5090684"/>
                <a:gd name="connsiteY27" fmla="*/ 1390372 h 1911786"/>
                <a:gd name="connsiteX28" fmla="*/ 5012567 w 5090684"/>
                <a:gd name="connsiteY28" fmla="*/ 1463200 h 1911786"/>
                <a:gd name="connsiteX29" fmla="*/ 4992337 w 5090684"/>
                <a:gd name="connsiteY29" fmla="*/ 1523891 h 1911786"/>
                <a:gd name="connsiteX30" fmla="*/ 4968061 w 5090684"/>
                <a:gd name="connsiteY30" fmla="*/ 1596719 h 1911786"/>
                <a:gd name="connsiteX31" fmla="*/ 4964015 w 5090684"/>
                <a:gd name="connsiteY31" fmla="*/ 1616949 h 1911786"/>
                <a:gd name="connsiteX32" fmla="*/ 4947831 w 5090684"/>
                <a:gd name="connsiteY32" fmla="*/ 1665501 h 1911786"/>
                <a:gd name="connsiteX33" fmla="*/ 4939738 w 5090684"/>
                <a:gd name="connsiteY33" fmla="*/ 1685731 h 1911786"/>
                <a:gd name="connsiteX34" fmla="*/ 4927600 w 5090684"/>
                <a:gd name="connsiteY34" fmla="*/ 1693823 h 1911786"/>
                <a:gd name="connsiteX35" fmla="*/ 4923554 w 5090684"/>
                <a:gd name="connsiteY35" fmla="*/ 1705961 h 1911786"/>
                <a:gd name="connsiteX36" fmla="*/ 4899278 w 5090684"/>
                <a:gd name="connsiteY36" fmla="*/ 1758560 h 1911786"/>
                <a:gd name="connsiteX37" fmla="*/ 4895232 w 5090684"/>
                <a:gd name="connsiteY37" fmla="*/ 1778790 h 1911786"/>
                <a:gd name="connsiteX38" fmla="*/ 4883094 w 5090684"/>
                <a:gd name="connsiteY38" fmla="*/ 1807112 h 1911786"/>
                <a:gd name="connsiteX39" fmla="*/ 4879048 w 5090684"/>
                <a:gd name="connsiteY39" fmla="*/ 1819250 h 1911786"/>
                <a:gd name="connsiteX40" fmla="*/ 4875002 w 5090684"/>
                <a:gd name="connsiteY40" fmla="*/ 1835434 h 1911786"/>
                <a:gd name="connsiteX41" fmla="*/ 4818358 w 5090684"/>
                <a:gd name="connsiteY41" fmla="*/ 1847572 h 1911786"/>
                <a:gd name="connsiteX42" fmla="*/ 4713162 w 5090684"/>
                <a:gd name="connsiteY42" fmla="*/ 1867802 h 1911786"/>
                <a:gd name="connsiteX43" fmla="*/ 4551321 w 5090684"/>
                <a:gd name="connsiteY43" fmla="*/ 1871848 h 1911786"/>
                <a:gd name="connsiteX44" fmla="*/ 4429940 w 5090684"/>
                <a:gd name="connsiteY44" fmla="*/ 1883986 h 1911786"/>
                <a:gd name="connsiteX45" fmla="*/ 4227639 w 5090684"/>
                <a:gd name="connsiteY45" fmla="*/ 1892078 h 1911786"/>
                <a:gd name="connsiteX46" fmla="*/ 4009154 w 5090684"/>
                <a:gd name="connsiteY46" fmla="*/ 1896124 h 1911786"/>
                <a:gd name="connsiteX47" fmla="*/ 3952510 w 5090684"/>
                <a:gd name="connsiteY47" fmla="*/ 1892078 h 1911786"/>
                <a:gd name="connsiteX48" fmla="*/ 3899912 w 5090684"/>
                <a:gd name="connsiteY48" fmla="*/ 1883986 h 1911786"/>
                <a:gd name="connsiteX49" fmla="*/ 3867544 w 5090684"/>
                <a:gd name="connsiteY49" fmla="*/ 1875894 h 1911786"/>
                <a:gd name="connsiteX50" fmla="*/ 3831130 w 5090684"/>
                <a:gd name="connsiteY50" fmla="*/ 1867802 h 1911786"/>
                <a:gd name="connsiteX51" fmla="*/ 3802808 w 5090684"/>
                <a:gd name="connsiteY51" fmla="*/ 1863756 h 1911786"/>
                <a:gd name="connsiteX52" fmla="*/ 3766393 w 5090684"/>
                <a:gd name="connsiteY52" fmla="*/ 1855664 h 1911786"/>
                <a:gd name="connsiteX53" fmla="*/ 3742117 w 5090684"/>
                <a:gd name="connsiteY53" fmla="*/ 1851618 h 1911786"/>
                <a:gd name="connsiteX54" fmla="*/ 3721887 w 5090684"/>
                <a:gd name="connsiteY54" fmla="*/ 1847572 h 1911786"/>
                <a:gd name="connsiteX55" fmla="*/ 3636921 w 5090684"/>
                <a:gd name="connsiteY55" fmla="*/ 1835434 h 1911786"/>
                <a:gd name="connsiteX56" fmla="*/ 3551954 w 5090684"/>
                <a:gd name="connsiteY56" fmla="*/ 1827342 h 1911786"/>
                <a:gd name="connsiteX57" fmla="*/ 3491264 w 5090684"/>
                <a:gd name="connsiteY57" fmla="*/ 1819250 h 1911786"/>
                <a:gd name="connsiteX58" fmla="*/ 3471034 w 5090684"/>
                <a:gd name="connsiteY58" fmla="*/ 1811158 h 1911786"/>
                <a:gd name="connsiteX59" fmla="*/ 3434620 w 5090684"/>
                <a:gd name="connsiteY59" fmla="*/ 1786882 h 1911786"/>
                <a:gd name="connsiteX60" fmla="*/ 3422482 w 5090684"/>
                <a:gd name="connsiteY60" fmla="*/ 1770698 h 1911786"/>
                <a:gd name="connsiteX61" fmla="*/ 3377976 w 5090684"/>
                <a:gd name="connsiteY61" fmla="*/ 1746422 h 1911786"/>
                <a:gd name="connsiteX62" fmla="*/ 3337515 w 5090684"/>
                <a:gd name="connsiteY62" fmla="*/ 1722145 h 1911786"/>
                <a:gd name="connsiteX63" fmla="*/ 3309193 w 5090684"/>
                <a:gd name="connsiteY63" fmla="*/ 1710007 h 1911786"/>
                <a:gd name="connsiteX64" fmla="*/ 3268733 w 5090684"/>
                <a:gd name="connsiteY64" fmla="*/ 1685731 h 1911786"/>
                <a:gd name="connsiteX65" fmla="*/ 3244457 w 5090684"/>
                <a:gd name="connsiteY65" fmla="*/ 1677639 h 1911786"/>
                <a:gd name="connsiteX66" fmla="*/ 3195905 w 5090684"/>
                <a:gd name="connsiteY66" fmla="*/ 1657409 h 1911786"/>
                <a:gd name="connsiteX67" fmla="*/ 3175675 w 5090684"/>
                <a:gd name="connsiteY67" fmla="*/ 1649317 h 1911786"/>
                <a:gd name="connsiteX68" fmla="*/ 3155445 w 5090684"/>
                <a:gd name="connsiteY68" fmla="*/ 1645271 h 1911786"/>
                <a:gd name="connsiteX69" fmla="*/ 3074524 w 5090684"/>
                <a:gd name="connsiteY69" fmla="*/ 1633133 h 1911786"/>
                <a:gd name="connsiteX70" fmla="*/ 3025972 w 5090684"/>
                <a:gd name="connsiteY70" fmla="*/ 1629087 h 1911786"/>
                <a:gd name="connsiteX71" fmla="*/ 2985512 w 5090684"/>
                <a:gd name="connsiteY71" fmla="*/ 1604811 h 1911786"/>
                <a:gd name="connsiteX72" fmla="*/ 2953144 w 5090684"/>
                <a:gd name="connsiteY72" fmla="*/ 1584581 h 1911786"/>
                <a:gd name="connsiteX73" fmla="*/ 2932914 w 5090684"/>
                <a:gd name="connsiteY73" fmla="*/ 1556259 h 1911786"/>
                <a:gd name="connsiteX74" fmla="*/ 2916730 w 5090684"/>
                <a:gd name="connsiteY74" fmla="*/ 1552213 h 1911786"/>
                <a:gd name="connsiteX75" fmla="*/ 2904592 w 5090684"/>
                <a:gd name="connsiteY75" fmla="*/ 1548167 h 1911786"/>
                <a:gd name="connsiteX76" fmla="*/ 2884362 w 5090684"/>
                <a:gd name="connsiteY76" fmla="*/ 1544121 h 1911786"/>
                <a:gd name="connsiteX77" fmla="*/ 2847947 w 5090684"/>
                <a:gd name="connsiteY77" fmla="*/ 1531983 h 1911786"/>
                <a:gd name="connsiteX78" fmla="*/ 2807487 w 5090684"/>
                <a:gd name="connsiteY78" fmla="*/ 1523891 h 1911786"/>
                <a:gd name="connsiteX79" fmla="*/ 2750843 w 5090684"/>
                <a:gd name="connsiteY79" fmla="*/ 1507707 h 1911786"/>
                <a:gd name="connsiteX80" fmla="*/ 2714429 w 5090684"/>
                <a:gd name="connsiteY80" fmla="*/ 1495568 h 1911786"/>
                <a:gd name="connsiteX81" fmla="*/ 2645646 w 5090684"/>
                <a:gd name="connsiteY81" fmla="*/ 1483430 h 1911786"/>
                <a:gd name="connsiteX82" fmla="*/ 2499990 w 5090684"/>
                <a:gd name="connsiteY82" fmla="*/ 1467246 h 1911786"/>
                <a:gd name="connsiteX83" fmla="*/ 2471668 w 5090684"/>
                <a:gd name="connsiteY83" fmla="*/ 1463200 h 1911786"/>
                <a:gd name="connsiteX84" fmla="*/ 2366471 w 5090684"/>
                <a:gd name="connsiteY84" fmla="*/ 1434878 h 1911786"/>
                <a:gd name="connsiteX85" fmla="*/ 2297689 w 5090684"/>
                <a:gd name="connsiteY85" fmla="*/ 1422740 h 1911786"/>
                <a:gd name="connsiteX86" fmla="*/ 2119664 w 5090684"/>
                <a:gd name="connsiteY86" fmla="*/ 1370142 h 1911786"/>
                <a:gd name="connsiteX87" fmla="*/ 1925455 w 5090684"/>
                <a:gd name="connsiteY87" fmla="*/ 1297314 h 1911786"/>
                <a:gd name="connsiteX88" fmla="*/ 1795983 w 5090684"/>
                <a:gd name="connsiteY88" fmla="*/ 1273038 h 1911786"/>
                <a:gd name="connsiteX89" fmla="*/ 1690786 w 5090684"/>
                <a:gd name="connsiteY89" fmla="*/ 1248761 h 1911786"/>
                <a:gd name="connsiteX90" fmla="*/ 1500623 w 5090684"/>
                <a:gd name="connsiteY90" fmla="*/ 1232577 h 1911786"/>
                <a:gd name="connsiteX91" fmla="*/ 1456117 w 5090684"/>
                <a:gd name="connsiteY91" fmla="*/ 1224485 h 1911786"/>
                <a:gd name="connsiteX92" fmla="*/ 1395427 w 5090684"/>
                <a:gd name="connsiteY92" fmla="*/ 1208301 h 1911786"/>
                <a:gd name="connsiteX93" fmla="*/ 1274046 w 5090684"/>
                <a:gd name="connsiteY93" fmla="*/ 1204255 h 1911786"/>
                <a:gd name="connsiteX94" fmla="*/ 1217402 w 5090684"/>
                <a:gd name="connsiteY94" fmla="*/ 1192117 h 1911786"/>
                <a:gd name="connsiteX95" fmla="*/ 1140528 w 5090684"/>
                <a:gd name="connsiteY95" fmla="*/ 1171887 h 1911786"/>
                <a:gd name="connsiteX96" fmla="*/ 1120298 w 5090684"/>
                <a:gd name="connsiteY96" fmla="*/ 1167841 h 1911786"/>
                <a:gd name="connsiteX97" fmla="*/ 1075792 w 5090684"/>
                <a:gd name="connsiteY97" fmla="*/ 1155703 h 1911786"/>
                <a:gd name="connsiteX98" fmla="*/ 1055562 w 5090684"/>
                <a:gd name="connsiteY98" fmla="*/ 1143565 h 1911786"/>
                <a:gd name="connsiteX99" fmla="*/ 1035331 w 5090684"/>
                <a:gd name="connsiteY99" fmla="*/ 1139519 h 1911786"/>
                <a:gd name="connsiteX100" fmla="*/ 1023193 w 5090684"/>
                <a:gd name="connsiteY100" fmla="*/ 1135473 h 1911786"/>
                <a:gd name="connsiteX101" fmla="*/ 974641 w 5090684"/>
                <a:gd name="connsiteY101" fmla="*/ 1111197 h 1911786"/>
                <a:gd name="connsiteX102" fmla="*/ 958457 w 5090684"/>
                <a:gd name="connsiteY102" fmla="*/ 1103105 h 1911786"/>
                <a:gd name="connsiteX103" fmla="*/ 930135 w 5090684"/>
                <a:gd name="connsiteY103" fmla="*/ 1090967 h 1911786"/>
                <a:gd name="connsiteX104" fmla="*/ 917997 w 5090684"/>
                <a:gd name="connsiteY104" fmla="*/ 1082875 h 1911786"/>
                <a:gd name="connsiteX105" fmla="*/ 885629 w 5090684"/>
                <a:gd name="connsiteY105" fmla="*/ 1070737 h 1911786"/>
                <a:gd name="connsiteX106" fmla="*/ 873491 w 5090684"/>
                <a:gd name="connsiteY106" fmla="*/ 1058599 h 1911786"/>
                <a:gd name="connsiteX107" fmla="*/ 828985 w 5090684"/>
                <a:gd name="connsiteY107" fmla="*/ 1038368 h 1911786"/>
                <a:gd name="connsiteX108" fmla="*/ 800662 w 5090684"/>
                <a:gd name="connsiteY108" fmla="*/ 1030276 h 1911786"/>
                <a:gd name="connsiteX109" fmla="*/ 784478 w 5090684"/>
                <a:gd name="connsiteY109" fmla="*/ 1018138 h 1911786"/>
                <a:gd name="connsiteX110" fmla="*/ 735926 w 5090684"/>
                <a:gd name="connsiteY110" fmla="*/ 1006000 h 1911786"/>
                <a:gd name="connsiteX111" fmla="*/ 723788 w 5090684"/>
                <a:gd name="connsiteY111" fmla="*/ 997908 h 1911786"/>
                <a:gd name="connsiteX112" fmla="*/ 695466 w 5090684"/>
                <a:gd name="connsiteY112" fmla="*/ 989816 h 1911786"/>
                <a:gd name="connsiteX113" fmla="*/ 659052 w 5090684"/>
                <a:gd name="connsiteY113" fmla="*/ 969586 h 1911786"/>
                <a:gd name="connsiteX114" fmla="*/ 626684 w 5090684"/>
                <a:gd name="connsiteY114" fmla="*/ 937218 h 1911786"/>
                <a:gd name="connsiteX115" fmla="*/ 610500 w 5090684"/>
                <a:gd name="connsiteY115" fmla="*/ 921034 h 1911786"/>
                <a:gd name="connsiteX116" fmla="*/ 590269 w 5090684"/>
                <a:gd name="connsiteY116" fmla="*/ 900804 h 1911786"/>
                <a:gd name="connsiteX117" fmla="*/ 570039 w 5090684"/>
                <a:gd name="connsiteY117" fmla="*/ 880574 h 1911786"/>
                <a:gd name="connsiteX118" fmla="*/ 557901 w 5090684"/>
                <a:gd name="connsiteY118" fmla="*/ 864390 h 1911786"/>
                <a:gd name="connsiteX119" fmla="*/ 525533 w 5090684"/>
                <a:gd name="connsiteY119" fmla="*/ 844160 h 1911786"/>
                <a:gd name="connsiteX120" fmla="*/ 501257 w 5090684"/>
                <a:gd name="connsiteY120" fmla="*/ 819884 h 1911786"/>
                <a:gd name="connsiteX121" fmla="*/ 493165 w 5090684"/>
                <a:gd name="connsiteY121" fmla="*/ 811791 h 1911786"/>
                <a:gd name="connsiteX122" fmla="*/ 468889 w 5090684"/>
                <a:gd name="connsiteY122" fmla="*/ 795607 h 1911786"/>
                <a:gd name="connsiteX123" fmla="*/ 424383 w 5090684"/>
                <a:gd name="connsiteY123" fmla="*/ 759193 h 1911786"/>
                <a:gd name="connsiteX124" fmla="*/ 400107 w 5090684"/>
                <a:gd name="connsiteY124" fmla="*/ 747055 h 1911786"/>
                <a:gd name="connsiteX125" fmla="*/ 238266 w 5090684"/>
                <a:gd name="connsiteY125" fmla="*/ 743009 h 1911786"/>
                <a:gd name="connsiteX126" fmla="*/ 193760 w 5090684"/>
                <a:gd name="connsiteY126" fmla="*/ 734917 h 1911786"/>
                <a:gd name="connsiteX127" fmla="*/ 177576 w 5090684"/>
                <a:gd name="connsiteY127" fmla="*/ 726825 h 1911786"/>
                <a:gd name="connsiteX128" fmla="*/ 145208 w 5090684"/>
                <a:gd name="connsiteY128" fmla="*/ 722779 h 1911786"/>
                <a:gd name="connsiteX129" fmla="*/ 133069 w 5090684"/>
                <a:gd name="connsiteY129" fmla="*/ 718733 h 1911786"/>
                <a:gd name="connsiteX130" fmla="*/ 120931 w 5090684"/>
                <a:gd name="connsiteY130" fmla="*/ 710641 h 1911786"/>
                <a:gd name="connsiteX131" fmla="*/ 104747 w 5090684"/>
                <a:gd name="connsiteY131" fmla="*/ 706595 h 1911786"/>
                <a:gd name="connsiteX132" fmla="*/ 76425 w 5090684"/>
                <a:gd name="connsiteY132" fmla="*/ 682319 h 1911786"/>
                <a:gd name="connsiteX133" fmla="*/ 104747 w 5090684"/>
                <a:gd name="connsiteY133" fmla="*/ 710641 h 1911786"/>
                <a:gd name="connsiteX134" fmla="*/ 108793 w 5090684"/>
                <a:gd name="connsiteY134" fmla="*/ 714687 h 1911786"/>
                <a:gd name="connsiteX0" fmla="*/ 40011 w 5084582"/>
                <a:gd name="connsiteY0" fmla="*/ 690411 h 1911786"/>
                <a:gd name="connsiteX1" fmla="*/ 18546 w 5084582"/>
                <a:gd name="connsiteY1" fmla="*/ 621723 h 1911786"/>
                <a:gd name="connsiteX2" fmla="*/ 335370 w 5084582"/>
                <a:gd name="connsiteY2" fmla="*/ 534686 h 1911786"/>
                <a:gd name="connsiteX3" fmla="*/ 598362 w 5084582"/>
                <a:gd name="connsiteY3" fmla="*/ 480018 h 1911786"/>
                <a:gd name="connsiteX4" fmla="*/ 942273 w 5084582"/>
                <a:gd name="connsiteY4" fmla="*/ 391006 h 1911786"/>
                <a:gd name="connsiteX5" fmla="*/ 1419703 w 5084582"/>
                <a:gd name="connsiteY5" fmla="*/ 265579 h 1911786"/>
                <a:gd name="connsiteX6" fmla="*/ 1796698 w 5084582"/>
                <a:gd name="connsiteY6" fmla="*/ 162894 h 1911786"/>
                <a:gd name="connsiteX7" fmla="*/ 2610971 w 5084582"/>
                <a:gd name="connsiteY7" fmla="*/ 7815 h 1911786"/>
                <a:gd name="connsiteX8" fmla="*/ 3362399 w 5084582"/>
                <a:gd name="connsiteY8" fmla="*/ 36875 h 1911786"/>
                <a:gd name="connsiteX9" fmla="*/ 3627993 w 5084582"/>
                <a:gd name="connsiteY9" fmla="*/ 83357 h 1911786"/>
                <a:gd name="connsiteX10" fmla="*/ 4417802 w 5084582"/>
                <a:gd name="connsiteY10" fmla="*/ 95646 h 1911786"/>
                <a:gd name="connsiteX11" fmla="*/ 5049970 w 5084582"/>
                <a:gd name="connsiteY11" fmla="*/ 91314 h 1911786"/>
                <a:gd name="connsiteX12" fmla="*/ 5000429 w 5084582"/>
                <a:gd name="connsiteY12" fmla="*/ 459788 h 1911786"/>
                <a:gd name="connsiteX13" fmla="*/ 4992337 w 5084582"/>
                <a:gd name="connsiteY13" fmla="*/ 496202 h 1911786"/>
                <a:gd name="connsiteX14" fmla="*/ 4980199 w 5084582"/>
                <a:gd name="connsiteY14" fmla="*/ 564984 h 1911786"/>
                <a:gd name="connsiteX15" fmla="*/ 4984245 w 5084582"/>
                <a:gd name="connsiteY15" fmla="*/ 1014092 h 1911786"/>
                <a:gd name="connsiteX16" fmla="*/ 4988291 w 5084582"/>
                <a:gd name="connsiteY16" fmla="*/ 1030276 h 1911786"/>
                <a:gd name="connsiteX17" fmla="*/ 4992337 w 5084582"/>
                <a:gd name="connsiteY17" fmla="*/ 1151657 h 1911786"/>
                <a:gd name="connsiteX18" fmla="*/ 5008521 w 5084582"/>
                <a:gd name="connsiteY18" fmla="*/ 1196163 h 1911786"/>
                <a:gd name="connsiteX19" fmla="*/ 5016613 w 5084582"/>
                <a:gd name="connsiteY19" fmla="*/ 1224485 h 1911786"/>
                <a:gd name="connsiteX20" fmla="*/ 5024705 w 5084582"/>
                <a:gd name="connsiteY20" fmla="*/ 1244715 h 1911786"/>
                <a:gd name="connsiteX21" fmla="*/ 5028751 w 5084582"/>
                <a:gd name="connsiteY21" fmla="*/ 1264945 h 1911786"/>
                <a:gd name="connsiteX22" fmla="*/ 5040889 w 5084582"/>
                <a:gd name="connsiteY22" fmla="*/ 1281130 h 1911786"/>
                <a:gd name="connsiteX23" fmla="*/ 5044935 w 5084582"/>
                <a:gd name="connsiteY23" fmla="*/ 1301360 h 1911786"/>
                <a:gd name="connsiteX24" fmla="*/ 5053027 w 5084582"/>
                <a:gd name="connsiteY24" fmla="*/ 1317544 h 1911786"/>
                <a:gd name="connsiteX25" fmla="*/ 5057073 w 5084582"/>
                <a:gd name="connsiteY25" fmla="*/ 1333728 h 1911786"/>
                <a:gd name="connsiteX26" fmla="*/ 5040889 w 5084582"/>
                <a:gd name="connsiteY26" fmla="*/ 1390372 h 1911786"/>
                <a:gd name="connsiteX27" fmla="*/ 5012567 w 5084582"/>
                <a:gd name="connsiteY27" fmla="*/ 1463200 h 1911786"/>
                <a:gd name="connsiteX28" fmla="*/ 4992337 w 5084582"/>
                <a:gd name="connsiteY28" fmla="*/ 1523891 h 1911786"/>
                <a:gd name="connsiteX29" fmla="*/ 4968061 w 5084582"/>
                <a:gd name="connsiteY29" fmla="*/ 1596719 h 1911786"/>
                <a:gd name="connsiteX30" fmla="*/ 4964015 w 5084582"/>
                <a:gd name="connsiteY30" fmla="*/ 1616949 h 1911786"/>
                <a:gd name="connsiteX31" fmla="*/ 4947831 w 5084582"/>
                <a:gd name="connsiteY31" fmla="*/ 1665501 h 1911786"/>
                <a:gd name="connsiteX32" fmla="*/ 4939738 w 5084582"/>
                <a:gd name="connsiteY32" fmla="*/ 1685731 h 1911786"/>
                <a:gd name="connsiteX33" fmla="*/ 4927600 w 5084582"/>
                <a:gd name="connsiteY33" fmla="*/ 1693823 h 1911786"/>
                <a:gd name="connsiteX34" fmla="*/ 4923554 w 5084582"/>
                <a:gd name="connsiteY34" fmla="*/ 1705961 h 1911786"/>
                <a:gd name="connsiteX35" fmla="*/ 4899278 w 5084582"/>
                <a:gd name="connsiteY35" fmla="*/ 1758560 h 1911786"/>
                <a:gd name="connsiteX36" fmla="*/ 4895232 w 5084582"/>
                <a:gd name="connsiteY36" fmla="*/ 1778790 h 1911786"/>
                <a:gd name="connsiteX37" fmla="*/ 4883094 w 5084582"/>
                <a:gd name="connsiteY37" fmla="*/ 1807112 h 1911786"/>
                <a:gd name="connsiteX38" fmla="*/ 4879048 w 5084582"/>
                <a:gd name="connsiteY38" fmla="*/ 1819250 h 1911786"/>
                <a:gd name="connsiteX39" fmla="*/ 4875002 w 5084582"/>
                <a:gd name="connsiteY39" fmla="*/ 1835434 h 1911786"/>
                <a:gd name="connsiteX40" fmla="*/ 4818358 w 5084582"/>
                <a:gd name="connsiteY40" fmla="*/ 1847572 h 1911786"/>
                <a:gd name="connsiteX41" fmla="*/ 4713162 w 5084582"/>
                <a:gd name="connsiteY41" fmla="*/ 1867802 h 1911786"/>
                <a:gd name="connsiteX42" fmla="*/ 4551321 w 5084582"/>
                <a:gd name="connsiteY42" fmla="*/ 1871848 h 1911786"/>
                <a:gd name="connsiteX43" fmla="*/ 4429940 w 5084582"/>
                <a:gd name="connsiteY43" fmla="*/ 1883986 h 1911786"/>
                <a:gd name="connsiteX44" fmla="*/ 4227639 w 5084582"/>
                <a:gd name="connsiteY44" fmla="*/ 1892078 h 1911786"/>
                <a:gd name="connsiteX45" fmla="*/ 4009154 w 5084582"/>
                <a:gd name="connsiteY45" fmla="*/ 1896124 h 1911786"/>
                <a:gd name="connsiteX46" fmla="*/ 3952510 w 5084582"/>
                <a:gd name="connsiteY46" fmla="*/ 1892078 h 1911786"/>
                <a:gd name="connsiteX47" fmla="*/ 3899912 w 5084582"/>
                <a:gd name="connsiteY47" fmla="*/ 1883986 h 1911786"/>
                <a:gd name="connsiteX48" fmla="*/ 3867544 w 5084582"/>
                <a:gd name="connsiteY48" fmla="*/ 1875894 h 1911786"/>
                <a:gd name="connsiteX49" fmla="*/ 3831130 w 5084582"/>
                <a:gd name="connsiteY49" fmla="*/ 1867802 h 1911786"/>
                <a:gd name="connsiteX50" fmla="*/ 3802808 w 5084582"/>
                <a:gd name="connsiteY50" fmla="*/ 1863756 h 1911786"/>
                <a:gd name="connsiteX51" fmla="*/ 3766393 w 5084582"/>
                <a:gd name="connsiteY51" fmla="*/ 1855664 h 1911786"/>
                <a:gd name="connsiteX52" fmla="*/ 3742117 w 5084582"/>
                <a:gd name="connsiteY52" fmla="*/ 1851618 h 1911786"/>
                <a:gd name="connsiteX53" fmla="*/ 3721887 w 5084582"/>
                <a:gd name="connsiteY53" fmla="*/ 1847572 h 1911786"/>
                <a:gd name="connsiteX54" fmla="*/ 3636921 w 5084582"/>
                <a:gd name="connsiteY54" fmla="*/ 1835434 h 1911786"/>
                <a:gd name="connsiteX55" fmla="*/ 3551954 w 5084582"/>
                <a:gd name="connsiteY55" fmla="*/ 1827342 h 1911786"/>
                <a:gd name="connsiteX56" fmla="*/ 3491264 w 5084582"/>
                <a:gd name="connsiteY56" fmla="*/ 1819250 h 1911786"/>
                <a:gd name="connsiteX57" fmla="*/ 3471034 w 5084582"/>
                <a:gd name="connsiteY57" fmla="*/ 1811158 h 1911786"/>
                <a:gd name="connsiteX58" fmla="*/ 3434620 w 5084582"/>
                <a:gd name="connsiteY58" fmla="*/ 1786882 h 1911786"/>
                <a:gd name="connsiteX59" fmla="*/ 3422482 w 5084582"/>
                <a:gd name="connsiteY59" fmla="*/ 1770698 h 1911786"/>
                <a:gd name="connsiteX60" fmla="*/ 3377976 w 5084582"/>
                <a:gd name="connsiteY60" fmla="*/ 1746422 h 1911786"/>
                <a:gd name="connsiteX61" fmla="*/ 3337515 w 5084582"/>
                <a:gd name="connsiteY61" fmla="*/ 1722145 h 1911786"/>
                <a:gd name="connsiteX62" fmla="*/ 3309193 w 5084582"/>
                <a:gd name="connsiteY62" fmla="*/ 1710007 h 1911786"/>
                <a:gd name="connsiteX63" fmla="*/ 3268733 w 5084582"/>
                <a:gd name="connsiteY63" fmla="*/ 1685731 h 1911786"/>
                <a:gd name="connsiteX64" fmla="*/ 3244457 w 5084582"/>
                <a:gd name="connsiteY64" fmla="*/ 1677639 h 1911786"/>
                <a:gd name="connsiteX65" fmla="*/ 3195905 w 5084582"/>
                <a:gd name="connsiteY65" fmla="*/ 1657409 h 1911786"/>
                <a:gd name="connsiteX66" fmla="*/ 3175675 w 5084582"/>
                <a:gd name="connsiteY66" fmla="*/ 1649317 h 1911786"/>
                <a:gd name="connsiteX67" fmla="*/ 3155445 w 5084582"/>
                <a:gd name="connsiteY67" fmla="*/ 1645271 h 1911786"/>
                <a:gd name="connsiteX68" fmla="*/ 3074524 w 5084582"/>
                <a:gd name="connsiteY68" fmla="*/ 1633133 h 1911786"/>
                <a:gd name="connsiteX69" fmla="*/ 3025972 w 5084582"/>
                <a:gd name="connsiteY69" fmla="*/ 1629087 h 1911786"/>
                <a:gd name="connsiteX70" fmla="*/ 2985512 w 5084582"/>
                <a:gd name="connsiteY70" fmla="*/ 1604811 h 1911786"/>
                <a:gd name="connsiteX71" fmla="*/ 2953144 w 5084582"/>
                <a:gd name="connsiteY71" fmla="*/ 1584581 h 1911786"/>
                <a:gd name="connsiteX72" fmla="*/ 2932914 w 5084582"/>
                <a:gd name="connsiteY72" fmla="*/ 1556259 h 1911786"/>
                <a:gd name="connsiteX73" fmla="*/ 2916730 w 5084582"/>
                <a:gd name="connsiteY73" fmla="*/ 1552213 h 1911786"/>
                <a:gd name="connsiteX74" fmla="*/ 2904592 w 5084582"/>
                <a:gd name="connsiteY74" fmla="*/ 1548167 h 1911786"/>
                <a:gd name="connsiteX75" fmla="*/ 2884362 w 5084582"/>
                <a:gd name="connsiteY75" fmla="*/ 1544121 h 1911786"/>
                <a:gd name="connsiteX76" fmla="*/ 2847947 w 5084582"/>
                <a:gd name="connsiteY76" fmla="*/ 1531983 h 1911786"/>
                <a:gd name="connsiteX77" fmla="*/ 2807487 w 5084582"/>
                <a:gd name="connsiteY77" fmla="*/ 1523891 h 1911786"/>
                <a:gd name="connsiteX78" fmla="*/ 2750843 w 5084582"/>
                <a:gd name="connsiteY78" fmla="*/ 1507707 h 1911786"/>
                <a:gd name="connsiteX79" fmla="*/ 2714429 w 5084582"/>
                <a:gd name="connsiteY79" fmla="*/ 1495568 h 1911786"/>
                <a:gd name="connsiteX80" fmla="*/ 2645646 w 5084582"/>
                <a:gd name="connsiteY80" fmla="*/ 1483430 h 1911786"/>
                <a:gd name="connsiteX81" fmla="*/ 2499990 w 5084582"/>
                <a:gd name="connsiteY81" fmla="*/ 1467246 h 1911786"/>
                <a:gd name="connsiteX82" fmla="*/ 2471668 w 5084582"/>
                <a:gd name="connsiteY82" fmla="*/ 1463200 h 1911786"/>
                <a:gd name="connsiteX83" fmla="*/ 2366471 w 5084582"/>
                <a:gd name="connsiteY83" fmla="*/ 1434878 h 1911786"/>
                <a:gd name="connsiteX84" fmla="*/ 2297689 w 5084582"/>
                <a:gd name="connsiteY84" fmla="*/ 1422740 h 1911786"/>
                <a:gd name="connsiteX85" fmla="*/ 2119664 w 5084582"/>
                <a:gd name="connsiteY85" fmla="*/ 1370142 h 1911786"/>
                <a:gd name="connsiteX86" fmla="*/ 1925455 w 5084582"/>
                <a:gd name="connsiteY86" fmla="*/ 1297314 h 1911786"/>
                <a:gd name="connsiteX87" fmla="*/ 1795983 w 5084582"/>
                <a:gd name="connsiteY87" fmla="*/ 1273038 h 1911786"/>
                <a:gd name="connsiteX88" fmla="*/ 1690786 w 5084582"/>
                <a:gd name="connsiteY88" fmla="*/ 1248761 h 1911786"/>
                <a:gd name="connsiteX89" fmla="*/ 1500623 w 5084582"/>
                <a:gd name="connsiteY89" fmla="*/ 1232577 h 1911786"/>
                <a:gd name="connsiteX90" fmla="*/ 1456117 w 5084582"/>
                <a:gd name="connsiteY90" fmla="*/ 1224485 h 1911786"/>
                <a:gd name="connsiteX91" fmla="*/ 1395427 w 5084582"/>
                <a:gd name="connsiteY91" fmla="*/ 1208301 h 1911786"/>
                <a:gd name="connsiteX92" fmla="*/ 1274046 w 5084582"/>
                <a:gd name="connsiteY92" fmla="*/ 1204255 h 1911786"/>
                <a:gd name="connsiteX93" fmla="*/ 1217402 w 5084582"/>
                <a:gd name="connsiteY93" fmla="*/ 1192117 h 1911786"/>
                <a:gd name="connsiteX94" fmla="*/ 1140528 w 5084582"/>
                <a:gd name="connsiteY94" fmla="*/ 1171887 h 1911786"/>
                <a:gd name="connsiteX95" fmla="*/ 1120298 w 5084582"/>
                <a:gd name="connsiteY95" fmla="*/ 1167841 h 1911786"/>
                <a:gd name="connsiteX96" fmla="*/ 1075792 w 5084582"/>
                <a:gd name="connsiteY96" fmla="*/ 1155703 h 1911786"/>
                <a:gd name="connsiteX97" fmla="*/ 1055562 w 5084582"/>
                <a:gd name="connsiteY97" fmla="*/ 1143565 h 1911786"/>
                <a:gd name="connsiteX98" fmla="*/ 1035331 w 5084582"/>
                <a:gd name="connsiteY98" fmla="*/ 1139519 h 1911786"/>
                <a:gd name="connsiteX99" fmla="*/ 1023193 w 5084582"/>
                <a:gd name="connsiteY99" fmla="*/ 1135473 h 1911786"/>
                <a:gd name="connsiteX100" fmla="*/ 974641 w 5084582"/>
                <a:gd name="connsiteY100" fmla="*/ 1111197 h 1911786"/>
                <a:gd name="connsiteX101" fmla="*/ 958457 w 5084582"/>
                <a:gd name="connsiteY101" fmla="*/ 1103105 h 1911786"/>
                <a:gd name="connsiteX102" fmla="*/ 930135 w 5084582"/>
                <a:gd name="connsiteY102" fmla="*/ 1090967 h 1911786"/>
                <a:gd name="connsiteX103" fmla="*/ 917997 w 5084582"/>
                <a:gd name="connsiteY103" fmla="*/ 1082875 h 1911786"/>
                <a:gd name="connsiteX104" fmla="*/ 885629 w 5084582"/>
                <a:gd name="connsiteY104" fmla="*/ 1070737 h 1911786"/>
                <a:gd name="connsiteX105" fmla="*/ 873491 w 5084582"/>
                <a:gd name="connsiteY105" fmla="*/ 1058599 h 1911786"/>
                <a:gd name="connsiteX106" fmla="*/ 828985 w 5084582"/>
                <a:gd name="connsiteY106" fmla="*/ 1038368 h 1911786"/>
                <a:gd name="connsiteX107" fmla="*/ 800662 w 5084582"/>
                <a:gd name="connsiteY107" fmla="*/ 1030276 h 1911786"/>
                <a:gd name="connsiteX108" fmla="*/ 784478 w 5084582"/>
                <a:gd name="connsiteY108" fmla="*/ 1018138 h 1911786"/>
                <a:gd name="connsiteX109" fmla="*/ 735926 w 5084582"/>
                <a:gd name="connsiteY109" fmla="*/ 1006000 h 1911786"/>
                <a:gd name="connsiteX110" fmla="*/ 723788 w 5084582"/>
                <a:gd name="connsiteY110" fmla="*/ 997908 h 1911786"/>
                <a:gd name="connsiteX111" fmla="*/ 695466 w 5084582"/>
                <a:gd name="connsiteY111" fmla="*/ 989816 h 1911786"/>
                <a:gd name="connsiteX112" fmla="*/ 659052 w 5084582"/>
                <a:gd name="connsiteY112" fmla="*/ 969586 h 1911786"/>
                <a:gd name="connsiteX113" fmla="*/ 626684 w 5084582"/>
                <a:gd name="connsiteY113" fmla="*/ 937218 h 1911786"/>
                <a:gd name="connsiteX114" fmla="*/ 610500 w 5084582"/>
                <a:gd name="connsiteY114" fmla="*/ 921034 h 1911786"/>
                <a:gd name="connsiteX115" fmla="*/ 590269 w 5084582"/>
                <a:gd name="connsiteY115" fmla="*/ 900804 h 1911786"/>
                <a:gd name="connsiteX116" fmla="*/ 570039 w 5084582"/>
                <a:gd name="connsiteY116" fmla="*/ 880574 h 1911786"/>
                <a:gd name="connsiteX117" fmla="*/ 557901 w 5084582"/>
                <a:gd name="connsiteY117" fmla="*/ 864390 h 1911786"/>
                <a:gd name="connsiteX118" fmla="*/ 525533 w 5084582"/>
                <a:gd name="connsiteY118" fmla="*/ 844160 h 1911786"/>
                <a:gd name="connsiteX119" fmla="*/ 501257 w 5084582"/>
                <a:gd name="connsiteY119" fmla="*/ 819884 h 1911786"/>
                <a:gd name="connsiteX120" fmla="*/ 493165 w 5084582"/>
                <a:gd name="connsiteY120" fmla="*/ 811791 h 1911786"/>
                <a:gd name="connsiteX121" fmla="*/ 468889 w 5084582"/>
                <a:gd name="connsiteY121" fmla="*/ 795607 h 1911786"/>
                <a:gd name="connsiteX122" fmla="*/ 424383 w 5084582"/>
                <a:gd name="connsiteY122" fmla="*/ 759193 h 1911786"/>
                <a:gd name="connsiteX123" fmla="*/ 400107 w 5084582"/>
                <a:gd name="connsiteY123" fmla="*/ 747055 h 1911786"/>
                <a:gd name="connsiteX124" fmla="*/ 238266 w 5084582"/>
                <a:gd name="connsiteY124" fmla="*/ 743009 h 1911786"/>
                <a:gd name="connsiteX125" fmla="*/ 193760 w 5084582"/>
                <a:gd name="connsiteY125" fmla="*/ 734917 h 1911786"/>
                <a:gd name="connsiteX126" fmla="*/ 177576 w 5084582"/>
                <a:gd name="connsiteY126" fmla="*/ 726825 h 1911786"/>
                <a:gd name="connsiteX127" fmla="*/ 145208 w 5084582"/>
                <a:gd name="connsiteY127" fmla="*/ 722779 h 1911786"/>
                <a:gd name="connsiteX128" fmla="*/ 133069 w 5084582"/>
                <a:gd name="connsiteY128" fmla="*/ 718733 h 1911786"/>
                <a:gd name="connsiteX129" fmla="*/ 120931 w 5084582"/>
                <a:gd name="connsiteY129" fmla="*/ 710641 h 1911786"/>
                <a:gd name="connsiteX130" fmla="*/ 104747 w 5084582"/>
                <a:gd name="connsiteY130" fmla="*/ 706595 h 1911786"/>
                <a:gd name="connsiteX131" fmla="*/ 76425 w 5084582"/>
                <a:gd name="connsiteY131" fmla="*/ 682319 h 1911786"/>
                <a:gd name="connsiteX132" fmla="*/ 104747 w 5084582"/>
                <a:gd name="connsiteY132" fmla="*/ 710641 h 1911786"/>
                <a:gd name="connsiteX133" fmla="*/ 108793 w 5084582"/>
                <a:gd name="connsiteY133" fmla="*/ 714687 h 1911786"/>
                <a:gd name="connsiteX0" fmla="*/ 40011 w 5082997"/>
                <a:gd name="connsiteY0" fmla="*/ 690411 h 1911786"/>
                <a:gd name="connsiteX1" fmla="*/ 18546 w 5082997"/>
                <a:gd name="connsiteY1" fmla="*/ 621723 h 1911786"/>
                <a:gd name="connsiteX2" fmla="*/ 335370 w 5082997"/>
                <a:gd name="connsiteY2" fmla="*/ 534686 h 1911786"/>
                <a:gd name="connsiteX3" fmla="*/ 598362 w 5082997"/>
                <a:gd name="connsiteY3" fmla="*/ 480018 h 1911786"/>
                <a:gd name="connsiteX4" fmla="*/ 942273 w 5082997"/>
                <a:gd name="connsiteY4" fmla="*/ 391006 h 1911786"/>
                <a:gd name="connsiteX5" fmla="*/ 1419703 w 5082997"/>
                <a:gd name="connsiteY5" fmla="*/ 265579 h 1911786"/>
                <a:gd name="connsiteX6" fmla="*/ 1796698 w 5082997"/>
                <a:gd name="connsiteY6" fmla="*/ 162894 h 1911786"/>
                <a:gd name="connsiteX7" fmla="*/ 2610971 w 5082997"/>
                <a:gd name="connsiteY7" fmla="*/ 7815 h 1911786"/>
                <a:gd name="connsiteX8" fmla="*/ 3362399 w 5082997"/>
                <a:gd name="connsiteY8" fmla="*/ 36875 h 1911786"/>
                <a:gd name="connsiteX9" fmla="*/ 3627993 w 5082997"/>
                <a:gd name="connsiteY9" fmla="*/ 83357 h 1911786"/>
                <a:gd name="connsiteX10" fmla="*/ 4417802 w 5082997"/>
                <a:gd name="connsiteY10" fmla="*/ 95646 h 1911786"/>
                <a:gd name="connsiteX11" fmla="*/ 5049970 w 5082997"/>
                <a:gd name="connsiteY11" fmla="*/ 91314 h 1911786"/>
                <a:gd name="connsiteX12" fmla="*/ 4992337 w 5082997"/>
                <a:gd name="connsiteY12" fmla="*/ 496202 h 1911786"/>
                <a:gd name="connsiteX13" fmla="*/ 4980199 w 5082997"/>
                <a:gd name="connsiteY13" fmla="*/ 564984 h 1911786"/>
                <a:gd name="connsiteX14" fmla="*/ 4984245 w 5082997"/>
                <a:gd name="connsiteY14" fmla="*/ 1014092 h 1911786"/>
                <a:gd name="connsiteX15" fmla="*/ 4988291 w 5082997"/>
                <a:gd name="connsiteY15" fmla="*/ 1030276 h 1911786"/>
                <a:gd name="connsiteX16" fmla="*/ 4992337 w 5082997"/>
                <a:gd name="connsiteY16" fmla="*/ 1151657 h 1911786"/>
                <a:gd name="connsiteX17" fmla="*/ 5008521 w 5082997"/>
                <a:gd name="connsiteY17" fmla="*/ 1196163 h 1911786"/>
                <a:gd name="connsiteX18" fmla="*/ 5016613 w 5082997"/>
                <a:gd name="connsiteY18" fmla="*/ 1224485 h 1911786"/>
                <a:gd name="connsiteX19" fmla="*/ 5024705 w 5082997"/>
                <a:gd name="connsiteY19" fmla="*/ 1244715 h 1911786"/>
                <a:gd name="connsiteX20" fmla="*/ 5028751 w 5082997"/>
                <a:gd name="connsiteY20" fmla="*/ 1264945 h 1911786"/>
                <a:gd name="connsiteX21" fmla="*/ 5040889 w 5082997"/>
                <a:gd name="connsiteY21" fmla="*/ 1281130 h 1911786"/>
                <a:gd name="connsiteX22" fmla="*/ 5044935 w 5082997"/>
                <a:gd name="connsiteY22" fmla="*/ 1301360 h 1911786"/>
                <a:gd name="connsiteX23" fmla="*/ 5053027 w 5082997"/>
                <a:gd name="connsiteY23" fmla="*/ 1317544 h 1911786"/>
                <a:gd name="connsiteX24" fmla="*/ 5057073 w 5082997"/>
                <a:gd name="connsiteY24" fmla="*/ 1333728 h 1911786"/>
                <a:gd name="connsiteX25" fmla="*/ 5040889 w 5082997"/>
                <a:gd name="connsiteY25" fmla="*/ 1390372 h 1911786"/>
                <a:gd name="connsiteX26" fmla="*/ 5012567 w 5082997"/>
                <a:gd name="connsiteY26" fmla="*/ 1463200 h 1911786"/>
                <a:gd name="connsiteX27" fmla="*/ 4992337 w 5082997"/>
                <a:gd name="connsiteY27" fmla="*/ 1523891 h 1911786"/>
                <a:gd name="connsiteX28" fmla="*/ 4968061 w 5082997"/>
                <a:gd name="connsiteY28" fmla="*/ 1596719 h 1911786"/>
                <a:gd name="connsiteX29" fmla="*/ 4964015 w 5082997"/>
                <a:gd name="connsiteY29" fmla="*/ 1616949 h 1911786"/>
                <a:gd name="connsiteX30" fmla="*/ 4947831 w 5082997"/>
                <a:gd name="connsiteY30" fmla="*/ 1665501 h 1911786"/>
                <a:gd name="connsiteX31" fmla="*/ 4939738 w 5082997"/>
                <a:gd name="connsiteY31" fmla="*/ 1685731 h 1911786"/>
                <a:gd name="connsiteX32" fmla="*/ 4927600 w 5082997"/>
                <a:gd name="connsiteY32" fmla="*/ 1693823 h 1911786"/>
                <a:gd name="connsiteX33" fmla="*/ 4923554 w 5082997"/>
                <a:gd name="connsiteY33" fmla="*/ 1705961 h 1911786"/>
                <a:gd name="connsiteX34" fmla="*/ 4899278 w 5082997"/>
                <a:gd name="connsiteY34" fmla="*/ 1758560 h 1911786"/>
                <a:gd name="connsiteX35" fmla="*/ 4895232 w 5082997"/>
                <a:gd name="connsiteY35" fmla="*/ 1778790 h 1911786"/>
                <a:gd name="connsiteX36" fmla="*/ 4883094 w 5082997"/>
                <a:gd name="connsiteY36" fmla="*/ 1807112 h 1911786"/>
                <a:gd name="connsiteX37" fmla="*/ 4879048 w 5082997"/>
                <a:gd name="connsiteY37" fmla="*/ 1819250 h 1911786"/>
                <a:gd name="connsiteX38" fmla="*/ 4875002 w 5082997"/>
                <a:gd name="connsiteY38" fmla="*/ 1835434 h 1911786"/>
                <a:gd name="connsiteX39" fmla="*/ 4818358 w 5082997"/>
                <a:gd name="connsiteY39" fmla="*/ 1847572 h 1911786"/>
                <a:gd name="connsiteX40" fmla="*/ 4713162 w 5082997"/>
                <a:gd name="connsiteY40" fmla="*/ 1867802 h 1911786"/>
                <a:gd name="connsiteX41" fmla="*/ 4551321 w 5082997"/>
                <a:gd name="connsiteY41" fmla="*/ 1871848 h 1911786"/>
                <a:gd name="connsiteX42" fmla="*/ 4429940 w 5082997"/>
                <a:gd name="connsiteY42" fmla="*/ 1883986 h 1911786"/>
                <a:gd name="connsiteX43" fmla="*/ 4227639 w 5082997"/>
                <a:gd name="connsiteY43" fmla="*/ 1892078 h 1911786"/>
                <a:gd name="connsiteX44" fmla="*/ 4009154 w 5082997"/>
                <a:gd name="connsiteY44" fmla="*/ 1896124 h 1911786"/>
                <a:gd name="connsiteX45" fmla="*/ 3952510 w 5082997"/>
                <a:gd name="connsiteY45" fmla="*/ 1892078 h 1911786"/>
                <a:gd name="connsiteX46" fmla="*/ 3899912 w 5082997"/>
                <a:gd name="connsiteY46" fmla="*/ 1883986 h 1911786"/>
                <a:gd name="connsiteX47" fmla="*/ 3867544 w 5082997"/>
                <a:gd name="connsiteY47" fmla="*/ 1875894 h 1911786"/>
                <a:gd name="connsiteX48" fmla="*/ 3831130 w 5082997"/>
                <a:gd name="connsiteY48" fmla="*/ 1867802 h 1911786"/>
                <a:gd name="connsiteX49" fmla="*/ 3802808 w 5082997"/>
                <a:gd name="connsiteY49" fmla="*/ 1863756 h 1911786"/>
                <a:gd name="connsiteX50" fmla="*/ 3766393 w 5082997"/>
                <a:gd name="connsiteY50" fmla="*/ 1855664 h 1911786"/>
                <a:gd name="connsiteX51" fmla="*/ 3742117 w 5082997"/>
                <a:gd name="connsiteY51" fmla="*/ 1851618 h 1911786"/>
                <a:gd name="connsiteX52" fmla="*/ 3721887 w 5082997"/>
                <a:gd name="connsiteY52" fmla="*/ 1847572 h 1911786"/>
                <a:gd name="connsiteX53" fmla="*/ 3636921 w 5082997"/>
                <a:gd name="connsiteY53" fmla="*/ 1835434 h 1911786"/>
                <a:gd name="connsiteX54" fmla="*/ 3551954 w 5082997"/>
                <a:gd name="connsiteY54" fmla="*/ 1827342 h 1911786"/>
                <a:gd name="connsiteX55" fmla="*/ 3491264 w 5082997"/>
                <a:gd name="connsiteY55" fmla="*/ 1819250 h 1911786"/>
                <a:gd name="connsiteX56" fmla="*/ 3471034 w 5082997"/>
                <a:gd name="connsiteY56" fmla="*/ 1811158 h 1911786"/>
                <a:gd name="connsiteX57" fmla="*/ 3434620 w 5082997"/>
                <a:gd name="connsiteY57" fmla="*/ 1786882 h 1911786"/>
                <a:gd name="connsiteX58" fmla="*/ 3422482 w 5082997"/>
                <a:gd name="connsiteY58" fmla="*/ 1770698 h 1911786"/>
                <a:gd name="connsiteX59" fmla="*/ 3377976 w 5082997"/>
                <a:gd name="connsiteY59" fmla="*/ 1746422 h 1911786"/>
                <a:gd name="connsiteX60" fmla="*/ 3337515 w 5082997"/>
                <a:gd name="connsiteY60" fmla="*/ 1722145 h 1911786"/>
                <a:gd name="connsiteX61" fmla="*/ 3309193 w 5082997"/>
                <a:gd name="connsiteY61" fmla="*/ 1710007 h 1911786"/>
                <a:gd name="connsiteX62" fmla="*/ 3268733 w 5082997"/>
                <a:gd name="connsiteY62" fmla="*/ 1685731 h 1911786"/>
                <a:gd name="connsiteX63" fmla="*/ 3244457 w 5082997"/>
                <a:gd name="connsiteY63" fmla="*/ 1677639 h 1911786"/>
                <a:gd name="connsiteX64" fmla="*/ 3195905 w 5082997"/>
                <a:gd name="connsiteY64" fmla="*/ 1657409 h 1911786"/>
                <a:gd name="connsiteX65" fmla="*/ 3175675 w 5082997"/>
                <a:gd name="connsiteY65" fmla="*/ 1649317 h 1911786"/>
                <a:gd name="connsiteX66" fmla="*/ 3155445 w 5082997"/>
                <a:gd name="connsiteY66" fmla="*/ 1645271 h 1911786"/>
                <a:gd name="connsiteX67" fmla="*/ 3074524 w 5082997"/>
                <a:gd name="connsiteY67" fmla="*/ 1633133 h 1911786"/>
                <a:gd name="connsiteX68" fmla="*/ 3025972 w 5082997"/>
                <a:gd name="connsiteY68" fmla="*/ 1629087 h 1911786"/>
                <a:gd name="connsiteX69" fmla="*/ 2985512 w 5082997"/>
                <a:gd name="connsiteY69" fmla="*/ 1604811 h 1911786"/>
                <a:gd name="connsiteX70" fmla="*/ 2953144 w 5082997"/>
                <a:gd name="connsiteY70" fmla="*/ 1584581 h 1911786"/>
                <a:gd name="connsiteX71" fmla="*/ 2932914 w 5082997"/>
                <a:gd name="connsiteY71" fmla="*/ 1556259 h 1911786"/>
                <a:gd name="connsiteX72" fmla="*/ 2916730 w 5082997"/>
                <a:gd name="connsiteY72" fmla="*/ 1552213 h 1911786"/>
                <a:gd name="connsiteX73" fmla="*/ 2904592 w 5082997"/>
                <a:gd name="connsiteY73" fmla="*/ 1548167 h 1911786"/>
                <a:gd name="connsiteX74" fmla="*/ 2884362 w 5082997"/>
                <a:gd name="connsiteY74" fmla="*/ 1544121 h 1911786"/>
                <a:gd name="connsiteX75" fmla="*/ 2847947 w 5082997"/>
                <a:gd name="connsiteY75" fmla="*/ 1531983 h 1911786"/>
                <a:gd name="connsiteX76" fmla="*/ 2807487 w 5082997"/>
                <a:gd name="connsiteY76" fmla="*/ 1523891 h 1911786"/>
                <a:gd name="connsiteX77" fmla="*/ 2750843 w 5082997"/>
                <a:gd name="connsiteY77" fmla="*/ 1507707 h 1911786"/>
                <a:gd name="connsiteX78" fmla="*/ 2714429 w 5082997"/>
                <a:gd name="connsiteY78" fmla="*/ 1495568 h 1911786"/>
                <a:gd name="connsiteX79" fmla="*/ 2645646 w 5082997"/>
                <a:gd name="connsiteY79" fmla="*/ 1483430 h 1911786"/>
                <a:gd name="connsiteX80" fmla="*/ 2499990 w 5082997"/>
                <a:gd name="connsiteY80" fmla="*/ 1467246 h 1911786"/>
                <a:gd name="connsiteX81" fmla="*/ 2471668 w 5082997"/>
                <a:gd name="connsiteY81" fmla="*/ 1463200 h 1911786"/>
                <a:gd name="connsiteX82" fmla="*/ 2366471 w 5082997"/>
                <a:gd name="connsiteY82" fmla="*/ 1434878 h 1911786"/>
                <a:gd name="connsiteX83" fmla="*/ 2297689 w 5082997"/>
                <a:gd name="connsiteY83" fmla="*/ 1422740 h 1911786"/>
                <a:gd name="connsiteX84" fmla="*/ 2119664 w 5082997"/>
                <a:gd name="connsiteY84" fmla="*/ 1370142 h 1911786"/>
                <a:gd name="connsiteX85" fmla="*/ 1925455 w 5082997"/>
                <a:gd name="connsiteY85" fmla="*/ 1297314 h 1911786"/>
                <a:gd name="connsiteX86" fmla="*/ 1795983 w 5082997"/>
                <a:gd name="connsiteY86" fmla="*/ 1273038 h 1911786"/>
                <a:gd name="connsiteX87" fmla="*/ 1690786 w 5082997"/>
                <a:gd name="connsiteY87" fmla="*/ 1248761 h 1911786"/>
                <a:gd name="connsiteX88" fmla="*/ 1500623 w 5082997"/>
                <a:gd name="connsiteY88" fmla="*/ 1232577 h 1911786"/>
                <a:gd name="connsiteX89" fmla="*/ 1456117 w 5082997"/>
                <a:gd name="connsiteY89" fmla="*/ 1224485 h 1911786"/>
                <a:gd name="connsiteX90" fmla="*/ 1395427 w 5082997"/>
                <a:gd name="connsiteY90" fmla="*/ 1208301 h 1911786"/>
                <a:gd name="connsiteX91" fmla="*/ 1274046 w 5082997"/>
                <a:gd name="connsiteY91" fmla="*/ 1204255 h 1911786"/>
                <a:gd name="connsiteX92" fmla="*/ 1217402 w 5082997"/>
                <a:gd name="connsiteY92" fmla="*/ 1192117 h 1911786"/>
                <a:gd name="connsiteX93" fmla="*/ 1140528 w 5082997"/>
                <a:gd name="connsiteY93" fmla="*/ 1171887 h 1911786"/>
                <a:gd name="connsiteX94" fmla="*/ 1120298 w 5082997"/>
                <a:gd name="connsiteY94" fmla="*/ 1167841 h 1911786"/>
                <a:gd name="connsiteX95" fmla="*/ 1075792 w 5082997"/>
                <a:gd name="connsiteY95" fmla="*/ 1155703 h 1911786"/>
                <a:gd name="connsiteX96" fmla="*/ 1055562 w 5082997"/>
                <a:gd name="connsiteY96" fmla="*/ 1143565 h 1911786"/>
                <a:gd name="connsiteX97" fmla="*/ 1035331 w 5082997"/>
                <a:gd name="connsiteY97" fmla="*/ 1139519 h 1911786"/>
                <a:gd name="connsiteX98" fmla="*/ 1023193 w 5082997"/>
                <a:gd name="connsiteY98" fmla="*/ 1135473 h 1911786"/>
                <a:gd name="connsiteX99" fmla="*/ 974641 w 5082997"/>
                <a:gd name="connsiteY99" fmla="*/ 1111197 h 1911786"/>
                <a:gd name="connsiteX100" fmla="*/ 958457 w 5082997"/>
                <a:gd name="connsiteY100" fmla="*/ 1103105 h 1911786"/>
                <a:gd name="connsiteX101" fmla="*/ 930135 w 5082997"/>
                <a:gd name="connsiteY101" fmla="*/ 1090967 h 1911786"/>
                <a:gd name="connsiteX102" fmla="*/ 917997 w 5082997"/>
                <a:gd name="connsiteY102" fmla="*/ 1082875 h 1911786"/>
                <a:gd name="connsiteX103" fmla="*/ 885629 w 5082997"/>
                <a:gd name="connsiteY103" fmla="*/ 1070737 h 1911786"/>
                <a:gd name="connsiteX104" fmla="*/ 873491 w 5082997"/>
                <a:gd name="connsiteY104" fmla="*/ 1058599 h 1911786"/>
                <a:gd name="connsiteX105" fmla="*/ 828985 w 5082997"/>
                <a:gd name="connsiteY105" fmla="*/ 1038368 h 1911786"/>
                <a:gd name="connsiteX106" fmla="*/ 800662 w 5082997"/>
                <a:gd name="connsiteY106" fmla="*/ 1030276 h 1911786"/>
                <a:gd name="connsiteX107" fmla="*/ 784478 w 5082997"/>
                <a:gd name="connsiteY107" fmla="*/ 1018138 h 1911786"/>
                <a:gd name="connsiteX108" fmla="*/ 735926 w 5082997"/>
                <a:gd name="connsiteY108" fmla="*/ 1006000 h 1911786"/>
                <a:gd name="connsiteX109" fmla="*/ 723788 w 5082997"/>
                <a:gd name="connsiteY109" fmla="*/ 997908 h 1911786"/>
                <a:gd name="connsiteX110" fmla="*/ 695466 w 5082997"/>
                <a:gd name="connsiteY110" fmla="*/ 989816 h 1911786"/>
                <a:gd name="connsiteX111" fmla="*/ 659052 w 5082997"/>
                <a:gd name="connsiteY111" fmla="*/ 969586 h 1911786"/>
                <a:gd name="connsiteX112" fmla="*/ 626684 w 5082997"/>
                <a:gd name="connsiteY112" fmla="*/ 937218 h 1911786"/>
                <a:gd name="connsiteX113" fmla="*/ 610500 w 5082997"/>
                <a:gd name="connsiteY113" fmla="*/ 921034 h 1911786"/>
                <a:gd name="connsiteX114" fmla="*/ 590269 w 5082997"/>
                <a:gd name="connsiteY114" fmla="*/ 900804 h 1911786"/>
                <a:gd name="connsiteX115" fmla="*/ 570039 w 5082997"/>
                <a:gd name="connsiteY115" fmla="*/ 880574 h 1911786"/>
                <a:gd name="connsiteX116" fmla="*/ 557901 w 5082997"/>
                <a:gd name="connsiteY116" fmla="*/ 864390 h 1911786"/>
                <a:gd name="connsiteX117" fmla="*/ 525533 w 5082997"/>
                <a:gd name="connsiteY117" fmla="*/ 844160 h 1911786"/>
                <a:gd name="connsiteX118" fmla="*/ 501257 w 5082997"/>
                <a:gd name="connsiteY118" fmla="*/ 819884 h 1911786"/>
                <a:gd name="connsiteX119" fmla="*/ 493165 w 5082997"/>
                <a:gd name="connsiteY119" fmla="*/ 811791 h 1911786"/>
                <a:gd name="connsiteX120" fmla="*/ 468889 w 5082997"/>
                <a:gd name="connsiteY120" fmla="*/ 795607 h 1911786"/>
                <a:gd name="connsiteX121" fmla="*/ 424383 w 5082997"/>
                <a:gd name="connsiteY121" fmla="*/ 759193 h 1911786"/>
                <a:gd name="connsiteX122" fmla="*/ 400107 w 5082997"/>
                <a:gd name="connsiteY122" fmla="*/ 747055 h 1911786"/>
                <a:gd name="connsiteX123" fmla="*/ 238266 w 5082997"/>
                <a:gd name="connsiteY123" fmla="*/ 743009 h 1911786"/>
                <a:gd name="connsiteX124" fmla="*/ 193760 w 5082997"/>
                <a:gd name="connsiteY124" fmla="*/ 734917 h 1911786"/>
                <a:gd name="connsiteX125" fmla="*/ 177576 w 5082997"/>
                <a:gd name="connsiteY125" fmla="*/ 726825 h 1911786"/>
                <a:gd name="connsiteX126" fmla="*/ 145208 w 5082997"/>
                <a:gd name="connsiteY126" fmla="*/ 722779 h 1911786"/>
                <a:gd name="connsiteX127" fmla="*/ 133069 w 5082997"/>
                <a:gd name="connsiteY127" fmla="*/ 718733 h 1911786"/>
                <a:gd name="connsiteX128" fmla="*/ 120931 w 5082997"/>
                <a:gd name="connsiteY128" fmla="*/ 710641 h 1911786"/>
                <a:gd name="connsiteX129" fmla="*/ 104747 w 5082997"/>
                <a:gd name="connsiteY129" fmla="*/ 706595 h 1911786"/>
                <a:gd name="connsiteX130" fmla="*/ 76425 w 5082997"/>
                <a:gd name="connsiteY130" fmla="*/ 682319 h 1911786"/>
                <a:gd name="connsiteX131" fmla="*/ 104747 w 5082997"/>
                <a:gd name="connsiteY131" fmla="*/ 710641 h 1911786"/>
                <a:gd name="connsiteX132" fmla="*/ 108793 w 5082997"/>
                <a:gd name="connsiteY132" fmla="*/ 714687 h 1911786"/>
                <a:gd name="connsiteX0" fmla="*/ 40011 w 5082902"/>
                <a:gd name="connsiteY0" fmla="*/ 690411 h 1911786"/>
                <a:gd name="connsiteX1" fmla="*/ 18546 w 5082902"/>
                <a:gd name="connsiteY1" fmla="*/ 621723 h 1911786"/>
                <a:gd name="connsiteX2" fmla="*/ 335370 w 5082902"/>
                <a:gd name="connsiteY2" fmla="*/ 534686 h 1911786"/>
                <a:gd name="connsiteX3" fmla="*/ 598362 w 5082902"/>
                <a:gd name="connsiteY3" fmla="*/ 480018 h 1911786"/>
                <a:gd name="connsiteX4" fmla="*/ 942273 w 5082902"/>
                <a:gd name="connsiteY4" fmla="*/ 391006 h 1911786"/>
                <a:gd name="connsiteX5" fmla="*/ 1419703 w 5082902"/>
                <a:gd name="connsiteY5" fmla="*/ 265579 h 1911786"/>
                <a:gd name="connsiteX6" fmla="*/ 1796698 w 5082902"/>
                <a:gd name="connsiteY6" fmla="*/ 162894 h 1911786"/>
                <a:gd name="connsiteX7" fmla="*/ 2610971 w 5082902"/>
                <a:gd name="connsiteY7" fmla="*/ 7815 h 1911786"/>
                <a:gd name="connsiteX8" fmla="*/ 3362399 w 5082902"/>
                <a:gd name="connsiteY8" fmla="*/ 36875 h 1911786"/>
                <a:gd name="connsiteX9" fmla="*/ 3627993 w 5082902"/>
                <a:gd name="connsiteY9" fmla="*/ 83357 h 1911786"/>
                <a:gd name="connsiteX10" fmla="*/ 4417802 w 5082902"/>
                <a:gd name="connsiteY10" fmla="*/ 95646 h 1911786"/>
                <a:gd name="connsiteX11" fmla="*/ 5049970 w 5082902"/>
                <a:gd name="connsiteY11" fmla="*/ 91314 h 1911786"/>
                <a:gd name="connsiteX12" fmla="*/ 4992337 w 5082902"/>
                <a:gd name="connsiteY12" fmla="*/ 496202 h 1911786"/>
                <a:gd name="connsiteX13" fmla="*/ 4984245 w 5082902"/>
                <a:gd name="connsiteY13" fmla="*/ 1014092 h 1911786"/>
                <a:gd name="connsiteX14" fmla="*/ 4988291 w 5082902"/>
                <a:gd name="connsiteY14" fmla="*/ 1030276 h 1911786"/>
                <a:gd name="connsiteX15" fmla="*/ 4992337 w 5082902"/>
                <a:gd name="connsiteY15" fmla="*/ 1151657 h 1911786"/>
                <a:gd name="connsiteX16" fmla="*/ 5008521 w 5082902"/>
                <a:gd name="connsiteY16" fmla="*/ 1196163 h 1911786"/>
                <a:gd name="connsiteX17" fmla="*/ 5016613 w 5082902"/>
                <a:gd name="connsiteY17" fmla="*/ 1224485 h 1911786"/>
                <a:gd name="connsiteX18" fmla="*/ 5024705 w 5082902"/>
                <a:gd name="connsiteY18" fmla="*/ 1244715 h 1911786"/>
                <a:gd name="connsiteX19" fmla="*/ 5028751 w 5082902"/>
                <a:gd name="connsiteY19" fmla="*/ 1264945 h 1911786"/>
                <a:gd name="connsiteX20" fmla="*/ 5040889 w 5082902"/>
                <a:gd name="connsiteY20" fmla="*/ 1281130 h 1911786"/>
                <a:gd name="connsiteX21" fmla="*/ 5044935 w 5082902"/>
                <a:gd name="connsiteY21" fmla="*/ 1301360 h 1911786"/>
                <a:gd name="connsiteX22" fmla="*/ 5053027 w 5082902"/>
                <a:gd name="connsiteY22" fmla="*/ 1317544 h 1911786"/>
                <a:gd name="connsiteX23" fmla="*/ 5057073 w 5082902"/>
                <a:gd name="connsiteY23" fmla="*/ 1333728 h 1911786"/>
                <a:gd name="connsiteX24" fmla="*/ 5040889 w 5082902"/>
                <a:gd name="connsiteY24" fmla="*/ 1390372 h 1911786"/>
                <a:gd name="connsiteX25" fmla="*/ 5012567 w 5082902"/>
                <a:gd name="connsiteY25" fmla="*/ 1463200 h 1911786"/>
                <a:gd name="connsiteX26" fmla="*/ 4992337 w 5082902"/>
                <a:gd name="connsiteY26" fmla="*/ 1523891 h 1911786"/>
                <a:gd name="connsiteX27" fmla="*/ 4968061 w 5082902"/>
                <a:gd name="connsiteY27" fmla="*/ 1596719 h 1911786"/>
                <a:gd name="connsiteX28" fmla="*/ 4964015 w 5082902"/>
                <a:gd name="connsiteY28" fmla="*/ 1616949 h 1911786"/>
                <a:gd name="connsiteX29" fmla="*/ 4947831 w 5082902"/>
                <a:gd name="connsiteY29" fmla="*/ 1665501 h 1911786"/>
                <a:gd name="connsiteX30" fmla="*/ 4939738 w 5082902"/>
                <a:gd name="connsiteY30" fmla="*/ 1685731 h 1911786"/>
                <a:gd name="connsiteX31" fmla="*/ 4927600 w 5082902"/>
                <a:gd name="connsiteY31" fmla="*/ 1693823 h 1911786"/>
                <a:gd name="connsiteX32" fmla="*/ 4923554 w 5082902"/>
                <a:gd name="connsiteY32" fmla="*/ 1705961 h 1911786"/>
                <a:gd name="connsiteX33" fmla="*/ 4899278 w 5082902"/>
                <a:gd name="connsiteY33" fmla="*/ 1758560 h 1911786"/>
                <a:gd name="connsiteX34" fmla="*/ 4895232 w 5082902"/>
                <a:gd name="connsiteY34" fmla="*/ 1778790 h 1911786"/>
                <a:gd name="connsiteX35" fmla="*/ 4883094 w 5082902"/>
                <a:gd name="connsiteY35" fmla="*/ 1807112 h 1911786"/>
                <a:gd name="connsiteX36" fmla="*/ 4879048 w 5082902"/>
                <a:gd name="connsiteY36" fmla="*/ 1819250 h 1911786"/>
                <a:gd name="connsiteX37" fmla="*/ 4875002 w 5082902"/>
                <a:gd name="connsiteY37" fmla="*/ 1835434 h 1911786"/>
                <a:gd name="connsiteX38" fmla="*/ 4818358 w 5082902"/>
                <a:gd name="connsiteY38" fmla="*/ 1847572 h 1911786"/>
                <a:gd name="connsiteX39" fmla="*/ 4713162 w 5082902"/>
                <a:gd name="connsiteY39" fmla="*/ 1867802 h 1911786"/>
                <a:gd name="connsiteX40" fmla="*/ 4551321 w 5082902"/>
                <a:gd name="connsiteY40" fmla="*/ 1871848 h 1911786"/>
                <a:gd name="connsiteX41" fmla="*/ 4429940 w 5082902"/>
                <a:gd name="connsiteY41" fmla="*/ 1883986 h 1911786"/>
                <a:gd name="connsiteX42" fmla="*/ 4227639 w 5082902"/>
                <a:gd name="connsiteY42" fmla="*/ 1892078 h 1911786"/>
                <a:gd name="connsiteX43" fmla="*/ 4009154 w 5082902"/>
                <a:gd name="connsiteY43" fmla="*/ 1896124 h 1911786"/>
                <a:gd name="connsiteX44" fmla="*/ 3952510 w 5082902"/>
                <a:gd name="connsiteY44" fmla="*/ 1892078 h 1911786"/>
                <a:gd name="connsiteX45" fmla="*/ 3899912 w 5082902"/>
                <a:gd name="connsiteY45" fmla="*/ 1883986 h 1911786"/>
                <a:gd name="connsiteX46" fmla="*/ 3867544 w 5082902"/>
                <a:gd name="connsiteY46" fmla="*/ 1875894 h 1911786"/>
                <a:gd name="connsiteX47" fmla="*/ 3831130 w 5082902"/>
                <a:gd name="connsiteY47" fmla="*/ 1867802 h 1911786"/>
                <a:gd name="connsiteX48" fmla="*/ 3802808 w 5082902"/>
                <a:gd name="connsiteY48" fmla="*/ 1863756 h 1911786"/>
                <a:gd name="connsiteX49" fmla="*/ 3766393 w 5082902"/>
                <a:gd name="connsiteY49" fmla="*/ 1855664 h 1911786"/>
                <a:gd name="connsiteX50" fmla="*/ 3742117 w 5082902"/>
                <a:gd name="connsiteY50" fmla="*/ 1851618 h 1911786"/>
                <a:gd name="connsiteX51" fmla="*/ 3721887 w 5082902"/>
                <a:gd name="connsiteY51" fmla="*/ 1847572 h 1911786"/>
                <a:gd name="connsiteX52" fmla="*/ 3636921 w 5082902"/>
                <a:gd name="connsiteY52" fmla="*/ 1835434 h 1911786"/>
                <a:gd name="connsiteX53" fmla="*/ 3551954 w 5082902"/>
                <a:gd name="connsiteY53" fmla="*/ 1827342 h 1911786"/>
                <a:gd name="connsiteX54" fmla="*/ 3491264 w 5082902"/>
                <a:gd name="connsiteY54" fmla="*/ 1819250 h 1911786"/>
                <a:gd name="connsiteX55" fmla="*/ 3471034 w 5082902"/>
                <a:gd name="connsiteY55" fmla="*/ 1811158 h 1911786"/>
                <a:gd name="connsiteX56" fmla="*/ 3434620 w 5082902"/>
                <a:gd name="connsiteY56" fmla="*/ 1786882 h 1911786"/>
                <a:gd name="connsiteX57" fmla="*/ 3422482 w 5082902"/>
                <a:gd name="connsiteY57" fmla="*/ 1770698 h 1911786"/>
                <a:gd name="connsiteX58" fmla="*/ 3377976 w 5082902"/>
                <a:gd name="connsiteY58" fmla="*/ 1746422 h 1911786"/>
                <a:gd name="connsiteX59" fmla="*/ 3337515 w 5082902"/>
                <a:gd name="connsiteY59" fmla="*/ 1722145 h 1911786"/>
                <a:gd name="connsiteX60" fmla="*/ 3309193 w 5082902"/>
                <a:gd name="connsiteY60" fmla="*/ 1710007 h 1911786"/>
                <a:gd name="connsiteX61" fmla="*/ 3268733 w 5082902"/>
                <a:gd name="connsiteY61" fmla="*/ 1685731 h 1911786"/>
                <a:gd name="connsiteX62" fmla="*/ 3244457 w 5082902"/>
                <a:gd name="connsiteY62" fmla="*/ 1677639 h 1911786"/>
                <a:gd name="connsiteX63" fmla="*/ 3195905 w 5082902"/>
                <a:gd name="connsiteY63" fmla="*/ 1657409 h 1911786"/>
                <a:gd name="connsiteX64" fmla="*/ 3175675 w 5082902"/>
                <a:gd name="connsiteY64" fmla="*/ 1649317 h 1911786"/>
                <a:gd name="connsiteX65" fmla="*/ 3155445 w 5082902"/>
                <a:gd name="connsiteY65" fmla="*/ 1645271 h 1911786"/>
                <a:gd name="connsiteX66" fmla="*/ 3074524 w 5082902"/>
                <a:gd name="connsiteY66" fmla="*/ 1633133 h 1911786"/>
                <a:gd name="connsiteX67" fmla="*/ 3025972 w 5082902"/>
                <a:gd name="connsiteY67" fmla="*/ 1629087 h 1911786"/>
                <a:gd name="connsiteX68" fmla="*/ 2985512 w 5082902"/>
                <a:gd name="connsiteY68" fmla="*/ 1604811 h 1911786"/>
                <a:gd name="connsiteX69" fmla="*/ 2953144 w 5082902"/>
                <a:gd name="connsiteY69" fmla="*/ 1584581 h 1911786"/>
                <a:gd name="connsiteX70" fmla="*/ 2932914 w 5082902"/>
                <a:gd name="connsiteY70" fmla="*/ 1556259 h 1911786"/>
                <a:gd name="connsiteX71" fmla="*/ 2916730 w 5082902"/>
                <a:gd name="connsiteY71" fmla="*/ 1552213 h 1911786"/>
                <a:gd name="connsiteX72" fmla="*/ 2904592 w 5082902"/>
                <a:gd name="connsiteY72" fmla="*/ 1548167 h 1911786"/>
                <a:gd name="connsiteX73" fmla="*/ 2884362 w 5082902"/>
                <a:gd name="connsiteY73" fmla="*/ 1544121 h 1911786"/>
                <a:gd name="connsiteX74" fmla="*/ 2847947 w 5082902"/>
                <a:gd name="connsiteY74" fmla="*/ 1531983 h 1911786"/>
                <a:gd name="connsiteX75" fmla="*/ 2807487 w 5082902"/>
                <a:gd name="connsiteY75" fmla="*/ 1523891 h 1911786"/>
                <a:gd name="connsiteX76" fmla="*/ 2750843 w 5082902"/>
                <a:gd name="connsiteY76" fmla="*/ 1507707 h 1911786"/>
                <a:gd name="connsiteX77" fmla="*/ 2714429 w 5082902"/>
                <a:gd name="connsiteY77" fmla="*/ 1495568 h 1911786"/>
                <a:gd name="connsiteX78" fmla="*/ 2645646 w 5082902"/>
                <a:gd name="connsiteY78" fmla="*/ 1483430 h 1911786"/>
                <a:gd name="connsiteX79" fmla="*/ 2499990 w 5082902"/>
                <a:gd name="connsiteY79" fmla="*/ 1467246 h 1911786"/>
                <a:gd name="connsiteX80" fmla="*/ 2471668 w 5082902"/>
                <a:gd name="connsiteY80" fmla="*/ 1463200 h 1911786"/>
                <a:gd name="connsiteX81" fmla="*/ 2366471 w 5082902"/>
                <a:gd name="connsiteY81" fmla="*/ 1434878 h 1911786"/>
                <a:gd name="connsiteX82" fmla="*/ 2297689 w 5082902"/>
                <a:gd name="connsiteY82" fmla="*/ 1422740 h 1911786"/>
                <a:gd name="connsiteX83" fmla="*/ 2119664 w 5082902"/>
                <a:gd name="connsiteY83" fmla="*/ 1370142 h 1911786"/>
                <a:gd name="connsiteX84" fmla="*/ 1925455 w 5082902"/>
                <a:gd name="connsiteY84" fmla="*/ 1297314 h 1911786"/>
                <a:gd name="connsiteX85" fmla="*/ 1795983 w 5082902"/>
                <a:gd name="connsiteY85" fmla="*/ 1273038 h 1911786"/>
                <a:gd name="connsiteX86" fmla="*/ 1690786 w 5082902"/>
                <a:gd name="connsiteY86" fmla="*/ 1248761 h 1911786"/>
                <a:gd name="connsiteX87" fmla="*/ 1500623 w 5082902"/>
                <a:gd name="connsiteY87" fmla="*/ 1232577 h 1911786"/>
                <a:gd name="connsiteX88" fmla="*/ 1456117 w 5082902"/>
                <a:gd name="connsiteY88" fmla="*/ 1224485 h 1911786"/>
                <a:gd name="connsiteX89" fmla="*/ 1395427 w 5082902"/>
                <a:gd name="connsiteY89" fmla="*/ 1208301 h 1911786"/>
                <a:gd name="connsiteX90" fmla="*/ 1274046 w 5082902"/>
                <a:gd name="connsiteY90" fmla="*/ 1204255 h 1911786"/>
                <a:gd name="connsiteX91" fmla="*/ 1217402 w 5082902"/>
                <a:gd name="connsiteY91" fmla="*/ 1192117 h 1911786"/>
                <a:gd name="connsiteX92" fmla="*/ 1140528 w 5082902"/>
                <a:gd name="connsiteY92" fmla="*/ 1171887 h 1911786"/>
                <a:gd name="connsiteX93" fmla="*/ 1120298 w 5082902"/>
                <a:gd name="connsiteY93" fmla="*/ 1167841 h 1911786"/>
                <a:gd name="connsiteX94" fmla="*/ 1075792 w 5082902"/>
                <a:gd name="connsiteY94" fmla="*/ 1155703 h 1911786"/>
                <a:gd name="connsiteX95" fmla="*/ 1055562 w 5082902"/>
                <a:gd name="connsiteY95" fmla="*/ 1143565 h 1911786"/>
                <a:gd name="connsiteX96" fmla="*/ 1035331 w 5082902"/>
                <a:gd name="connsiteY96" fmla="*/ 1139519 h 1911786"/>
                <a:gd name="connsiteX97" fmla="*/ 1023193 w 5082902"/>
                <a:gd name="connsiteY97" fmla="*/ 1135473 h 1911786"/>
                <a:gd name="connsiteX98" fmla="*/ 974641 w 5082902"/>
                <a:gd name="connsiteY98" fmla="*/ 1111197 h 1911786"/>
                <a:gd name="connsiteX99" fmla="*/ 958457 w 5082902"/>
                <a:gd name="connsiteY99" fmla="*/ 1103105 h 1911786"/>
                <a:gd name="connsiteX100" fmla="*/ 930135 w 5082902"/>
                <a:gd name="connsiteY100" fmla="*/ 1090967 h 1911786"/>
                <a:gd name="connsiteX101" fmla="*/ 917997 w 5082902"/>
                <a:gd name="connsiteY101" fmla="*/ 1082875 h 1911786"/>
                <a:gd name="connsiteX102" fmla="*/ 885629 w 5082902"/>
                <a:gd name="connsiteY102" fmla="*/ 1070737 h 1911786"/>
                <a:gd name="connsiteX103" fmla="*/ 873491 w 5082902"/>
                <a:gd name="connsiteY103" fmla="*/ 1058599 h 1911786"/>
                <a:gd name="connsiteX104" fmla="*/ 828985 w 5082902"/>
                <a:gd name="connsiteY104" fmla="*/ 1038368 h 1911786"/>
                <a:gd name="connsiteX105" fmla="*/ 800662 w 5082902"/>
                <a:gd name="connsiteY105" fmla="*/ 1030276 h 1911786"/>
                <a:gd name="connsiteX106" fmla="*/ 784478 w 5082902"/>
                <a:gd name="connsiteY106" fmla="*/ 1018138 h 1911786"/>
                <a:gd name="connsiteX107" fmla="*/ 735926 w 5082902"/>
                <a:gd name="connsiteY107" fmla="*/ 1006000 h 1911786"/>
                <a:gd name="connsiteX108" fmla="*/ 723788 w 5082902"/>
                <a:gd name="connsiteY108" fmla="*/ 997908 h 1911786"/>
                <a:gd name="connsiteX109" fmla="*/ 695466 w 5082902"/>
                <a:gd name="connsiteY109" fmla="*/ 989816 h 1911786"/>
                <a:gd name="connsiteX110" fmla="*/ 659052 w 5082902"/>
                <a:gd name="connsiteY110" fmla="*/ 969586 h 1911786"/>
                <a:gd name="connsiteX111" fmla="*/ 626684 w 5082902"/>
                <a:gd name="connsiteY111" fmla="*/ 937218 h 1911786"/>
                <a:gd name="connsiteX112" fmla="*/ 610500 w 5082902"/>
                <a:gd name="connsiteY112" fmla="*/ 921034 h 1911786"/>
                <a:gd name="connsiteX113" fmla="*/ 590269 w 5082902"/>
                <a:gd name="connsiteY113" fmla="*/ 900804 h 1911786"/>
                <a:gd name="connsiteX114" fmla="*/ 570039 w 5082902"/>
                <a:gd name="connsiteY114" fmla="*/ 880574 h 1911786"/>
                <a:gd name="connsiteX115" fmla="*/ 557901 w 5082902"/>
                <a:gd name="connsiteY115" fmla="*/ 864390 h 1911786"/>
                <a:gd name="connsiteX116" fmla="*/ 525533 w 5082902"/>
                <a:gd name="connsiteY116" fmla="*/ 844160 h 1911786"/>
                <a:gd name="connsiteX117" fmla="*/ 501257 w 5082902"/>
                <a:gd name="connsiteY117" fmla="*/ 819884 h 1911786"/>
                <a:gd name="connsiteX118" fmla="*/ 493165 w 5082902"/>
                <a:gd name="connsiteY118" fmla="*/ 811791 h 1911786"/>
                <a:gd name="connsiteX119" fmla="*/ 468889 w 5082902"/>
                <a:gd name="connsiteY119" fmla="*/ 795607 h 1911786"/>
                <a:gd name="connsiteX120" fmla="*/ 424383 w 5082902"/>
                <a:gd name="connsiteY120" fmla="*/ 759193 h 1911786"/>
                <a:gd name="connsiteX121" fmla="*/ 400107 w 5082902"/>
                <a:gd name="connsiteY121" fmla="*/ 747055 h 1911786"/>
                <a:gd name="connsiteX122" fmla="*/ 238266 w 5082902"/>
                <a:gd name="connsiteY122" fmla="*/ 743009 h 1911786"/>
                <a:gd name="connsiteX123" fmla="*/ 193760 w 5082902"/>
                <a:gd name="connsiteY123" fmla="*/ 734917 h 1911786"/>
                <a:gd name="connsiteX124" fmla="*/ 177576 w 5082902"/>
                <a:gd name="connsiteY124" fmla="*/ 726825 h 1911786"/>
                <a:gd name="connsiteX125" fmla="*/ 145208 w 5082902"/>
                <a:gd name="connsiteY125" fmla="*/ 722779 h 1911786"/>
                <a:gd name="connsiteX126" fmla="*/ 133069 w 5082902"/>
                <a:gd name="connsiteY126" fmla="*/ 718733 h 1911786"/>
                <a:gd name="connsiteX127" fmla="*/ 120931 w 5082902"/>
                <a:gd name="connsiteY127" fmla="*/ 710641 h 1911786"/>
                <a:gd name="connsiteX128" fmla="*/ 104747 w 5082902"/>
                <a:gd name="connsiteY128" fmla="*/ 706595 h 1911786"/>
                <a:gd name="connsiteX129" fmla="*/ 76425 w 5082902"/>
                <a:gd name="connsiteY129" fmla="*/ 682319 h 1911786"/>
                <a:gd name="connsiteX130" fmla="*/ 104747 w 5082902"/>
                <a:gd name="connsiteY130" fmla="*/ 710641 h 1911786"/>
                <a:gd name="connsiteX131" fmla="*/ 108793 w 5082902"/>
                <a:gd name="connsiteY131"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88291 w 5081043"/>
                <a:gd name="connsiteY13" fmla="*/ 1030276 h 1911786"/>
                <a:gd name="connsiteX14" fmla="*/ 4992337 w 5081043"/>
                <a:gd name="connsiteY14" fmla="*/ 1151657 h 1911786"/>
                <a:gd name="connsiteX15" fmla="*/ 5008521 w 5081043"/>
                <a:gd name="connsiteY15" fmla="*/ 1196163 h 1911786"/>
                <a:gd name="connsiteX16" fmla="*/ 5016613 w 5081043"/>
                <a:gd name="connsiteY16" fmla="*/ 1224485 h 1911786"/>
                <a:gd name="connsiteX17" fmla="*/ 5024705 w 5081043"/>
                <a:gd name="connsiteY17" fmla="*/ 1244715 h 1911786"/>
                <a:gd name="connsiteX18" fmla="*/ 5028751 w 5081043"/>
                <a:gd name="connsiteY18" fmla="*/ 1264945 h 1911786"/>
                <a:gd name="connsiteX19" fmla="*/ 5040889 w 5081043"/>
                <a:gd name="connsiteY19" fmla="*/ 1281130 h 1911786"/>
                <a:gd name="connsiteX20" fmla="*/ 5044935 w 5081043"/>
                <a:gd name="connsiteY20" fmla="*/ 1301360 h 1911786"/>
                <a:gd name="connsiteX21" fmla="*/ 5053027 w 5081043"/>
                <a:gd name="connsiteY21" fmla="*/ 1317544 h 1911786"/>
                <a:gd name="connsiteX22" fmla="*/ 5057073 w 5081043"/>
                <a:gd name="connsiteY22" fmla="*/ 1333728 h 1911786"/>
                <a:gd name="connsiteX23" fmla="*/ 5040889 w 5081043"/>
                <a:gd name="connsiteY23" fmla="*/ 1390372 h 1911786"/>
                <a:gd name="connsiteX24" fmla="*/ 5012567 w 5081043"/>
                <a:gd name="connsiteY24" fmla="*/ 1463200 h 1911786"/>
                <a:gd name="connsiteX25" fmla="*/ 4992337 w 5081043"/>
                <a:gd name="connsiteY25" fmla="*/ 1523891 h 1911786"/>
                <a:gd name="connsiteX26" fmla="*/ 4968061 w 5081043"/>
                <a:gd name="connsiteY26" fmla="*/ 1596719 h 1911786"/>
                <a:gd name="connsiteX27" fmla="*/ 4964015 w 5081043"/>
                <a:gd name="connsiteY27" fmla="*/ 1616949 h 1911786"/>
                <a:gd name="connsiteX28" fmla="*/ 4947831 w 5081043"/>
                <a:gd name="connsiteY28" fmla="*/ 1665501 h 1911786"/>
                <a:gd name="connsiteX29" fmla="*/ 4939738 w 5081043"/>
                <a:gd name="connsiteY29" fmla="*/ 1685731 h 1911786"/>
                <a:gd name="connsiteX30" fmla="*/ 4927600 w 5081043"/>
                <a:gd name="connsiteY30" fmla="*/ 1693823 h 1911786"/>
                <a:gd name="connsiteX31" fmla="*/ 4923554 w 5081043"/>
                <a:gd name="connsiteY31" fmla="*/ 1705961 h 1911786"/>
                <a:gd name="connsiteX32" fmla="*/ 4899278 w 5081043"/>
                <a:gd name="connsiteY32" fmla="*/ 1758560 h 1911786"/>
                <a:gd name="connsiteX33" fmla="*/ 4895232 w 5081043"/>
                <a:gd name="connsiteY33" fmla="*/ 1778790 h 1911786"/>
                <a:gd name="connsiteX34" fmla="*/ 4883094 w 5081043"/>
                <a:gd name="connsiteY34" fmla="*/ 1807112 h 1911786"/>
                <a:gd name="connsiteX35" fmla="*/ 4879048 w 5081043"/>
                <a:gd name="connsiteY35" fmla="*/ 1819250 h 1911786"/>
                <a:gd name="connsiteX36" fmla="*/ 4875002 w 5081043"/>
                <a:gd name="connsiteY36" fmla="*/ 1835434 h 1911786"/>
                <a:gd name="connsiteX37" fmla="*/ 4818358 w 5081043"/>
                <a:gd name="connsiteY37" fmla="*/ 1847572 h 1911786"/>
                <a:gd name="connsiteX38" fmla="*/ 4713162 w 5081043"/>
                <a:gd name="connsiteY38" fmla="*/ 1867802 h 1911786"/>
                <a:gd name="connsiteX39" fmla="*/ 4551321 w 5081043"/>
                <a:gd name="connsiteY39" fmla="*/ 1871848 h 1911786"/>
                <a:gd name="connsiteX40" fmla="*/ 4429940 w 5081043"/>
                <a:gd name="connsiteY40" fmla="*/ 1883986 h 1911786"/>
                <a:gd name="connsiteX41" fmla="*/ 4227639 w 5081043"/>
                <a:gd name="connsiteY41" fmla="*/ 1892078 h 1911786"/>
                <a:gd name="connsiteX42" fmla="*/ 4009154 w 5081043"/>
                <a:gd name="connsiteY42" fmla="*/ 1896124 h 1911786"/>
                <a:gd name="connsiteX43" fmla="*/ 3952510 w 5081043"/>
                <a:gd name="connsiteY43" fmla="*/ 1892078 h 1911786"/>
                <a:gd name="connsiteX44" fmla="*/ 3899912 w 5081043"/>
                <a:gd name="connsiteY44" fmla="*/ 1883986 h 1911786"/>
                <a:gd name="connsiteX45" fmla="*/ 3867544 w 5081043"/>
                <a:gd name="connsiteY45" fmla="*/ 1875894 h 1911786"/>
                <a:gd name="connsiteX46" fmla="*/ 3831130 w 5081043"/>
                <a:gd name="connsiteY46" fmla="*/ 1867802 h 1911786"/>
                <a:gd name="connsiteX47" fmla="*/ 3802808 w 5081043"/>
                <a:gd name="connsiteY47" fmla="*/ 1863756 h 1911786"/>
                <a:gd name="connsiteX48" fmla="*/ 3766393 w 5081043"/>
                <a:gd name="connsiteY48" fmla="*/ 1855664 h 1911786"/>
                <a:gd name="connsiteX49" fmla="*/ 3742117 w 5081043"/>
                <a:gd name="connsiteY49" fmla="*/ 1851618 h 1911786"/>
                <a:gd name="connsiteX50" fmla="*/ 3721887 w 5081043"/>
                <a:gd name="connsiteY50" fmla="*/ 1847572 h 1911786"/>
                <a:gd name="connsiteX51" fmla="*/ 3636921 w 5081043"/>
                <a:gd name="connsiteY51" fmla="*/ 1835434 h 1911786"/>
                <a:gd name="connsiteX52" fmla="*/ 3551954 w 5081043"/>
                <a:gd name="connsiteY52" fmla="*/ 1827342 h 1911786"/>
                <a:gd name="connsiteX53" fmla="*/ 3491264 w 5081043"/>
                <a:gd name="connsiteY53" fmla="*/ 1819250 h 1911786"/>
                <a:gd name="connsiteX54" fmla="*/ 3471034 w 5081043"/>
                <a:gd name="connsiteY54" fmla="*/ 1811158 h 1911786"/>
                <a:gd name="connsiteX55" fmla="*/ 3434620 w 5081043"/>
                <a:gd name="connsiteY55" fmla="*/ 1786882 h 1911786"/>
                <a:gd name="connsiteX56" fmla="*/ 3422482 w 5081043"/>
                <a:gd name="connsiteY56" fmla="*/ 1770698 h 1911786"/>
                <a:gd name="connsiteX57" fmla="*/ 3377976 w 5081043"/>
                <a:gd name="connsiteY57" fmla="*/ 1746422 h 1911786"/>
                <a:gd name="connsiteX58" fmla="*/ 3337515 w 5081043"/>
                <a:gd name="connsiteY58" fmla="*/ 1722145 h 1911786"/>
                <a:gd name="connsiteX59" fmla="*/ 3309193 w 5081043"/>
                <a:gd name="connsiteY59" fmla="*/ 1710007 h 1911786"/>
                <a:gd name="connsiteX60" fmla="*/ 3268733 w 5081043"/>
                <a:gd name="connsiteY60" fmla="*/ 1685731 h 1911786"/>
                <a:gd name="connsiteX61" fmla="*/ 3244457 w 5081043"/>
                <a:gd name="connsiteY61" fmla="*/ 1677639 h 1911786"/>
                <a:gd name="connsiteX62" fmla="*/ 3195905 w 5081043"/>
                <a:gd name="connsiteY62" fmla="*/ 1657409 h 1911786"/>
                <a:gd name="connsiteX63" fmla="*/ 3175675 w 5081043"/>
                <a:gd name="connsiteY63" fmla="*/ 1649317 h 1911786"/>
                <a:gd name="connsiteX64" fmla="*/ 3155445 w 5081043"/>
                <a:gd name="connsiteY64" fmla="*/ 1645271 h 1911786"/>
                <a:gd name="connsiteX65" fmla="*/ 3074524 w 5081043"/>
                <a:gd name="connsiteY65" fmla="*/ 1633133 h 1911786"/>
                <a:gd name="connsiteX66" fmla="*/ 3025972 w 5081043"/>
                <a:gd name="connsiteY66" fmla="*/ 1629087 h 1911786"/>
                <a:gd name="connsiteX67" fmla="*/ 2985512 w 5081043"/>
                <a:gd name="connsiteY67" fmla="*/ 1604811 h 1911786"/>
                <a:gd name="connsiteX68" fmla="*/ 2953144 w 5081043"/>
                <a:gd name="connsiteY68" fmla="*/ 1584581 h 1911786"/>
                <a:gd name="connsiteX69" fmla="*/ 2932914 w 5081043"/>
                <a:gd name="connsiteY69" fmla="*/ 1556259 h 1911786"/>
                <a:gd name="connsiteX70" fmla="*/ 2916730 w 5081043"/>
                <a:gd name="connsiteY70" fmla="*/ 1552213 h 1911786"/>
                <a:gd name="connsiteX71" fmla="*/ 2904592 w 5081043"/>
                <a:gd name="connsiteY71" fmla="*/ 1548167 h 1911786"/>
                <a:gd name="connsiteX72" fmla="*/ 2884362 w 5081043"/>
                <a:gd name="connsiteY72" fmla="*/ 1544121 h 1911786"/>
                <a:gd name="connsiteX73" fmla="*/ 2847947 w 5081043"/>
                <a:gd name="connsiteY73" fmla="*/ 1531983 h 1911786"/>
                <a:gd name="connsiteX74" fmla="*/ 2807487 w 5081043"/>
                <a:gd name="connsiteY74" fmla="*/ 1523891 h 1911786"/>
                <a:gd name="connsiteX75" fmla="*/ 2750843 w 5081043"/>
                <a:gd name="connsiteY75" fmla="*/ 1507707 h 1911786"/>
                <a:gd name="connsiteX76" fmla="*/ 2714429 w 5081043"/>
                <a:gd name="connsiteY76" fmla="*/ 1495568 h 1911786"/>
                <a:gd name="connsiteX77" fmla="*/ 2645646 w 5081043"/>
                <a:gd name="connsiteY77" fmla="*/ 1483430 h 1911786"/>
                <a:gd name="connsiteX78" fmla="*/ 2499990 w 5081043"/>
                <a:gd name="connsiteY78" fmla="*/ 1467246 h 1911786"/>
                <a:gd name="connsiteX79" fmla="*/ 2471668 w 5081043"/>
                <a:gd name="connsiteY79" fmla="*/ 1463200 h 1911786"/>
                <a:gd name="connsiteX80" fmla="*/ 2366471 w 5081043"/>
                <a:gd name="connsiteY80" fmla="*/ 1434878 h 1911786"/>
                <a:gd name="connsiteX81" fmla="*/ 2297689 w 5081043"/>
                <a:gd name="connsiteY81" fmla="*/ 1422740 h 1911786"/>
                <a:gd name="connsiteX82" fmla="*/ 2119664 w 5081043"/>
                <a:gd name="connsiteY82" fmla="*/ 1370142 h 1911786"/>
                <a:gd name="connsiteX83" fmla="*/ 1925455 w 5081043"/>
                <a:gd name="connsiteY83" fmla="*/ 1297314 h 1911786"/>
                <a:gd name="connsiteX84" fmla="*/ 1795983 w 5081043"/>
                <a:gd name="connsiteY84" fmla="*/ 1273038 h 1911786"/>
                <a:gd name="connsiteX85" fmla="*/ 1690786 w 5081043"/>
                <a:gd name="connsiteY85" fmla="*/ 1248761 h 1911786"/>
                <a:gd name="connsiteX86" fmla="*/ 1500623 w 5081043"/>
                <a:gd name="connsiteY86" fmla="*/ 1232577 h 1911786"/>
                <a:gd name="connsiteX87" fmla="*/ 1456117 w 5081043"/>
                <a:gd name="connsiteY87" fmla="*/ 1224485 h 1911786"/>
                <a:gd name="connsiteX88" fmla="*/ 1395427 w 5081043"/>
                <a:gd name="connsiteY88" fmla="*/ 1208301 h 1911786"/>
                <a:gd name="connsiteX89" fmla="*/ 1274046 w 5081043"/>
                <a:gd name="connsiteY89" fmla="*/ 1204255 h 1911786"/>
                <a:gd name="connsiteX90" fmla="*/ 1217402 w 5081043"/>
                <a:gd name="connsiteY90" fmla="*/ 1192117 h 1911786"/>
                <a:gd name="connsiteX91" fmla="*/ 1140528 w 5081043"/>
                <a:gd name="connsiteY91" fmla="*/ 1171887 h 1911786"/>
                <a:gd name="connsiteX92" fmla="*/ 1120298 w 5081043"/>
                <a:gd name="connsiteY92" fmla="*/ 1167841 h 1911786"/>
                <a:gd name="connsiteX93" fmla="*/ 1075792 w 5081043"/>
                <a:gd name="connsiteY93" fmla="*/ 1155703 h 1911786"/>
                <a:gd name="connsiteX94" fmla="*/ 1055562 w 5081043"/>
                <a:gd name="connsiteY94" fmla="*/ 1143565 h 1911786"/>
                <a:gd name="connsiteX95" fmla="*/ 1035331 w 5081043"/>
                <a:gd name="connsiteY95" fmla="*/ 1139519 h 1911786"/>
                <a:gd name="connsiteX96" fmla="*/ 1023193 w 5081043"/>
                <a:gd name="connsiteY96" fmla="*/ 1135473 h 1911786"/>
                <a:gd name="connsiteX97" fmla="*/ 974641 w 5081043"/>
                <a:gd name="connsiteY97" fmla="*/ 1111197 h 1911786"/>
                <a:gd name="connsiteX98" fmla="*/ 958457 w 5081043"/>
                <a:gd name="connsiteY98" fmla="*/ 1103105 h 1911786"/>
                <a:gd name="connsiteX99" fmla="*/ 930135 w 5081043"/>
                <a:gd name="connsiteY99" fmla="*/ 1090967 h 1911786"/>
                <a:gd name="connsiteX100" fmla="*/ 917997 w 5081043"/>
                <a:gd name="connsiteY100" fmla="*/ 1082875 h 1911786"/>
                <a:gd name="connsiteX101" fmla="*/ 885629 w 5081043"/>
                <a:gd name="connsiteY101" fmla="*/ 1070737 h 1911786"/>
                <a:gd name="connsiteX102" fmla="*/ 873491 w 5081043"/>
                <a:gd name="connsiteY102" fmla="*/ 1058599 h 1911786"/>
                <a:gd name="connsiteX103" fmla="*/ 828985 w 5081043"/>
                <a:gd name="connsiteY103" fmla="*/ 1038368 h 1911786"/>
                <a:gd name="connsiteX104" fmla="*/ 800662 w 5081043"/>
                <a:gd name="connsiteY104" fmla="*/ 1030276 h 1911786"/>
                <a:gd name="connsiteX105" fmla="*/ 784478 w 5081043"/>
                <a:gd name="connsiteY105" fmla="*/ 1018138 h 1911786"/>
                <a:gd name="connsiteX106" fmla="*/ 735926 w 5081043"/>
                <a:gd name="connsiteY106" fmla="*/ 1006000 h 1911786"/>
                <a:gd name="connsiteX107" fmla="*/ 723788 w 5081043"/>
                <a:gd name="connsiteY107" fmla="*/ 997908 h 1911786"/>
                <a:gd name="connsiteX108" fmla="*/ 695466 w 5081043"/>
                <a:gd name="connsiteY108" fmla="*/ 989816 h 1911786"/>
                <a:gd name="connsiteX109" fmla="*/ 659052 w 5081043"/>
                <a:gd name="connsiteY109" fmla="*/ 969586 h 1911786"/>
                <a:gd name="connsiteX110" fmla="*/ 626684 w 5081043"/>
                <a:gd name="connsiteY110" fmla="*/ 937218 h 1911786"/>
                <a:gd name="connsiteX111" fmla="*/ 610500 w 5081043"/>
                <a:gd name="connsiteY111" fmla="*/ 921034 h 1911786"/>
                <a:gd name="connsiteX112" fmla="*/ 590269 w 5081043"/>
                <a:gd name="connsiteY112" fmla="*/ 900804 h 1911786"/>
                <a:gd name="connsiteX113" fmla="*/ 570039 w 5081043"/>
                <a:gd name="connsiteY113" fmla="*/ 880574 h 1911786"/>
                <a:gd name="connsiteX114" fmla="*/ 557901 w 5081043"/>
                <a:gd name="connsiteY114" fmla="*/ 864390 h 1911786"/>
                <a:gd name="connsiteX115" fmla="*/ 525533 w 5081043"/>
                <a:gd name="connsiteY115" fmla="*/ 844160 h 1911786"/>
                <a:gd name="connsiteX116" fmla="*/ 501257 w 5081043"/>
                <a:gd name="connsiteY116" fmla="*/ 819884 h 1911786"/>
                <a:gd name="connsiteX117" fmla="*/ 493165 w 5081043"/>
                <a:gd name="connsiteY117" fmla="*/ 811791 h 1911786"/>
                <a:gd name="connsiteX118" fmla="*/ 468889 w 5081043"/>
                <a:gd name="connsiteY118" fmla="*/ 795607 h 1911786"/>
                <a:gd name="connsiteX119" fmla="*/ 424383 w 5081043"/>
                <a:gd name="connsiteY119" fmla="*/ 759193 h 1911786"/>
                <a:gd name="connsiteX120" fmla="*/ 400107 w 5081043"/>
                <a:gd name="connsiteY120" fmla="*/ 747055 h 1911786"/>
                <a:gd name="connsiteX121" fmla="*/ 238266 w 5081043"/>
                <a:gd name="connsiteY121" fmla="*/ 743009 h 1911786"/>
                <a:gd name="connsiteX122" fmla="*/ 193760 w 5081043"/>
                <a:gd name="connsiteY122" fmla="*/ 734917 h 1911786"/>
                <a:gd name="connsiteX123" fmla="*/ 177576 w 5081043"/>
                <a:gd name="connsiteY123" fmla="*/ 726825 h 1911786"/>
                <a:gd name="connsiteX124" fmla="*/ 145208 w 5081043"/>
                <a:gd name="connsiteY124" fmla="*/ 722779 h 1911786"/>
                <a:gd name="connsiteX125" fmla="*/ 133069 w 5081043"/>
                <a:gd name="connsiteY125" fmla="*/ 718733 h 1911786"/>
                <a:gd name="connsiteX126" fmla="*/ 120931 w 5081043"/>
                <a:gd name="connsiteY126" fmla="*/ 710641 h 1911786"/>
                <a:gd name="connsiteX127" fmla="*/ 104747 w 5081043"/>
                <a:gd name="connsiteY127" fmla="*/ 706595 h 1911786"/>
                <a:gd name="connsiteX128" fmla="*/ 76425 w 5081043"/>
                <a:gd name="connsiteY128" fmla="*/ 682319 h 1911786"/>
                <a:gd name="connsiteX129" fmla="*/ 104747 w 5081043"/>
                <a:gd name="connsiteY129" fmla="*/ 710641 h 1911786"/>
                <a:gd name="connsiteX130" fmla="*/ 108793 w 5081043"/>
                <a:gd name="connsiteY130"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4705 w 5081043"/>
                <a:gd name="connsiteY16" fmla="*/ 1244715 h 1911786"/>
                <a:gd name="connsiteX17" fmla="*/ 5028751 w 5081043"/>
                <a:gd name="connsiteY17" fmla="*/ 1264945 h 1911786"/>
                <a:gd name="connsiteX18" fmla="*/ 5040889 w 5081043"/>
                <a:gd name="connsiteY18" fmla="*/ 1281130 h 1911786"/>
                <a:gd name="connsiteX19" fmla="*/ 5044935 w 5081043"/>
                <a:gd name="connsiteY19" fmla="*/ 1301360 h 1911786"/>
                <a:gd name="connsiteX20" fmla="*/ 5053027 w 5081043"/>
                <a:gd name="connsiteY20" fmla="*/ 1317544 h 1911786"/>
                <a:gd name="connsiteX21" fmla="*/ 5057073 w 5081043"/>
                <a:gd name="connsiteY21" fmla="*/ 1333728 h 1911786"/>
                <a:gd name="connsiteX22" fmla="*/ 5040889 w 5081043"/>
                <a:gd name="connsiteY22" fmla="*/ 1390372 h 1911786"/>
                <a:gd name="connsiteX23" fmla="*/ 5012567 w 5081043"/>
                <a:gd name="connsiteY23" fmla="*/ 1463200 h 1911786"/>
                <a:gd name="connsiteX24" fmla="*/ 4992337 w 5081043"/>
                <a:gd name="connsiteY24" fmla="*/ 1523891 h 1911786"/>
                <a:gd name="connsiteX25" fmla="*/ 4968061 w 5081043"/>
                <a:gd name="connsiteY25" fmla="*/ 1596719 h 1911786"/>
                <a:gd name="connsiteX26" fmla="*/ 4964015 w 5081043"/>
                <a:gd name="connsiteY26" fmla="*/ 1616949 h 1911786"/>
                <a:gd name="connsiteX27" fmla="*/ 4947831 w 5081043"/>
                <a:gd name="connsiteY27" fmla="*/ 1665501 h 1911786"/>
                <a:gd name="connsiteX28" fmla="*/ 4939738 w 5081043"/>
                <a:gd name="connsiteY28" fmla="*/ 1685731 h 1911786"/>
                <a:gd name="connsiteX29" fmla="*/ 4927600 w 5081043"/>
                <a:gd name="connsiteY29" fmla="*/ 1693823 h 1911786"/>
                <a:gd name="connsiteX30" fmla="*/ 4923554 w 5081043"/>
                <a:gd name="connsiteY30" fmla="*/ 1705961 h 1911786"/>
                <a:gd name="connsiteX31" fmla="*/ 4899278 w 5081043"/>
                <a:gd name="connsiteY31" fmla="*/ 1758560 h 1911786"/>
                <a:gd name="connsiteX32" fmla="*/ 4895232 w 5081043"/>
                <a:gd name="connsiteY32" fmla="*/ 1778790 h 1911786"/>
                <a:gd name="connsiteX33" fmla="*/ 4883094 w 5081043"/>
                <a:gd name="connsiteY33" fmla="*/ 1807112 h 1911786"/>
                <a:gd name="connsiteX34" fmla="*/ 4879048 w 5081043"/>
                <a:gd name="connsiteY34" fmla="*/ 1819250 h 1911786"/>
                <a:gd name="connsiteX35" fmla="*/ 4875002 w 5081043"/>
                <a:gd name="connsiteY35" fmla="*/ 1835434 h 1911786"/>
                <a:gd name="connsiteX36" fmla="*/ 4818358 w 5081043"/>
                <a:gd name="connsiteY36" fmla="*/ 1847572 h 1911786"/>
                <a:gd name="connsiteX37" fmla="*/ 4713162 w 5081043"/>
                <a:gd name="connsiteY37" fmla="*/ 1867802 h 1911786"/>
                <a:gd name="connsiteX38" fmla="*/ 4551321 w 5081043"/>
                <a:gd name="connsiteY38" fmla="*/ 1871848 h 1911786"/>
                <a:gd name="connsiteX39" fmla="*/ 4429940 w 5081043"/>
                <a:gd name="connsiteY39" fmla="*/ 1883986 h 1911786"/>
                <a:gd name="connsiteX40" fmla="*/ 4227639 w 5081043"/>
                <a:gd name="connsiteY40" fmla="*/ 1892078 h 1911786"/>
                <a:gd name="connsiteX41" fmla="*/ 4009154 w 5081043"/>
                <a:gd name="connsiteY41" fmla="*/ 1896124 h 1911786"/>
                <a:gd name="connsiteX42" fmla="*/ 3952510 w 5081043"/>
                <a:gd name="connsiteY42" fmla="*/ 1892078 h 1911786"/>
                <a:gd name="connsiteX43" fmla="*/ 3899912 w 5081043"/>
                <a:gd name="connsiteY43" fmla="*/ 1883986 h 1911786"/>
                <a:gd name="connsiteX44" fmla="*/ 3867544 w 5081043"/>
                <a:gd name="connsiteY44" fmla="*/ 1875894 h 1911786"/>
                <a:gd name="connsiteX45" fmla="*/ 3831130 w 5081043"/>
                <a:gd name="connsiteY45" fmla="*/ 1867802 h 1911786"/>
                <a:gd name="connsiteX46" fmla="*/ 3802808 w 5081043"/>
                <a:gd name="connsiteY46" fmla="*/ 1863756 h 1911786"/>
                <a:gd name="connsiteX47" fmla="*/ 3766393 w 5081043"/>
                <a:gd name="connsiteY47" fmla="*/ 1855664 h 1911786"/>
                <a:gd name="connsiteX48" fmla="*/ 3742117 w 5081043"/>
                <a:gd name="connsiteY48" fmla="*/ 1851618 h 1911786"/>
                <a:gd name="connsiteX49" fmla="*/ 3721887 w 5081043"/>
                <a:gd name="connsiteY49" fmla="*/ 1847572 h 1911786"/>
                <a:gd name="connsiteX50" fmla="*/ 3636921 w 5081043"/>
                <a:gd name="connsiteY50" fmla="*/ 1835434 h 1911786"/>
                <a:gd name="connsiteX51" fmla="*/ 3551954 w 5081043"/>
                <a:gd name="connsiteY51" fmla="*/ 1827342 h 1911786"/>
                <a:gd name="connsiteX52" fmla="*/ 3491264 w 5081043"/>
                <a:gd name="connsiteY52" fmla="*/ 1819250 h 1911786"/>
                <a:gd name="connsiteX53" fmla="*/ 3471034 w 5081043"/>
                <a:gd name="connsiteY53" fmla="*/ 1811158 h 1911786"/>
                <a:gd name="connsiteX54" fmla="*/ 3434620 w 5081043"/>
                <a:gd name="connsiteY54" fmla="*/ 1786882 h 1911786"/>
                <a:gd name="connsiteX55" fmla="*/ 3422482 w 5081043"/>
                <a:gd name="connsiteY55" fmla="*/ 1770698 h 1911786"/>
                <a:gd name="connsiteX56" fmla="*/ 3377976 w 5081043"/>
                <a:gd name="connsiteY56" fmla="*/ 1746422 h 1911786"/>
                <a:gd name="connsiteX57" fmla="*/ 3337515 w 5081043"/>
                <a:gd name="connsiteY57" fmla="*/ 1722145 h 1911786"/>
                <a:gd name="connsiteX58" fmla="*/ 3309193 w 5081043"/>
                <a:gd name="connsiteY58" fmla="*/ 1710007 h 1911786"/>
                <a:gd name="connsiteX59" fmla="*/ 3268733 w 5081043"/>
                <a:gd name="connsiteY59" fmla="*/ 1685731 h 1911786"/>
                <a:gd name="connsiteX60" fmla="*/ 3244457 w 5081043"/>
                <a:gd name="connsiteY60" fmla="*/ 1677639 h 1911786"/>
                <a:gd name="connsiteX61" fmla="*/ 3195905 w 5081043"/>
                <a:gd name="connsiteY61" fmla="*/ 1657409 h 1911786"/>
                <a:gd name="connsiteX62" fmla="*/ 3175675 w 5081043"/>
                <a:gd name="connsiteY62" fmla="*/ 1649317 h 1911786"/>
                <a:gd name="connsiteX63" fmla="*/ 3155445 w 5081043"/>
                <a:gd name="connsiteY63" fmla="*/ 1645271 h 1911786"/>
                <a:gd name="connsiteX64" fmla="*/ 3074524 w 5081043"/>
                <a:gd name="connsiteY64" fmla="*/ 1633133 h 1911786"/>
                <a:gd name="connsiteX65" fmla="*/ 3025972 w 5081043"/>
                <a:gd name="connsiteY65" fmla="*/ 1629087 h 1911786"/>
                <a:gd name="connsiteX66" fmla="*/ 2985512 w 5081043"/>
                <a:gd name="connsiteY66" fmla="*/ 1604811 h 1911786"/>
                <a:gd name="connsiteX67" fmla="*/ 2953144 w 5081043"/>
                <a:gd name="connsiteY67" fmla="*/ 1584581 h 1911786"/>
                <a:gd name="connsiteX68" fmla="*/ 2932914 w 5081043"/>
                <a:gd name="connsiteY68" fmla="*/ 1556259 h 1911786"/>
                <a:gd name="connsiteX69" fmla="*/ 2916730 w 5081043"/>
                <a:gd name="connsiteY69" fmla="*/ 1552213 h 1911786"/>
                <a:gd name="connsiteX70" fmla="*/ 2904592 w 5081043"/>
                <a:gd name="connsiteY70" fmla="*/ 1548167 h 1911786"/>
                <a:gd name="connsiteX71" fmla="*/ 2884362 w 5081043"/>
                <a:gd name="connsiteY71" fmla="*/ 1544121 h 1911786"/>
                <a:gd name="connsiteX72" fmla="*/ 2847947 w 5081043"/>
                <a:gd name="connsiteY72" fmla="*/ 1531983 h 1911786"/>
                <a:gd name="connsiteX73" fmla="*/ 2807487 w 5081043"/>
                <a:gd name="connsiteY73" fmla="*/ 1523891 h 1911786"/>
                <a:gd name="connsiteX74" fmla="*/ 2750843 w 5081043"/>
                <a:gd name="connsiteY74" fmla="*/ 1507707 h 1911786"/>
                <a:gd name="connsiteX75" fmla="*/ 2714429 w 5081043"/>
                <a:gd name="connsiteY75" fmla="*/ 1495568 h 1911786"/>
                <a:gd name="connsiteX76" fmla="*/ 2645646 w 5081043"/>
                <a:gd name="connsiteY76" fmla="*/ 1483430 h 1911786"/>
                <a:gd name="connsiteX77" fmla="*/ 2499990 w 5081043"/>
                <a:gd name="connsiteY77" fmla="*/ 1467246 h 1911786"/>
                <a:gd name="connsiteX78" fmla="*/ 2471668 w 5081043"/>
                <a:gd name="connsiteY78" fmla="*/ 1463200 h 1911786"/>
                <a:gd name="connsiteX79" fmla="*/ 2366471 w 5081043"/>
                <a:gd name="connsiteY79" fmla="*/ 1434878 h 1911786"/>
                <a:gd name="connsiteX80" fmla="*/ 2297689 w 5081043"/>
                <a:gd name="connsiteY80" fmla="*/ 1422740 h 1911786"/>
                <a:gd name="connsiteX81" fmla="*/ 2119664 w 5081043"/>
                <a:gd name="connsiteY81" fmla="*/ 1370142 h 1911786"/>
                <a:gd name="connsiteX82" fmla="*/ 1925455 w 5081043"/>
                <a:gd name="connsiteY82" fmla="*/ 1297314 h 1911786"/>
                <a:gd name="connsiteX83" fmla="*/ 1795983 w 5081043"/>
                <a:gd name="connsiteY83" fmla="*/ 1273038 h 1911786"/>
                <a:gd name="connsiteX84" fmla="*/ 1690786 w 5081043"/>
                <a:gd name="connsiteY84" fmla="*/ 1248761 h 1911786"/>
                <a:gd name="connsiteX85" fmla="*/ 1500623 w 5081043"/>
                <a:gd name="connsiteY85" fmla="*/ 1232577 h 1911786"/>
                <a:gd name="connsiteX86" fmla="*/ 1456117 w 5081043"/>
                <a:gd name="connsiteY86" fmla="*/ 1224485 h 1911786"/>
                <a:gd name="connsiteX87" fmla="*/ 1395427 w 5081043"/>
                <a:gd name="connsiteY87" fmla="*/ 1208301 h 1911786"/>
                <a:gd name="connsiteX88" fmla="*/ 1274046 w 5081043"/>
                <a:gd name="connsiteY88" fmla="*/ 1204255 h 1911786"/>
                <a:gd name="connsiteX89" fmla="*/ 1217402 w 5081043"/>
                <a:gd name="connsiteY89" fmla="*/ 1192117 h 1911786"/>
                <a:gd name="connsiteX90" fmla="*/ 1140528 w 5081043"/>
                <a:gd name="connsiteY90" fmla="*/ 1171887 h 1911786"/>
                <a:gd name="connsiteX91" fmla="*/ 1120298 w 5081043"/>
                <a:gd name="connsiteY91" fmla="*/ 1167841 h 1911786"/>
                <a:gd name="connsiteX92" fmla="*/ 1075792 w 5081043"/>
                <a:gd name="connsiteY92" fmla="*/ 1155703 h 1911786"/>
                <a:gd name="connsiteX93" fmla="*/ 1055562 w 5081043"/>
                <a:gd name="connsiteY93" fmla="*/ 1143565 h 1911786"/>
                <a:gd name="connsiteX94" fmla="*/ 1035331 w 5081043"/>
                <a:gd name="connsiteY94" fmla="*/ 1139519 h 1911786"/>
                <a:gd name="connsiteX95" fmla="*/ 1023193 w 5081043"/>
                <a:gd name="connsiteY95" fmla="*/ 1135473 h 1911786"/>
                <a:gd name="connsiteX96" fmla="*/ 974641 w 5081043"/>
                <a:gd name="connsiteY96" fmla="*/ 1111197 h 1911786"/>
                <a:gd name="connsiteX97" fmla="*/ 958457 w 5081043"/>
                <a:gd name="connsiteY97" fmla="*/ 1103105 h 1911786"/>
                <a:gd name="connsiteX98" fmla="*/ 930135 w 5081043"/>
                <a:gd name="connsiteY98" fmla="*/ 1090967 h 1911786"/>
                <a:gd name="connsiteX99" fmla="*/ 917997 w 5081043"/>
                <a:gd name="connsiteY99" fmla="*/ 1082875 h 1911786"/>
                <a:gd name="connsiteX100" fmla="*/ 885629 w 5081043"/>
                <a:gd name="connsiteY100" fmla="*/ 1070737 h 1911786"/>
                <a:gd name="connsiteX101" fmla="*/ 873491 w 5081043"/>
                <a:gd name="connsiteY101" fmla="*/ 1058599 h 1911786"/>
                <a:gd name="connsiteX102" fmla="*/ 828985 w 5081043"/>
                <a:gd name="connsiteY102" fmla="*/ 1038368 h 1911786"/>
                <a:gd name="connsiteX103" fmla="*/ 800662 w 5081043"/>
                <a:gd name="connsiteY103" fmla="*/ 1030276 h 1911786"/>
                <a:gd name="connsiteX104" fmla="*/ 784478 w 5081043"/>
                <a:gd name="connsiteY104" fmla="*/ 1018138 h 1911786"/>
                <a:gd name="connsiteX105" fmla="*/ 735926 w 5081043"/>
                <a:gd name="connsiteY105" fmla="*/ 1006000 h 1911786"/>
                <a:gd name="connsiteX106" fmla="*/ 723788 w 5081043"/>
                <a:gd name="connsiteY106" fmla="*/ 997908 h 1911786"/>
                <a:gd name="connsiteX107" fmla="*/ 695466 w 5081043"/>
                <a:gd name="connsiteY107" fmla="*/ 989816 h 1911786"/>
                <a:gd name="connsiteX108" fmla="*/ 659052 w 5081043"/>
                <a:gd name="connsiteY108" fmla="*/ 969586 h 1911786"/>
                <a:gd name="connsiteX109" fmla="*/ 626684 w 5081043"/>
                <a:gd name="connsiteY109" fmla="*/ 937218 h 1911786"/>
                <a:gd name="connsiteX110" fmla="*/ 610500 w 5081043"/>
                <a:gd name="connsiteY110" fmla="*/ 921034 h 1911786"/>
                <a:gd name="connsiteX111" fmla="*/ 590269 w 5081043"/>
                <a:gd name="connsiteY111" fmla="*/ 900804 h 1911786"/>
                <a:gd name="connsiteX112" fmla="*/ 570039 w 5081043"/>
                <a:gd name="connsiteY112" fmla="*/ 880574 h 1911786"/>
                <a:gd name="connsiteX113" fmla="*/ 557901 w 5081043"/>
                <a:gd name="connsiteY113" fmla="*/ 864390 h 1911786"/>
                <a:gd name="connsiteX114" fmla="*/ 525533 w 5081043"/>
                <a:gd name="connsiteY114" fmla="*/ 844160 h 1911786"/>
                <a:gd name="connsiteX115" fmla="*/ 501257 w 5081043"/>
                <a:gd name="connsiteY115" fmla="*/ 819884 h 1911786"/>
                <a:gd name="connsiteX116" fmla="*/ 493165 w 5081043"/>
                <a:gd name="connsiteY116" fmla="*/ 811791 h 1911786"/>
                <a:gd name="connsiteX117" fmla="*/ 468889 w 5081043"/>
                <a:gd name="connsiteY117" fmla="*/ 795607 h 1911786"/>
                <a:gd name="connsiteX118" fmla="*/ 424383 w 5081043"/>
                <a:gd name="connsiteY118" fmla="*/ 759193 h 1911786"/>
                <a:gd name="connsiteX119" fmla="*/ 400107 w 5081043"/>
                <a:gd name="connsiteY119" fmla="*/ 747055 h 1911786"/>
                <a:gd name="connsiteX120" fmla="*/ 238266 w 5081043"/>
                <a:gd name="connsiteY120" fmla="*/ 743009 h 1911786"/>
                <a:gd name="connsiteX121" fmla="*/ 193760 w 5081043"/>
                <a:gd name="connsiteY121" fmla="*/ 734917 h 1911786"/>
                <a:gd name="connsiteX122" fmla="*/ 177576 w 5081043"/>
                <a:gd name="connsiteY122" fmla="*/ 726825 h 1911786"/>
                <a:gd name="connsiteX123" fmla="*/ 145208 w 5081043"/>
                <a:gd name="connsiteY123" fmla="*/ 722779 h 1911786"/>
                <a:gd name="connsiteX124" fmla="*/ 133069 w 5081043"/>
                <a:gd name="connsiteY124" fmla="*/ 718733 h 1911786"/>
                <a:gd name="connsiteX125" fmla="*/ 120931 w 5081043"/>
                <a:gd name="connsiteY125" fmla="*/ 710641 h 1911786"/>
                <a:gd name="connsiteX126" fmla="*/ 104747 w 5081043"/>
                <a:gd name="connsiteY126" fmla="*/ 706595 h 1911786"/>
                <a:gd name="connsiteX127" fmla="*/ 76425 w 5081043"/>
                <a:gd name="connsiteY127" fmla="*/ 682319 h 1911786"/>
                <a:gd name="connsiteX128" fmla="*/ 104747 w 5081043"/>
                <a:gd name="connsiteY128" fmla="*/ 710641 h 1911786"/>
                <a:gd name="connsiteX129" fmla="*/ 108793 w 5081043"/>
                <a:gd name="connsiteY129"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800662 w 5081043"/>
                <a:gd name="connsiteY102" fmla="*/ 1030276 h 1911786"/>
                <a:gd name="connsiteX103" fmla="*/ 784478 w 5081043"/>
                <a:gd name="connsiteY103" fmla="*/ 1018138 h 1911786"/>
                <a:gd name="connsiteX104" fmla="*/ 735926 w 5081043"/>
                <a:gd name="connsiteY104" fmla="*/ 1006000 h 1911786"/>
                <a:gd name="connsiteX105" fmla="*/ 723788 w 5081043"/>
                <a:gd name="connsiteY105" fmla="*/ 997908 h 1911786"/>
                <a:gd name="connsiteX106" fmla="*/ 695466 w 5081043"/>
                <a:gd name="connsiteY106" fmla="*/ 989816 h 1911786"/>
                <a:gd name="connsiteX107" fmla="*/ 659052 w 5081043"/>
                <a:gd name="connsiteY107" fmla="*/ 969586 h 1911786"/>
                <a:gd name="connsiteX108" fmla="*/ 626684 w 5081043"/>
                <a:gd name="connsiteY108" fmla="*/ 937218 h 1911786"/>
                <a:gd name="connsiteX109" fmla="*/ 610500 w 5081043"/>
                <a:gd name="connsiteY109" fmla="*/ 921034 h 1911786"/>
                <a:gd name="connsiteX110" fmla="*/ 590269 w 5081043"/>
                <a:gd name="connsiteY110" fmla="*/ 900804 h 1911786"/>
                <a:gd name="connsiteX111" fmla="*/ 570039 w 5081043"/>
                <a:gd name="connsiteY111" fmla="*/ 880574 h 1911786"/>
                <a:gd name="connsiteX112" fmla="*/ 557901 w 5081043"/>
                <a:gd name="connsiteY112" fmla="*/ 864390 h 1911786"/>
                <a:gd name="connsiteX113" fmla="*/ 525533 w 5081043"/>
                <a:gd name="connsiteY113" fmla="*/ 844160 h 1911786"/>
                <a:gd name="connsiteX114" fmla="*/ 501257 w 5081043"/>
                <a:gd name="connsiteY114" fmla="*/ 819884 h 1911786"/>
                <a:gd name="connsiteX115" fmla="*/ 493165 w 5081043"/>
                <a:gd name="connsiteY115" fmla="*/ 811791 h 1911786"/>
                <a:gd name="connsiteX116" fmla="*/ 468889 w 5081043"/>
                <a:gd name="connsiteY116" fmla="*/ 795607 h 1911786"/>
                <a:gd name="connsiteX117" fmla="*/ 424383 w 5081043"/>
                <a:gd name="connsiteY117" fmla="*/ 759193 h 1911786"/>
                <a:gd name="connsiteX118" fmla="*/ 400107 w 5081043"/>
                <a:gd name="connsiteY118" fmla="*/ 747055 h 1911786"/>
                <a:gd name="connsiteX119" fmla="*/ 238266 w 5081043"/>
                <a:gd name="connsiteY119" fmla="*/ 743009 h 1911786"/>
                <a:gd name="connsiteX120" fmla="*/ 193760 w 5081043"/>
                <a:gd name="connsiteY120" fmla="*/ 734917 h 1911786"/>
                <a:gd name="connsiteX121" fmla="*/ 177576 w 5081043"/>
                <a:gd name="connsiteY121" fmla="*/ 726825 h 1911786"/>
                <a:gd name="connsiteX122" fmla="*/ 145208 w 5081043"/>
                <a:gd name="connsiteY122" fmla="*/ 722779 h 1911786"/>
                <a:gd name="connsiteX123" fmla="*/ 133069 w 5081043"/>
                <a:gd name="connsiteY123" fmla="*/ 718733 h 1911786"/>
                <a:gd name="connsiteX124" fmla="*/ 120931 w 5081043"/>
                <a:gd name="connsiteY124" fmla="*/ 710641 h 1911786"/>
                <a:gd name="connsiteX125" fmla="*/ 104747 w 5081043"/>
                <a:gd name="connsiteY125" fmla="*/ 706595 h 1911786"/>
                <a:gd name="connsiteX126" fmla="*/ 76425 w 5081043"/>
                <a:gd name="connsiteY126" fmla="*/ 682319 h 1911786"/>
                <a:gd name="connsiteX127" fmla="*/ 104747 w 5081043"/>
                <a:gd name="connsiteY127" fmla="*/ 710641 h 1911786"/>
                <a:gd name="connsiteX128" fmla="*/ 108793 w 5081043"/>
                <a:gd name="connsiteY128"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800662 w 5081043"/>
                <a:gd name="connsiteY102" fmla="*/ 1030276 h 1911786"/>
                <a:gd name="connsiteX103" fmla="*/ 784478 w 5081043"/>
                <a:gd name="connsiteY103" fmla="*/ 1018138 h 1911786"/>
                <a:gd name="connsiteX104" fmla="*/ 735926 w 5081043"/>
                <a:gd name="connsiteY104" fmla="*/ 1006000 h 1911786"/>
                <a:gd name="connsiteX105" fmla="*/ 723788 w 5081043"/>
                <a:gd name="connsiteY105" fmla="*/ 997908 h 1911786"/>
                <a:gd name="connsiteX106" fmla="*/ 695466 w 5081043"/>
                <a:gd name="connsiteY106" fmla="*/ 989816 h 1911786"/>
                <a:gd name="connsiteX107" fmla="*/ 659052 w 5081043"/>
                <a:gd name="connsiteY107" fmla="*/ 969586 h 1911786"/>
                <a:gd name="connsiteX108" fmla="*/ 626684 w 5081043"/>
                <a:gd name="connsiteY108" fmla="*/ 937218 h 1911786"/>
                <a:gd name="connsiteX109" fmla="*/ 610500 w 5081043"/>
                <a:gd name="connsiteY109" fmla="*/ 921034 h 1911786"/>
                <a:gd name="connsiteX110" fmla="*/ 590269 w 5081043"/>
                <a:gd name="connsiteY110" fmla="*/ 900804 h 1911786"/>
                <a:gd name="connsiteX111" fmla="*/ 570039 w 5081043"/>
                <a:gd name="connsiteY111" fmla="*/ 880574 h 1911786"/>
                <a:gd name="connsiteX112" fmla="*/ 557901 w 5081043"/>
                <a:gd name="connsiteY112" fmla="*/ 864390 h 1911786"/>
                <a:gd name="connsiteX113" fmla="*/ 525533 w 5081043"/>
                <a:gd name="connsiteY113" fmla="*/ 844160 h 1911786"/>
                <a:gd name="connsiteX114" fmla="*/ 501257 w 5081043"/>
                <a:gd name="connsiteY114" fmla="*/ 819884 h 1911786"/>
                <a:gd name="connsiteX115" fmla="*/ 493165 w 5081043"/>
                <a:gd name="connsiteY115" fmla="*/ 811791 h 1911786"/>
                <a:gd name="connsiteX116" fmla="*/ 468889 w 5081043"/>
                <a:gd name="connsiteY116" fmla="*/ 795607 h 1911786"/>
                <a:gd name="connsiteX117" fmla="*/ 424383 w 5081043"/>
                <a:gd name="connsiteY117" fmla="*/ 759193 h 1911786"/>
                <a:gd name="connsiteX118" fmla="*/ 238266 w 5081043"/>
                <a:gd name="connsiteY118" fmla="*/ 743009 h 1911786"/>
                <a:gd name="connsiteX119" fmla="*/ 193760 w 5081043"/>
                <a:gd name="connsiteY119" fmla="*/ 734917 h 1911786"/>
                <a:gd name="connsiteX120" fmla="*/ 177576 w 5081043"/>
                <a:gd name="connsiteY120" fmla="*/ 726825 h 1911786"/>
                <a:gd name="connsiteX121" fmla="*/ 145208 w 5081043"/>
                <a:gd name="connsiteY121" fmla="*/ 722779 h 1911786"/>
                <a:gd name="connsiteX122" fmla="*/ 133069 w 5081043"/>
                <a:gd name="connsiteY122" fmla="*/ 718733 h 1911786"/>
                <a:gd name="connsiteX123" fmla="*/ 120931 w 5081043"/>
                <a:gd name="connsiteY123" fmla="*/ 710641 h 1911786"/>
                <a:gd name="connsiteX124" fmla="*/ 104747 w 5081043"/>
                <a:gd name="connsiteY124" fmla="*/ 706595 h 1911786"/>
                <a:gd name="connsiteX125" fmla="*/ 76425 w 5081043"/>
                <a:gd name="connsiteY125" fmla="*/ 682319 h 1911786"/>
                <a:gd name="connsiteX126" fmla="*/ 104747 w 5081043"/>
                <a:gd name="connsiteY126" fmla="*/ 710641 h 1911786"/>
                <a:gd name="connsiteX127" fmla="*/ 108793 w 5081043"/>
                <a:gd name="connsiteY127"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800662 w 5081043"/>
                <a:gd name="connsiteY102" fmla="*/ 1030276 h 1911786"/>
                <a:gd name="connsiteX103" fmla="*/ 784478 w 5081043"/>
                <a:gd name="connsiteY103" fmla="*/ 1018138 h 1911786"/>
                <a:gd name="connsiteX104" fmla="*/ 735926 w 5081043"/>
                <a:gd name="connsiteY104" fmla="*/ 1006000 h 1911786"/>
                <a:gd name="connsiteX105" fmla="*/ 723788 w 5081043"/>
                <a:gd name="connsiteY105" fmla="*/ 997908 h 1911786"/>
                <a:gd name="connsiteX106" fmla="*/ 695466 w 5081043"/>
                <a:gd name="connsiteY106" fmla="*/ 989816 h 1911786"/>
                <a:gd name="connsiteX107" fmla="*/ 659052 w 5081043"/>
                <a:gd name="connsiteY107" fmla="*/ 969586 h 1911786"/>
                <a:gd name="connsiteX108" fmla="*/ 626684 w 5081043"/>
                <a:gd name="connsiteY108" fmla="*/ 937218 h 1911786"/>
                <a:gd name="connsiteX109" fmla="*/ 610500 w 5081043"/>
                <a:gd name="connsiteY109" fmla="*/ 921034 h 1911786"/>
                <a:gd name="connsiteX110" fmla="*/ 590269 w 5081043"/>
                <a:gd name="connsiteY110" fmla="*/ 900804 h 1911786"/>
                <a:gd name="connsiteX111" fmla="*/ 570039 w 5081043"/>
                <a:gd name="connsiteY111" fmla="*/ 880574 h 1911786"/>
                <a:gd name="connsiteX112" fmla="*/ 557901 w 5081043"/>
                <a:gd name="connsiteY112" fmla="*/ 864390 h 1911786"/>
                <a:gd name="connsiteX113" fmla="*/ 525533 w 5081043"/>
                <a:gd name="connsiteY113" fmla="*/ 844160 h 1911786"/>
                <a:gd name="connsiteX114" fmla="*/ 501257 w 5081043"/>
                <a:gd name="connsiteY114" fmla="*/ 819884 h 1911786"/>
                <a:gd name="connsiteX115" fmla="*/ 468889 w 5081043"/>
                <a:gd name="connsiteY115" fmla="*/ 795607 h 1911786"/>
                <a:gd name="connsiteX116" fmla="*/ 424383 w 5081043"/>
                <a:gd name="connsiteY116" fmla="*/ 759193 h 1911786"/>
                <a:gd name="connsiteX117" fmla="*/ 238266 w 5081043"/>
                <a:gd name="connsiteY117" fmla="*/ 743009 h 1911786"/>
                <a:gd name="connsiteX118" fmla="*/ 193760 w 5081043"/>
                <a:gd name="connsiteY118" fmla="*/ 734917 h 1911786"/>
                <a:gd name="connsiteX119" fmla="*/ 177576 w 5081043"/>
                <a:gd name="connsiteY119" fmla="*/ 726825 h 1911786"/>
                <a:gd name="connsiteX120" fmla="*/ 145208 w 5081043"/>
                <a:gd name="connsiteY120" fmla="*/ 722779 h 1911786"/>
                <a:gd name="connsiteX121" fmla="*/ 133069 w 5081043"/>
                <a:gd name="connsiteY121" fmla="*/ 718733 h 1911786"/>
                <a:gd name="connsiteX122" fmla="*/ 120931 w 5081043"/>
                <a:gd name="connsiteY122" fmla="*/ 710641 h 1911786"/>
                <a:gd name="connsiteX123" fmla="*/ 104747 w 5081043"/>
                <a:gd name="connsiteY123" fmla="*/ 706595 h 1911786"/>
                <a:gd name="connsiteX124" fmla="*/ 76425 w 5081043"/>
                <a:gd name="connsiteY124" fmla="*/ 682319 h 1911786"/>
                <a:gd name="connsiteX125" fmla="*/ 104747 w 5081043"/>
                <a:gd name="connsiteY125" fmla="*/ 710641 h 1911786"/>
                <a:gd name="connsiteX126" fmla="*/ 108793 w 5081043"/>
                <a:gd name="connsiteY126"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800662 w 5081043"/>
                <a:gd name="connsiteY102" fmla="*/ 1030276 h 1911786"/>
                <a:gd name="connsiteX103" fmla="*/ 784478 w 5081043"/>
                <a:gd name="connsiteY103" fmla="*/ 1018138 h 1911786"/>
                <a:gd name="connsiteX104" fmla="*/ 735926 w 5081043"/>
                <a:gd name="connsiteY104" fmla="*/ 1006000 h 1911786"/>
                <a:gd name="connsiteX105" fmla="*/ 723788 w 5081043"/>
                <a:gd name="connsiteY105" fmla="*/ 997908 h 1911786"/>
                <a:gd name="connsiteX106" fmla="*/ 695466 w 5081043"/>
                <a:gd name="connsiteY106" fmla="*/ 989816 h 1911786"/>
                <a:gd name="connsiteX107" fmla="*/ 659052 w 5081043"/>
                <a:gd name="connsiteY107" fmla="*/ 969586 h 1911786"/>
                <a:gd name="connsiteX108" fmla="*/ 626684 w 5081043"/>
                <a:gd name="connsiteY108" fmla="*/ 937218 h 1911786"/>
                <a:gd name="connsiteX109" fmla="*/ 610500 w 5081043"/>
                <a:gd name="connsiteY109" fmla="*/ 921034 h 1911786"/>
                <a:gd name="connsiteX110" fmla="*/ 590269 w 5081043"/>
                <a:gd name="connsiteY110" fmla="*/ 900804 h 1911786"/>
                <a:gd name="connsiteX111" fmla="*/ 570039 w 5081043"/>
                <a:gd name="connsiteY111" fmla="*/ 880574 h 1911786"/>
                <a:gd name="connsiteX112" fmla="*/ 557901 w 5081043"/>
                <a:gd name="connsiteY112" fmla="*/ 864390 h 1911786"/>
                <a:gd name="connsiteX113" fmla="*/ 501257 w 5081043"/>
                <a:gd name="connsiteY113" fmla="*/ 819884 h 1911786"/>
                <a:gd name="connsiteX114" fmla="*/ 468889 w 5081043"/>
                <a:gd name="connsiteY114" fmla="*/ 795607 h 1911786"/>
                <a:gd name="connsiteX115" fmla="*/ 424383 w 5081043"/>
                <a:gd name="connsiteY115" fmla="*/ 759193 h 1911786"/>
                <a:gd name="connsiteX116" fmla="*/ 238266 w 5081043"/>
                <a:gd name="connsiteY116" fmla="*/ 743009 h 1911786"/>
                <a:gd name="connsiteX117" fmla="*/ 193760 w 5081043"/>
                <a:gd name="connsiteY117" fmla="*/ 734917 h 1911786"/>
                <a:gd name="connsiteX118" fmla="*/ 177576 w 5081043"/>
                <a:gd name="connsiteY118" fmla="*/ 726825 h 1911786"/>
                <a:gd name="connsiteX119" fmla="*/ 145208 w 5081043"/>
                <a:gd name="connsiteY119" fmla="*/ 722779 h 1911786"/>
                <a:gd name="connsiteX120" fmla="*/ 133069 w 5081043"/>
                <a:gd name="connsiteY120" fmla="*/ 718733 h 1911786"/>
                <a:gd name="connsiteX121" fmla="*/ 120931 w 5081043"/>
                <a:gd name="connsiteY121" fmla="*/ 710641 h 1911786"/>
                <a:gd name="connsiteX122" fmla="*/ 104747 w 5081043"/>
                <a:gd name="connsiteY122" fmla="*/ 706595 h 1911786"/>
                <a:gd name="connsiteX123" fmla="*/ 76425 w 5081043"/>
                <a:gd name="connsiteY123" fmla="*/ 682319 h 1911786"/>
                <a:gd name="connsiteX124" fmla="*/ 104747 w 5081043"/>
                <a:gd name="connsiteY124" fmla="*/ 710641 h 1911786"/>
                <a:gd name="connsiteX125" fmla="*/ 108793 w 5081043"/>
                <a:gd name="connsiteY125"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800662 w 5081043"/>
                <a:gd name="connsiteY102" fmla="*/ 1030276 h 1911786"/>
                <a:gd name="connsiteX103" fmla="*/ 784478 w 5081043"/>
                <a:gd name="connsiteY103" fmla="*/ 1018138 h 1911786"/>
                <a:gd name="connsiteX104" fmla="*/ 735926 w 5081043"/>
                <a:gd name="connsiteY104" fmla="*/ 1006000 h 1911786"/>
                <a:gd name="connsiteX105" fmla="*/ 723788 w 5081043"/>
                <a:gd name="connsiteY105" fmla="*/ 997908 h 1911786"/>
                <a:gd name="connsiteX106" fmla="*/ 695466 w 5081043"/>
                <a:gd name="connsiteY106" fmla="*/ 989816 h 1911786"/>
                <a:gd name="connsiteX107" fmla="*/ 659052 w 5081043"/>
                <a:gd name="connsiteY107" fmla="*/ 969586 h 1911786"/>
                <a:gd name="connsiteX108" fmla="*/ 626684 w 5081043"/>
                <a:gd name="connsiteY108" fmla="*/ 937218 h 1911786"/>
                <a:gd name="connsiteX109" fmla="*/ 610500 w 5081043"/>
                <a:gd name="connsiteY109" fmla="*/ 921034 h 1911786"/>
                <a:gd name="connsiteX110" fmla="*/ 590269 w 5081043"/>
                <a:gd name="connsiteY110" fmla="*/ 900804 h 1911786"/>
                <a:gd name="connsiteX111" fmla="*/ 570039 w 5081043"/>
                <a:gd name="connsiteY111" fmla="*/ 880574 h 1911786"/>
                <a:gd name="connsiteX112" fmla="*/ 501257 w 5081043"/>
                <a:gd name="connsiteY112" fmla="*/ 819884 h 1911786"/>
                <a:gd name="connsiteX113" fmla="*/ 468889 w 5081043"/>
                <a:gd name="connsiteY113" fmla="*/ 795607 h 1911786"/>
                <a:gd name="connsiteX114" fmla="*/ 424383 w 5081043"/>
                <a:gd name="connsiteY114" fmla="*/ 759193 h 1911786"/>
                <a:gd name="connsiteX115" fmla="*/ 238266 w 5081043"/>
                <a:gd name="connsiteY115" fmla="*/ 743009 h 1911786"/>
                <a:gd name="connsiteX116" fmla="*/ 193760 w 5081043"/>
                <a:gd name="connsiteY116" fmla="*/ 734917 h 1911786"/>
                <a:gd name="connsiteX117" fmla="*/ 177576 w 5081043"/>
                <a:gd name="connsiteY117" fmla="*/ 726825 h 1911786"/>
                <a:gd name="connsiteX118" fmla="*/ 145208 w 5081043"/>
                <a:gd name="connsiteY118" fmla="*/ 722779 h 1911786"/>
                <a:gd name="connsiteX119" fmla="*/ 133069 w 5081043"/>
                <a:gd name="connsiteY119" fmla="*/ 718733 h 1911786"/>
                <a:gd name="connsiteX120" fmla="*/ 120931 w 5081043"/>
                <a:gd name="connsiteY120" fmla="*/ 710641 h 1911786"/>
                <a:gd name="connsiteX121" fmla="*/ 104747 w 5081043"/>
                <a:gd name="connsiteY121" fmla="*/ 706595 h 1911786"/>
                <a:gd name="connsiteX122" fmla="*/ 76425 w 5081043"/>
                <a:gd name="connsiteY122" fmla="*/ 682319 h 1911786"/>
                <a:gd name="connsiteX123" fmla="*/ 104747 w 5081043"/>
                <a:gd name="connsiteY123" fmla="*/ 710641 h 1911786"/>
                <a:gd name="connsiteX124" fmla="*/ 108793 w 5081043"/>
                <a:gd name="connsiteY124"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800662 w 5081043"/>
                <a:gd name="connsiteY102" fmla="*/ 1030276 h 1911786"/>
                <a:gd name="connsiteX103" fmla="*/ 784478 w 5081043"/>
                <a:gd name="connsiteY103" fmla="*/ 1018138 h 1911786"/>
                <a:gd name="connsiteX104" fmla="*/ 735926 w 5081043"/>
                <a:gd name="connsiteY104" fmla="*/ 1006000 h 1911786"/>
                <a:gd name="connsiteX105" fmla="*/ 723788 w 5081043"/>
                <a:gd name="connsiteY105" fmla="*/ 997908 h 1911786"/>
                <a:gd name="connsiteX106" fmla="*/ 695466 w 5081043"/>
                <a:gd name="connsiteY106" fmla="*/ 989816 h 1911786"/>
                <a:gd name="connsiteX107" fmla="*/ 659052 w 5081043"/>
                <a:gd name="connsiteY107" fmla="*/ 969586 h 1911786"/>
                <a:gd name="connsiteX108" fmla="*/ 626684 w 5081043"/>
                <a:gd name="connsiteY108" fmla="*/ 937218 h 1911786"/>
                <a:gd name="connsiteX109" fmla="*/ 590269 w 5081043"/>
                <a:gd name="connsiteY109" fmla="*/ 900804 h 1911786"/>
                <a:gd name="connsiteX110" fmla="*/ 570039 w 5081043"/>
                <a:gd name="connsiteY110" fmla="*/ 880574 h 1911786"/>
                <a:gd name="connsiteX111" fmla="*/ 501257 w 5081043"/>
                <a:gd name="connsiteY111" fmla="*/ 819884 h 1911786"/>
                <a:gd name="connsiteX112" fmla="*/ 468889 w 5081043"/>
                <a:gd name="connsiteY112" fmla="*/ 795607 h 1911786"/>
                <a:gd name="connsiteX113" fmla="*/ 424383 w 5081043"/>
                <a:gd name="connsiteY113" fmla="*/ 759193 h 1911786"/>
                <a:gd name="connsiteX114" fmla="*/ 238266 w 5081043"/>
                <a:gd name="connsiteY114" fmla="*/ 743009 h 1911786"/>
                <a:gd name="connsiteX115" fmla="*/ 193760 w 5081043"/>
                <a:gd name="connsiteY115" fmla="*/ 734917 h 1911786"/>
                <a:gd name="connsiteX116" fmla="*/ 177576 w 5081043"/>
                <a:gd name="connsiteY116" fmla="*/ 726825 h 1911786"/>
                <a:gd name="connsiteX117" fmla="*/ 145208 w 5081043"/>
                <a:gd name="connsiteY117" fmla="*/ 722779 h 1911786"/>
                <a:gd name="connsiteX118" fmla="*/ 133069 w 5081043"/>
                <a:gd name="connsiteY118" fmla="*/ 718733 h 1911786"/>
                <a:gd name="connsiteX119" fmla="*/ 120931 w 5081043"/>
                <a:gd name="connsiteY119" fmla="*/ 710641 h 1911786"/>
                <a:gd name="connsiteX120" fmla="*/ 104747 w 5081043"/>
                <a:gd name="connsiteY120" fmla="*/ 706595 h 1911786"/>
                <a:gd name="connsiteX121" fmla="*/ 76425 w 5081043"/>
                <a:gd name="connsiteY121" fmla="*/ 682319 h 1911786"/>
                <a:gd name="connsiteX122" fmla="*/ 104747 w 5081043"/>
                <a:gd name="connsiteY122" fmla="*/ 710641 h 1911786"/>
                <a:gd name="connsiteX123" fmla="*/ 108793 w 5081043"/>
                <a:gd name="connsiteY123"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800662 w 5081043"/>
                <a:gd name="connsiteY102" fmla="*/ 1030276 h 1911786"/>
                <a:gd name="connsiteX103" fmla="*/ 784478 w 5081043"/>
                <a:gd name="connsiteY103" fmla="*/ 1018138 h 1911786"/>
                <a:gd name="connsiteX104" fmla="*/ 735926 w 5081043"/>
                <a:gd name="connsiteY104" fmla="*/ 1006000 h 1911786"/>
                <a:gd name="connsiteX105" fmla="*/ 723788 w 5081043"/>
                <a:gd name="connsiteY105" fmla="*/ 997908 h 1911786"/>
                <a:gd name="connsiteX106" fmla="*/ 695466 w 5081043"/>
                <a:gd name="connsiteY106" fmla="*/ 989816 h 1911786"/>
                <a:gd name="connsiteX107" fmla="*/ 659052 w 5081043"/>
                <a:gd name="connsiteY107" fmla="*/ 969586 h 1911786"/>
                <a:gd name="connsiteX108" fmla="*/ 590269 w 5081043"/>
                <a:gd name="connsiteY108" fmla="*/ 900804 h 1911786"/>
                <a:gd name="connsiteX109" fmla="*/ 570039 w 5081043"/>
                <a:gd name="connsiteY109" fmla="*/ 880574 h 1911786"/>
                <a:gd name="connsiteX110" fmla="*/ 501257 w 5081043"/>
                <a:gd name="connsiteY110" fmla="*/ 819884 h 1911786"/>
                <a:gd name="connsiteX111" fmla="*/ 468889 w 5081043"/>
                <a:gd name="connsiteY111" fmla="*/ 795607 h 1911786"/>
                <a:gd name="connsiteX112" fmla="*/ 424383 w 5081043"/>
                <a:gd name="connsiteY112" fmla="*/ 759193 h 1911786"/>
                <a:gd name="connsiteX113" fmla="*/ 238266 w 5081043"/>
                <a:gd name="connsiteY113" fmla="*/ 743009 h 1911786"/>
                <a:gd name="connsiteX114" fmla="*/ 193760 w 5081043"/>
                <a:gd name="connsiteY114" fmla="*/ 734917 h 1911786"/>
                <a:gd name="connsiteX115" fmla="*/ 177576 w 5081043"/>
                <a:gd name="connsiteY115" fmla="*/ 726825 h 1911786"/>
                <a:gd name="connsiteX116" fmla="*/ 145208 w 5081043"/>
                <a:gd name="connsiteY116" fmla="*/ 722779 h 1911786"/>
                <a:gd name="connsiteX117" fmla="*/ 133069 w 5081043"/>
                <a:gd name="connsiteY117" fmla="*/ 718733 h 1911786"/>
                <a:gd name="connsiteX118" fmla="*/ 120931 w 5081043"/>
                <a:gd name="connsiteY118" fmla="*/ 710641 h 1911786"/>
                <a:gd name="connsiteX119" fmla="*/ 104747 w 5081043"/>
                <a:gd name="connsiteY119" fmla="*/ 706595 h 1911786"/>
                <a:gd name="connsiteX120" fmla="*/ 76425 w 5081043"/>
                <a:gd name="connsiteY120" fmla="*/ 682319 h 1911786"/>
                <a:gd name="connsiteX121" fmla="*/ 104747 w 5081043"/>
                <a:gd name="connsiteY121" fmla="*/ 710641 h 1911786"/>
                <a:gd name="connsiteX122" fmla="*/ 108793 w 5081043"/>
                <a:gd name="connsiteY122"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800662 w 5081043"/>
                <a:gd name="connsiteY102" fmla="*/ 1030276 h 1911786"/>
                <a:gd name="connsiteX103" fmla="*/ 784478 w 5081043"/>
                <a:gd name="connsiteY103" fmla="*/ 1018138 h 1911786"/>
                <a:gd name="connsiteX104" fmla="*/ 735926 w 5081043"/>
                <a:gd name="connsiteY104" fmla="*/ 1006000 h 1911786"/>
                <a:gd name="connsiteX105" fmla="*/ 723788 w 5081043"/>
                <a:gd name="connsiteY105" fmla="*/ 997908 h 1911786"/>
                <a:gd name="connsiteX106" fmla="*/ 659052 w 5081043"/>
                <a:gd name="connsiteY106" fmla="*/ 969586 h 1911786"/>
                <a:gd name="connsiteX107" fmla="*/ 590269 w 5081043"/>
                <a:gd name="connsiteY107" fmla="*/ 900804 h 1911786"/>
                <a:gd name="connsiteX108" fmla="*/ 570039 w 5081043"/>
                <a:gd name="connsiteY108" fmla="*/ 880574 h 1911786"/>
                <a:gd name="connsiteX109" fmla="*/ 501257 w 5081043"/>
                <a:gd name="connsiteY109" fmla="*/ 819884 h 1911786"/>
                <a:gd name="connsiteX110" fmla="*/ 468889 w 5081043"/>
                <a:gd name="connsiteY110" fmla="*/ 795607 h 1911786"/>
                <a:gd name="connsiteX111" fmla="*/ 424383 w 5081043"/>
                <a:gd name="connsiteY111" fmla="*/ 759193 h 1911786"/>
                <a:gd name="connsiteX112" fmla="*/ 238266 w 5081043"/>
                <a:gd name="connsiteY112" fmla="*/ 743009 h 1911786"/>
                <a:gd name="connsiteX113" fmla="*/ 193760 w 5081043"/>
                <a:gd name="connsiteY113" fmla="*/ 734917 h 1911786"/>
                <a:gd name="connsiteX114" fmla="*/ 177576 w 5081043"/>
                <a:gd name="connsiteY114" fmla="*/ 726825 h 1911786"/>
                <a:gd name="connsiteX115" fmla="*/ 145208 w 5081043"/>
                <a:gd name="connsiteY115" fmla="*/ 722779 h 1911786"/>
                <a:gd name="connsiteX116" fmla="*/ 133069 w 5081043"/>
                <a:gd name="connsiteY116" fmla="*/ 718733 h 1911786"/>
                <a:gd name="connsiteX117" fmla="*/ 120931 w 5081043"/>
                <a:gd name="connsiteY117" fmla="*/ 710641 h 1911786"/>
                <a:gd name="connsiteX118" fmla="*/ 104747 w 5081043"/>
                <a:gd name="connsiteY118" fmla="*/ 706595 h 1911786"/>
                <a:gd name="connsiteX119" fmla="*/ 76425 w 5081043"/>
                <a:gd name="connsiteY119" fmla="*/ 682319 h 1911786"/>
                <a:gd name="connsiteX120" fmla="*/ 104747 w 5081043"/>
                <a:gd name="connsiteY120" fmla="*/ 710641 h 1911786"/>
                <a:gd name="connsiteX121" fmla="*/ 108793 w 5081043"/>
                <a:gd name="connsiteY121"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800662 w 5081043"/>
                <a:gd name="connsiteY102" fmla="*/ 1030276 h 1911786"/>
                <a:gd name="connsiteX103" fmla="*/ 784478 w 5081043"/>
                <a:gd name="connsiteY103" fmla="*/ 1018138 h 1911786"/>
                <a:gd name="connsiteX104" fmla="*/ 735926 w 5081043"/>
                <a:gd name="connsiteY104" fmla="*/ 1006000 h 1911786"/>
                <a:gd name="connsiteX105" fmla="*/ 659052 w 5081043"/>
                <a:gd name="connsiteY105" fmla="*/ 969586 h 1911786"/>
                <a:gd name="connsiteX106" fmla="*/ 590269 w 5081043"/>
                <a:gd name="connsiteY106" fmla="*/ 900804 h 1911786"/>
                <a:gd name="connsiteX107" fmla="*/ 570039 w 5081043"/>
                <a:gd name="connsiteY107" fmla="*/ 880574 h 1911786"/>
                <a:gd name="connsiteX108" fmla="*/ 501257 w 5081043"/>
                <a:gd name="connsiteY108" fmla="*/ 819884 h 1911786"/>
                <a:gd name="connsiteX109" fmla="*/ 468889 w 5081043"/>
                <a:gd name="connsiteY109" fmla="*/ 795607 h 1911786"/>
                <a:gd name="connsiteX110" fmla="*/ 424383 w 5081043"/>
                <a:gd name="connsiteY110" fmla="*/ 759193 h 1911786"/>
                <a:gd name="connsiteX111" fmla="*/ 238266 w 5081043"/>
                <a:gd name="connsiteY111" fmla="*/ 743009 h 1911786"/>
                <a:gd name="connsiteX112" fmla="*/ 193760 w 5081043"/>
                <a:gd name="connsiteY112" fmla="*/ 734917 h 1911786"/>
                <a:gd name="connsiteX113" fmla="*/ 177576 w 5081043"/>
                <a:gd name="connsiteY113" fmla="*/ 726825 h 1911786"/>
                <a:gd name="connsiteX114" fmla="*/ 145208 w 5081043"/>
                <a:gd name="connsiteY114" fmla="*/ 722779 h 1911786"/>
                <a:gd name="connsiteX115" fmla="*/ 133069 w 5081043"/>
                <a:gd name="connsiteY115" fmla="*/ 718733 h 1911786"/>
                <a:gd name="connsiteX116" fmla="*/ 120931 w 5081043"/>
                <a:gd name="connsiteY116" fmla="*/ 710641 h 1911786"/>
                <a:gd name="connsiteX117" fmla="*/ 104747 w 5081043"/>
                <a:gd name="connsiteY117" fmla="*/ 706595 h 1911786"/>
                <a:gd name="connsiteX118" fmla="*/ 76425 w 5081043"/>
                <a:gd name="connsiteY118" fmla="*/ 682319 h 1911786"/>
                <a:gd name="connsiteX119" fmla="*/ 104747 w 5081043"/>
                <a:gd name="connsiteY119" fmla="*/ 710641 h 1911786"/>
                <a:gd name="connsiteX120" fmla="*/ 108793 w 5081043"/>
                <a:gd name="connsiteY120"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800662 w 5081043"/>
                <a:gd name="connsiteY102" fmla="*/ 1030276 h 1911786"/>
                <a:gd name="connsiteX103" fmla="*/ 735926 w 5081043"/>
                <a:gd name="connsiteY103" fmla="*/ 1006000 h 1911786"/>
                <a:gd name="connsiteX104" fmla="*/ 659052 w 5081043"/>
                <a:gd name="connsiteY104" fmla="*/ 969586 h 1911786"/>
                <a:gd name="connsiteX105" fmla="*/ 590269 w 5081043"/>
                <a:gd name="connsiteY105" fmla="*/ 900804 h 1911786"/>
                <a:gd name="connsiteX106" fmla="*/ 570039 w 5081043"/>
                <a:gd name="connsiteY106" fmla="*/ 880574 h 1911786"/>
                <a:gd name="connsiteX107" fmla="*/ 501257 w 5081043"/>
                <a:gd name="connsiteY107" fmla="*/ 819884 h 1911786"/>
                <a:gd name="connsiteX108" fmla="*/ 468889 w 5081043"/>
                <a:gd name="connsiteY108" fmla="*/ 795607 h 1911786"/>
                <a:gd name="connsiteX109" fmla="*/ 424383 w 5081043"/>
                <a:gd name="connsiteY109" fmla="*/ 759193 h 1911786"/>
                <a:gd name="connsiteX110" fmla="*/ 238266 w 5081043"/>
                <a:gd name="connsiteY110" fmla="*/ 743009 h 1911786"/>
                <a:gd name="connsiteX111" fmla="*/ 193760 w 5081043"/>
                <a:gd name="connsiteY111" fmla="*/ 734917 h 1911786"/>
                <a:gd name="connsiteX112" fmla="*/ 177576 w 5081043"/>
                <a:gd name="connsiteY112" fmla="*/ 726825 h 1911786"/>
                <a:gd name="connsiteX113" fmla="*/ 145208 w 5081043"/>
                <a:gd name="connsiteY113" fmla="*/ 722779 h 1911786"/>
                <a:gd name="connsiteX114" fmla="*/ 133069 w 5081043"/>
                <a:gd name="connsiteY114" fmla="*/ 718733 h 1911786"/>
                <a:gd name="connsiteX115" fmla="*/ 120931 w 5081043"/>
                <a:gd name="connsiteY115" fmla="*/ 710641 h 1911786"/>
                <a:gd name="connsiteX116" fmla="*/ 104747 w 5081043"/>
                <a:gd name="connsiteY116" fmla="*/ 706595 h 1911786"/>
                <a:gd name="connsiteX117" fmla="*/ 76425 w 5081043"/>
                <a:gd name="connsiteY117" fmla="*/ 682319 h 1911786"/>
                <a:gd name="connsiteX118" fmla="*/ 104747 w 5081043"/>
                <a:gd name="connsiteY118" fmla="*/ 710641 h 1911786"/>
                <a:gd name="connsiteX119" fmla="*/ 108793 w 5081043"/>
                <a:gd name="connsiteY119"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73491 w 5081043"/>
                <a:gd name="connsiteY100" fmla="*/ 1058599 h 1911786"/>
                <a:gd name="connsiteX101" fmla="*/ 828985 w 5081043"/>
                <a:gd name="connsiteY101" fmla="*/ 1038368 h 1911786"/>
                <a:gd name="connsiteX102" fmla="*/ 735926 w 5081043"/>
                <a:gd name="connsiteY102" fmla="*/ 1006000 h 1911786"/>
                <a:gd name="connsiteX103" fmla="*/ 659052 w 5081043"/>
                <a:gd name="connsiteY103" fmla="*/ 969586 h 1911786"/>
                <a:gd name="connsiteX104" fmla="*/ 590269 w 5081043"/>
                <a:gd name="connsiteY104" fmla="*/ 900804 h 1911786"/>
                <a:gd name="connsiteX105" fmla="*/ 570039 w 5081043"/>
                <a:gd name="connsiteY105" fmla="*/ 880574 h 1911786"/>
                <a:gd name="connsiteX106" fmla="*/ 501257 w 5081043"/>
                <a:gd name="connsiteY106" fmla="*/ 819884 h 1911786"/>
                <a:gd name="connsiteX107" fmla="*/ 468889 w 5081043"/>
                <a:gd name="connsiteY107" fmla="*/ 795607 h 1911786"/>
                <a:gd name="connsiteX108" fmla="*/ 424383 w 5081043"/>
                <a:gd name="connsiteY108" fmla="*/ 759193 h 1911786"/>
                <a:gd name="connsiteX109" fmla="*/ 238266 w 5081043"/>
                <a:gd name="connsiteY109" fmla="*/ 743009 h 1911786"/>
                <a:gd name="connsiteX110" fmla="*/ 193760 w 5081043"/>
                <a:gd name="connsiteY110" fmla="*/ 734917 h 1911786"/>
                <a:gd name="connsiteX111" fmla="*/ 177576 w 5081043"/>
                <a:gd name="connsiteY111" fmla="*/ 726825 h 1911786"/>
                <a:gd name="connsiteX112" fmla="*/ 145208 w 5081043"/>
                <a:gd name="connsiteY112" fmla="*/ 722779 h 1911786"/>
                <a:gd name="connsiteX113" fmla="*/ 133069 w 5081043"/>
                <a:gd name="connsiteY113" fmla="*/ 718733 h 1911786"/>
                <a:gd name="connsiteX114" fmla="*/ 120931 w 5081043"/>
                <a:gd name="connsiteY114" fmla="*/ 710641 h 1911786"/>
                <a:gd name="connsiteX115" fmla="*/ 104747 w 5081043"/>
                <a:gd name="connsiteY115" fmla="*/ 706595 h 1911786"/>
                <a:gd name="connsiteX116" fmla="*/ 76425 w 5081043"/>
                <a:gd name="connsiteY116" fmla="*/ 682319 h 1911786"/>
                <a:gd name="connsiteX117" fmla="*/ 104747 w 5081043"/>
                <a:gd name="connsiteY117" fmla="*/ 710641 h 1911786"/>
                <a:gd name="connsiteX118" fmla="*/ 108793 w 5081043"/>
                <a:gd name="connsiteY118"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58457 w 5081043"/>
                <a:gd name="connsiteY96" fmla="*/ 1103105 h 1911786"/>
                <a:gd name="connsiteX97" fmla="*/ 930135 w 5081043"/>
                <a:gd name="connsiteY97" fmla="*/ 1090967 h 1911786"/>
                <a:gd name="connsiteX98" fmla="*/ 917997 w 5081043"/>
                <a:gd name="connsiteY98" fmla="*/ 1082875 h 1911786"/>
                <a:gd name="connsiteX99" fmla="*/ 885629 w 5081043"/>
                <a:gd name="connsiteY99" fmla="*/ 1070737 h 1911786"/>
                <a:gd name="connsiteX100" fmla="*/ 828985 w 5081043"/>
                <a:gd name="connsiteY100" fmla="*/ 1038368 h 1911786"/>
                <a:gd name="connsiteX101" fmla="*/ 735926 w 5081043"/>
                <a:gd name="connsiteY101" fmla="*/ 1006000 h 1911786"/>
                <a:gd name="connsiteX102" fmla="*/ 659052 w 5081043"/>
                <a:gd name="connsiteY102" fmla="*/ 969586 h 1911786"/>
                <a:gd name="connsiteX103" fmla="*/ 590269 w 5081043"/>
                <a:gd name="connsiteY103" fmla="*/ 900804 h 1911786"/>
                <a:gd name="connsiteX104" fmla="*/ 570039 w 5081043"/>
                <a:gd name="connsiteY104" fmla="*/ 880574 h 1911786"/>
                <a:gd name="connsiteX105" fmla="*/ 501257 w 5081043"/>
                <a:gd name="connsiteY105" fmla="*/ 819884 h 1911786"/>
                <a:gd name="connsiteX106" fmla="*/ 468889 w 5081043"/>
                <a:gd name="connsiteY106" fmla="*/ 795607 h 1911786"/>
                <a:gd name="connsiteX107" fmla="*/ 424383 w 5081043"/>
                <a:gd name="connsiteY107" fmla="*/ 759193 h 1911786"/>
                <a:gd name="connsiteX108" fmla="*/ 238266 w 5081043"/>
                <a:gd name="connsiteY108" fmla="*/ 743009 h 1911786"/>
                <a:gd name="connsiteX109" fmla="*/ 193760 w 5081043"/>
                <a:gd name="connsiteY109" fmla="*/ 734917 h 1911786"/>
                <a:gd name="connsiteX110" fmla="*/ 177576 w 5081043"/>
                <a:gd name="connsiteY110" fmla="*/ 726825 h 1911786"/>
                <a:gd name="connsiteX111" fmla="*/ 145208 w 5081043"/>
                <a:gd name="connsiteY111" fmla="*/ 722779 h 1911786"/>
                <a:gd name="connsiteX112" fmla="*/ 133069 w 5081043"/>
                <a:gd name="connsiteY112" fmla="*/ 718733 h 1911786"/>
                <a:gd name="connsiteX113" fmla="*/ 120931 w 5081043"/>
                <a:gd name="connsiteY113" fmla="*/ 710641 h 1911786"/>
                <a:gd name="connsiteX114" fmla="*/ 104747 w 5081043"/>
                <a:gd name="connsiteY114" fmla="*/ 706595 h 1911786"/>
                <a:gd name="connsiteX115" fmla="*/ 76425 w 5081043"/>
                <a:gd name="connsiteY115" fmla="*/ 682319 h 1911786"/>
                <a:gd name="connsiteX116" fmla="*/ 104747 w 5081043"/>
                <a:gd name="connsiteY116" fmla="*/ 710641 h 1911786"/>
                <a:gd name="connsiteX117" fmla="*/ 108793 w 5081043"/>
                <a:gd name="connsiteY117"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30135 w 5081043"/>
                <a:gd name="connsiteY96" fmla="*/ 1090967 h 1911786"/>
                <a:gd name="connsiteX97" fmla="*/ 917997 w 5081043"/>
                <a:gd name="connsiteY97" fmla="*/ 1082875 h 1911786"/>
                <a:gd name="connsiteX98" fmla="*/ 885629 w 5081043"/>
                <a:gd name="connsiteY98" fmla="*/ 1070737 h 1911786"/>
                <a:gd name="connsiteX99" fmla="*/ 828985 w 5081043"/>
                <a:gd name="connsiteY99" fmla="*/ 1038368 h 1911786"/>
                <a:gd name="connsiteX100" fmla="*/ 735926 w 5081043"/>
                <a:gd name="connsiteY100" fmla="*/ 1006000 h 1911786"/>
                <a:gd name="connsiteX101" fmla="*/ 659052 w 5081043"/>
                <a:gd name="connsiteY101" fmla="*/ 969586 h 1911786"/>
                <a:gd name="connsiteX102" fmla="*/ 590269 w 5081043"/>
                <a:gd name="connsiteY102" fmla="*/ 900804 h 1911786"/>
                <a:gd name="connsiteX103" fmla="*/ 570039 w 5081043"/>
                <a:gd name="connsiteY103" fmla="*/ 880574 h 1911786"/>
                <a:gd name="connsiteX104" fmla="*/ 501257 w 5081043"/>
                <a:gd name="connsiteY104" fmla="*/ 819884 h 1911786"/>
                <a:gd name="connsiteX105" fmla="*/ 468889 w 5081043"/>
                <a:gd name="connsiteY105" fmla="*/ 795607 h 1911786"/>
                <a:gd name="connsiteX106" fmla="*/ 424383 w 5081043"/>
                <a:gd name="connsiteY106" fmla="*/ 759193 h 1911786"/>
                <a:gd name="connsiteX107" fmla="*/ 238266 w 5081043"/>
                <a:gd name="connsiteY107" fmla="*/ 743009 h 1911786"/>
                <a:gd name="connsiteX108" fmla="*/ 193760 w 5081043"/>
                <a:gd name="connsiteY108" fmla="*/ 734917 h 1911786"/>
                <a:gd name="connsiteX109" fmla="*/ 177576 w 5081043"/>
                <a:gd name="connsiteY109" fmla="*/ 726825 h 1911786"/>
                <a:gd name="connsiteX110" fmla="*/ 145208 w 5081043"/>
                <a:gd name="connsiteY110" fmla="*/ 722779 h 1911786"/>
                <a:gd name="connsiteX111" fmla="*/ 133069 w 5081043"/>
                <a:gd name="connsiteY111" fmla="*/ 718733 h 1911786"/>
                <a:gd name="connsiteX112" fmla="*/ 120931 w 5081043"/>
                <a:gd name="connsiteY112" fmla="*/ 710641 h 1911786"/>
                <a:gd name="connsiteX113" fmla="*/ 104747 w 5081043"/>
                <a:gd name="connsiteY113" fmla="*/ 706595 h 1911786"/>
                <a:gd name="connsiteX114" fmla="*/ 76425 w 5081043"/>
                <a:gd name="connsiteY114" fmla="*/ 682319 h 1911786"/>
                <a:gd name="connsiteX115" fmla="*/ 104747 w 5081043"/>
                <a:gd name="connsiteY115" fmla="*/ 710641 h 1911786"/>
                <a:gd name="connsiteX116" fmla="*/ 108793 w 5081043"/>
                <a:gd name="connsiteY116"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1023193 w 5081043"/>
                <a:gd name="connsiteY94" fmla="*/ 1135473 h 1911786"/>
                <a:gd name="connsiteX95" fmla="*/ 974641 w 5081043"/>
                <a:gd name="connsiteY95" fmla="*/ 1111197 h 1911786"/>
                <a:gd name="connsiteX96" fmla="*/ 930135 w 5081043"/>
                <a:gd name="connsiteY96" fmla="*/ 1090967 h 1911786"/>
                <a:gd name="connsiteX97" fmla="*/ 917997 w 5081043"/>
                <a:gd name="connsiteY97" fmla="*/ 1082875 h 1911786"/>
                <a:gd name="connsiteX98" fmla="*/ 828985 w 5081043"/>
                <a:gd name="connsiteY98" fmla="*/ 1038368 h 1911786"/>
                <a:gd name="connsiteX99" fmla="*/ 735926 w 5081043"/>
                <a:gd name="connsiteY99" fmla="*/ 1006000 h 1911786"/>
                <a:gd name="connsiteX100" fmla="*/ 659052 w 5081043"/>
                <a:gd name="connsiteY100" fmla="*/ 969586 h 1911786"/>
                <a:gd name="connsiteX101" fmla="*/ 590269 w 5081043"/>
                <a:gd name="connsiteY101" fmla="*/ 900804 h 1911786"/>
                <a:gd name="connsiteX102" fmla="*/ 570039 w 5081043"/>
                <a:gd name="connsiteY102" fmla="*/ 880574 h 1911786"/>
                <a:gd name="connsiteX103" fmla="*/ 501257 w 5081043"/>
                <a:gd name="connsiteY103" fmla="*/ 819884 h 1911786"/>
                <a:gd name="connsiteX104" fmla="*/ 468889 w 5081043"/>
                <a:gd name="connsiteY104" fmla="*/ 795607 h 1911786"/>
                <a:gd name="connsiteX105" fmla="*/ 424383 w 5081043"/>
                <a:gd name="connsiteY105" fmla="*/ 759193 h 1911786"/>
                <a:gd name="connsiteX106" fmla="*/ 238266 w 5081043"/>
                <a:gd name="connsiteY106" fmla="*/ 743009 h 1911786"/>
                <a:gd name="connsiteX107" fmla="*/ 193760 w 5081043"/>
                <a:gd name="connsiteY107" fmla="*/ 734917 h 1911786"/>
                <a:gd name="connsiteX108" fmla="*/ 177576 w 5081043"/>
                <a:gd name="connsiteY108" fmla="*/ 726825 h 1911786"/>
                <a:gd name="connsiteX109" fmla="*/ 145208 w 5081043"/>
                <a:gd name="connsiteY109" fmla="*/ 722779 h 1911786"/>
                <a:gd name="connsiteX110" fmla="*/ 133069 w 5081043"/>
                <a:gd name="connsiteY110" fmla="*/ 718733 h 1911786"/>
                <a:gd name="connsiteX111" fmla="*/ 120931 w 5081043"/>
                <a:gd name="connsiteY111" fmla="*/ 710641 h 1911786"/>
                <a:gd name="connsiteX112" fmla="*/ 104747 w 5081043"/>
                <a:gd name="connsiteY112" fmla="*/ 706595 h 1911786"/>
                <a:gd name="connsiteX113" fmla="*/ 76425 w 5081043"/>
                <a:gd name="connsiteY113" fmla="*/ 682319 h 1911786"/>
                <a:gd name="connsiteX114" fmla="*/ 104747 w 5081043"/>
                <a:gd name="connsiteY114" fmla="*/ 710641 h 1911786"/>
                <a:gd name="connsiteX115" fmla="*/ 108793 w 5081043"/>
                <a:gd name="connsiteY115"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55562 w 5081043"/>
                <a:gd name="connsiteY92" fmla="*/ 1143565 h 1911786"/>
                <a:gd name="connsiteX93" fmla="*/ 1035331 w 5081043"/>
                <a:gd name="connsiteY93" fmla="*/ 1139519 h 1911786"/>
                <a:gd name="connsiteX94" fmla="*/ 974641 w 5081043"/>
                <a:gd name="connsiteY94" fmla="*/ 1111197 h 1911786"/>
                <a:gd name="connsiteX95" fmla="*/ 930135 w 5081043"/>
                <a:gd name="connsiteY95" fmla="*/ 1090967 h 1911786"/>
                <a:gd name="connsiteX96" fmla="*/ 917997 w 5081043"/>
                <a:gd name="connsiteY96" fmla="*/ 1082875 h 1911786"/>
                <a:gd name="connsiteX97" fmla="*/ 828985 w 5081043"/>
                <a:gd name="connsiteY97" fmla="*/ 1038368 h 1911786"/>
                <a:gd name="connsiteX98" fmla="*/ 735926 w 5081043"/>
                <a:gd name="connsiteY98" fmla="*/ 1006000 h 1911786"/>
                <a:gd name="connsiteX99" fmla="*/ 659052 w 5081043"/>
                <a:gd name="connsiteY99" fmla="*/ 969586 h 1911786"/>
                <a:gd name="connsiteX100" fmla="*/ 590269 w 5081043"/>
                <a:gd name="connsiteY100" fmla="*/ 900804 h 1911786"/>
                <a:gd name="connsiteX101" fmla="*/ 570039 w 5081043"/>
                <a:gd name="connsiteY101" fmla="*/ 880574 h 1911786"/>
                <a:gd name="connsiteX102" fmla="*/ 501257 w 5081043"/>
                <a:gd name="connsiteY102" fmla="*/ 819884 h 1911786"/>
                <a:gd name="connsiteX103" fmla="*/ 468889 w 5081043"/>
                <a:gd name="connsiteY103" fmla="*/ 795607 h 1911786"/>
                <a:gd name="connsiteX104" fmla="*/ 424383 w 5081043"/>
                <a:gd name="connsiteY104" fmla="*/ 759193 h 1911786"/>
                <a:gd name="connsiteX105" fmla="*/ 238266 w 5081043"/>
                <a:gd name="connsiteY105" fmla="*/ 743009 h 1911786"/>
                <a:gd name="connsiteX106" fmla="*/ 193760 w 5081043"/>
                <a:gd name="connsiteY106" fmla="*/ 734917 h 1911786"/>
                <a:gd name="connsiteX107" fmla="*/ 177576 w 5081043"/>
                <a:gd name="connsiteY107" fmla="*/ 726825 h 1911786"/>
                <a:gd name="connsiteX108" fmla="*/ 145208 w 5081043"/>
                <a:gd name="connsiteY108" fmla="*/ 722779 h 1911786"/>
                <a:gd name="connsiteX109" fmla="*/ 133069 w 5081043"/>
                <a:gd name="connsiteY109" fmla="*/ 718733 h 1911786"/>
                <a:gd name="connsiteX110" fmla="*/ 120931 w 5081043"/>
                <a:gd name="connsiteY110" fmla="*/ 710641 h 1911786"/>
                <a:gd name="connsiteX111" fmla="*/ 104747 w 5081043"/>
                <a:gd name="connsiteY111" fmla="*/ 706595 h 1911786"/>
                <a:gd name="connsiteX112" fmla="*/ 76425 w 5081043"/>
                <a:gd name="connsiteY112" fmla="*/ 682319 h 1911786"/>
                <a:gd name="connsiteX113" fmla="*/ 104747 w 5081043"/>
                <a:gd name="connsiteY113" fmla="*/ 710641 h 1911786"/>
                <a:gd name="connsiteX114" fmla="*/ 108793 w 5081043"/>
                <a:gd name="connsiteY114"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75792 w 5081043"/>
                <a:gd name="connsiteY91" fmla="*/ 1155703 h 1911786"/>
                <a:gd name="connsiteX92" fmla="*/ 1035331 w 5081043"/>
                <a:gd name="connsiteY92" fmla="*/ 1139519 h 1911786"/>
                <a:gd name="connsiteX93" fmla="*/ 974641 w 5081043"/>
                <a:gd name="connsiteY93" fmla="*/ 1111197 h 1911786"/>
                <a:gd name="connsiteX94" fmla="*/ 930135 w 5081043"/>
                <a:gd name="connsiteY94" fmla="*/ 1090967 h 1911786"/>
                <a:gd name="connsiteX95" fmla="*/ 917997 w 5081043"/>
                <a:gd name="connsiteY95" fmla="*/ 1082875 h 1911786"/>
                <a:gd name="connsiteX96" fmla="*/ 828985 w 5081043"/>
                <a:gd name="connsiteY96" fmla="*/ 1038368 h 1911786"/>
                <a:gd name="connsiteX97" fmla="*/ 735926 w 5081043"/>
                <a:gd name="connsiteY97" fmla="*/ 1006000 h 1911786"/>
                <a:gd name="connsiteX98" fmla="*/ 659052 w 5081043"/>
                <a:gd name="connsiteY98" fmla="*/ 969586 h 1911786"/>
                <a:gd name="connsiteX99" fmla="*/ 590269 w 5081043"/>
                <a:gd name="connsiteY99" fmla="*/ 900804 h 1911786"/>
                <a:gd name="connsiteX100" fmla="*/ 570039 w 5081043"/>
                <a:gd name="connsiteY100" fmla="*/ 880574 h 1911786"/>
                <a:gd name="connsiteX101" fmla="*/ 501257 w 5081043"/>
                <a:gd name="connsiteY101" fmla="*/ 819884 h 1911786"/>
                <a:gd name="connsiteX102" fmla="*/ 468889 w 5081043"/>
                <a:gd name="connsiteY102" fmla="*/ 795607 h 1911786"/>
                <a:gd name="connsiteX103" fmla="*/ 424383 w 5081043"/>
                <a:gd name="connsiteY103" fmla="*/ 759193 h 1911786"/>
                <a:gd name="connsiteX104" fmla="*/ 238266 w 5081043"/>
                <a:gd name="connsiteY104" fmla="*/ 743009 h 1911786"/>
                <a:gd name="connsiteX105" fmla="*/ 193760 w 5081043"/>
                <a:gd name="connsiteY105" fmla="*/ 734917 h 1911786"/>
                <a:gd name="connsiteX106" fmla="*/ 177576 w 5081043"/>
                <a:gd name="connsiteY106" fmla="*/ 726825 h 1911786"/>
                <a:gd name="connsiteX107" fmla="*/ 145208 w 5081043"/>
                <a:gd name="connsiteY107" fmla="*/ 722779 h 1911786"/>
                <a:gd name="connsiteX108" fmla="*/ 133069 w 5081043"/>
                <a:gd name="connsiteY108" fmla="*/ 718733 h 1911786"/>
                <a:gd name="connsiteX109" fmla="*/ 120931 w 5081043"/>
                <a:gd name="connsiteY109" fmla="*/ 710641 h 1911786"/>
                <a:gd name="connsiteX110" fmla="*/ 104747 w 5081043"/>
                <a:gd name="connsiteY110" fmla="*/ 706595 h 1911786"/>
                <a:gd name="connsiteX111" fmla="*/ 76425 w 5081043"/>
                <a:gd name="connsiteY111" fmla="*/ 682319 h 1911786"/>
                <a:gd name="connsiteX112" fmla="*/ 104747 w 5081043"/>
                <a:gd name="connsiteY112" fmla="*/ 710641 h 1911786"/>
                <a:gd name="connsiteX113" fmla="*/ 108793 w 5081043"/>
                <a:gd name="connsiteY113"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35331 w 5081043"/>
                <a:gd name="connsiteY91" fmla="*/ 1139519 h 1911786"/>
                <a:gd name="connsiteX92" fmla="*/ 974641 w 5081043"/>
                <a:gd name="connsiteY92" fmla="*/ 1111197 h 1911786"/>
                <a:gd name="connsiteX93" fmla="*/ 930135 w 5081043"/>
                <a:gd name="connsiteY93" fmla="*/ 1090967 h 1911786"/>
                <a:gd name="connsiteX94" fmla="*/ 917997 w 5081043"/>
                <a:gd name="connsiteY94" fmla="*/ 1082875 h 1911786"/>
                <a:gd name="connsiteX95" fmla="*/ 828985 w 5081043"/>
                <a:gd name="connsiteY95" fmla="*/ 1038368 h 1911786"/>
                <a:gd name="connsiteX96" fmla="*/ 735926 w 5081043"/>
                <a:gd name="connsiteY96" fmla="*/ 1006000 h 1911786"/>
                <a:gd name="connsiteX97" fmla="*/ 659052 w 5081043"/>
                <a:gd name="connsiteY97" fmla="*/ 969586 h 1911786"/>
                <a:gd name="connsiteX98" fmla="*/ 590269 w 5081043"/>
                <a:gd name="connsiteY98" fmla="*/ 900804 h 1911786"/>
                <a:gd name="connsiteX99" fmla="*/ 570039 w 5081043"/>
                <a:gd name="connsiteY99" fmla="*/ 880574 h 1911786"/>
                <a:gd name="connsiteX100" fmla="*/ 501257 w 5081043"/>
                <a:gd name="connsiteY100" fmla="*/ 819884 h 1911786"/>
                <a:gd name="connsiteX101" fmla="*/ 468889 w 5081043"/>
                <a:gd name="connsiteY101" fmla="*/ 795607 h 1911786"/>
                <a:gd name="connsiteX102" fmla="*/ 424383 w 5081043"/>
                <a:gd name="connsiteY102" fmla="*/ 759193 h 1911786"/>
                <a:gd name="connsiteX103" fmla="*/ 238266 w 5081043"/>
                <a:gd name="connsiteY103" fmla="*/ 743009 h 1911786"/>
                <a:gd name="connsiteX104" fmla="*/ 193760 w 5081043"/>
                <a:gd name="connsiteY104" fmla="*/ 734917 h 1911786"/>
                <a:gd name="connsiteX105" fmla="*/ 177576 w 5081043"/>
                <a:gd name="connsiteY105" fmla="*/ 726825 h 1911786"/>
                <a:gd name="connsiteX106" fmla="*/ 145208 w 5081043"/>
                <a:gd name="connsiteY106" fmla="*/ 722779 h 1911786"/>
                <a:gd name="connsiteX107" fmla="*/ 133069 w 5081043"/>
                <a:gd name="connsiteY107" fmla="*/ 718733 h 1911786"/>
                <a:gd name="connsiteX108" fmla="*/ 120931 w 5081043"/>
                <a:gd name="connsiteY108" fmla="*/ 710641 h 1911786"/>
                <a:gd name="connsiteX109" fmla="*/ 104747 w 5081043"/>
                <a:gd name="connsiteY109" fmla="*/ 706595 h 1911786"/>
                <a:gd name="connsiteX110" fmla="*/ 76425 w 5081043"/>
                <a:gd name="connsiteY110" fmla="*/ 682319 h 1911786"/>
                <a:gd name="connsiteX111" fmla="*/ 104747 w 5081043"/>
                <a:gd name="connsiteY111" fmla="*/ 710641 h 1911786"/>
                <a:gd name="connsiteX112" fmla="*/ 108793 w 5081043"/>
                <a:gd name="connsiteY112"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35331 w 5081043"/>
                <a:gd name="connsiteY91" fmla="*/ 1139519 h 1911786"/>
                <a:gd name="connsiteX92" fmla="*/ 974641 w 5081043"/>
                <a:gd name="connsiteY92" fmla="*/ 1111197 h 1911786"/>
                <a:gd name="connsiteX93" fmla="*/ 930135 w 5081043"/>
                <a:gd name="connsiteY93" fmla="*/ 1090967 h 1911786"/>
                <a:gd name="connsiteX94" fmla="*/ 917997 w 5081043"/>
                <a:gd name="connsiteY94" fmla="*/ 1082875 h 1911786"/>
                <a:gd name="connsiteX95" fmla="*/ 828985 w 5081043"/>
                <a:gd name="connsiteY95" fmla="*/ 1038368 h 1911786"/>
                <a:gd name="connsiteX96" fmla="*/ 735926 w 5081043"/>
                <a:gd name="connsiteY96" fmla="*/ 1006000 h 1911786"/>
                <a:gd name="connsiteX97" fmla="*/ 659052 w 5081043"/>
                <a:gd name="connsiteY97" fmla="*/ 969586 h 1911786"/>
                <a:gd name="connsiteX98" fmla="*/ 590269 w 5081043"/>
                <a:gd name="connsiteY98" fmla="*/ 900804 h 1911786"/>
                <a:gd name="connsiteX99" fmla="*/ 570039 w 5081043"/>
                <a:gd name="connsiteY99" fmla="*/ 880574 h 1911786"/>
                <a:gd name="connsiteX100" fmla="*/ 501257 w 5081043"/>
                <a:gd name="connsiteY100" fmla="*/ 819884 h 1911786"/>
                <a:gd name="connsiteX101" fmla="*/ 468889 w 5081043"/>
                <a:gd name="connsiteY101" fmla="*/ 795607 h 1911786"/>
                <a:gd name="connsiteX102" fmla="*/ 238266 w 5081043"/>
                <a:gd name="connsiteY102" fmla="*/ 743009 h 1911786"/>
                <a:gd name="connsiteX103" fmla="*/ 193760 w 5081043"/>
                <a:gd name="connsiteY103" fmla="*/ 734917 h 1911786"/>
                <a:gd name="connsiteX104" fmla="*/ 177576 w 5081043"/>
                <a:gd name="connsiteY104" fmla="*/ 726825 h 1911786"/>
                <a:gd name="connsiteX105" fmla="*/ 145208 w 5081043"/>
                <a:gd name="connsiteY105" fmla="*/ 722779 h 1911786"/>
                <a:gd name="connsiteX106" fmla="*/ 133069 w 5081043"/>
                <a:gd name="connsiteY106" fmla="*/ 718733 h 1911786"/>
                <a:gd name="connsiteX107" fmla="*/ 120931 w 5081043"/>
                <a:gd name="connsiteY107" fmla="*/ 710641 h 1911786"/>
                <a:gd name="connsiteX108" fmla="*/ 104747 w 5081043"/>
                <a:gd name="connsiteY108" fmla="*/ 706595 h 1911786"/>
                <a:gd name="connsiteX109" fmla="*/ 76425 w 5081043"/>
                <a:gd name="connsiteY109" fmla="*/ 682319 h 1911786"/>
                <a:gd name="connsiteX110" fmla="*/ 104747 w 5081043"/>
                <a:gd name="connsiteY110" fmla="*/ 710641 h 1911786"/>
                <a:gd name="connsiteX111" fmla="*/ 108793 w 5081043"/>
                <a:gd name="connsiteY111"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35331 w 5081043"/>
                <a:gd name="connsiteY91" fmla="*/ 1139519 h 1911786"/>
                <a:gd name="connsiteX92" fmla="*/ 974641 w 5081043"/>
                <a:gd name="connsiteY92" fmla="*/ 1111197 h 1911786"/>
                <a:gd name="connsiteX93" fmla="*/ 930135 w 5081043"/>
                <a:gd name="connsiteY93" fmla="*/ 1090967 h 1911786"/>
                <a:gd name="connsiteX94" fmla="*/ 917997 w 5081043"/>
                <a:gd name="connsiteY94" fmla="*/ 1082875 h 1911786"/>
                <a:gd name="connsiteX95" fmla="*/ 828985 w 5081043"/>
                <a:gd name="connsiteY95" fmla="*/ 1038368 h 1911786"/>
                <a:gd name="connsiteX96" fmla="*/ 735926 w 5081043"/>
                <a:gd name="connsiteY96" fmla="*/ 1006000 h 1911786"/>
                <a:gd name="connsiteX97" fmla="*/ 659052 w 5081043"/>
                <a:gd name="connsiteY97" fmla="*/ 969586 h 1911786"/>
                <a:gd name="connsiteX98" fmla="*/ 590269 w 5081043"/>
                <a:gd name="connsiteY98" fmla="*/ 900804 h 1911786"/>
                <a:gd name="connsiteX99" fmla="*/ 570039 w 5081043"/>
                <a:gd name="connsiteY99" fmla="*/ 880574 h 1911786"/>
                <a:gd name="connsiteX100" fmla="*/ 501257 w 5081043"/>
                <a:gd name="connsiteY100" fmla="*/ 819884 h 1911786"/>
                <a:gd name="connsiteX101" fmla="*/ 238266 w 5081043"/>
                <a:gd name="connsiteY101" fmla="*/ 743009 h 1911786"/>
                <a:gd name="connsiteX102" fmla="*/ 193760 w 5081043"/>
                <a:gd name="connsiteY102" fmla="*/ 734917 h 1911786"/>
                <a:gd name="connsiteX103" fmla="*/ 177576 w 5081043"/>
                <a:gd name="connsiteY103" fmla="*/ 726825 h 1911786"/>
                <a:gd name="connsiteX104" fmla="*/ 145208 w 5081043"/>
                <a:gd name="connsiteY104" fmla="*/ 722779 h 1911786"/>
                <a:gd name="connsiteX105" fmla="*/ 133069 w 5081043"/>
                <a:gd name="connsiteY105" fmla="*/ 718733 h 1911786"/>
                <a:gd name="connsiteX106" fmla="*/ 120931 w 5081043"/>
                <a:gd name="connsiteY106" fmla="*/ 710641 h 1911786"/>
                <a:gd name="connsiteX107" fmla="*/ 104747 w 5081043"/>
                <a:gd name="connsiteY107" fmla="*/ 706595 h 1911786"/>
                <a:gd name="connsiteX108" fmla="*/ 76425 w 5081043"/>
                <a:gd name="connsiteY108" fmla="*/ 682319 h 1911786"/>
                <a:gd name="connsiteX109" fmla="*/ 104747 w 5081043"/>
                <a:gd name="connsiteY109" fmla="*/ 710641 h 1911786"/>
                <a:gd name="connsiteX110" fmla="*/ 108793 w 5081043"/>
                <a:gd name="connsiteY110"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35331 w 5081043"/>
                <a:gd name="connsiteY91" fmla="*/ 1139519 h 1911786"/>
                <a:gd name="connsiteX92" fmla="*/ 974641 w 5081043"/>
                <a:gd name="connsiteY92" fmla="*/ 1111197 h 1911786"/>
                <a:gd name="connsiteX93" fmla="*/ 930135 w 5081043"/>
                <a:gd name="connsiteY93" fmla="*/ 1090967 h 1911786"/>
                <a:gd name="connsiteX94" fmla="*/ 917997 w 5081043"/>
                <a:gd name="connsiteY94" fmla="*/ 1082875 h 1911786"/>
                <a:gd name="connsiteX95" fmla="*/ 828985 w 5081043"/>
                <a:gd name="connsiteY95" fmla="*/ 1038368 h 1911786"/>
                <a:gd name="connsiteX96" fmla="*/ 735926 w 5081043"/>
                <a:gd name="connsiteY96" fmla="*/ 1006000 h 1911786"/>
                <a:gd name="connsiteX97" fmla="*/ 659052 w 5081043"/>
                <a:gd name="connsiteY97" fmla="*/ 969586 h 1911786"/>
                <a:gd name="connsiteX98" fmla="*/ 590269 w 5081043"/>
                <a:gd name="connsiteY98" fmla="*/ 900804 h 1911786"/>
                <a:gd name="connsiteX99" fmla="*/ 570039 w 5081043"/>
                <a:gd name="connsiteY99" fmla="*/ 880574 h 1911786"/>
                <a:gd name="connsiteX100" fmla="*/ 238266 w 5081043"/>
                <a:gd name="connsiteY100" fmla="*/ 743009 h 1911786"/>
                <a:gd name="connsiteX101" fmla="*/ 193760 w 5081043"/>
                <a:gd name="connsiteY101" fmla="*/ 734917 h 1911786"/>
                <a:gd name="connsiteX102" fmla="*/ 177576 w 5081043"/>
                <a:gd name="connsiteY102" fmla="*/ 726825 h 1911786"/>
                <a:gd name="connsiteX103" fmla="*/ 145208 w 5081043"/>
                <a:gd name="connsiteY103" fmla="*/ 722779 h 1911786"/>
                <a:gd name="connsiteX104" fmla="*/ 133069 w 5081043"/>
                <a:gd name="connsiteY104" fmla="*/ 718733 h 1911786"/>
                <a:gd name="connsiteX105" fmla="*/ 120931 w 5081043"/>
                <a:gd name="connsiteY105" fmla="*/ 710641 h 1911786"/>
                <a:gd name="connsiteX106" fmla="*/ 104747 w 5081043"/>
                <a:gd name="connsiteY106" fmla="*/ 706595 h 1911786"/>
                <a:gd name="connsiteX107" fmla="*/ 76425 w 5081043"/>
                <a:gd name="connsiteY107" fmla="*/ 682319 h 1911786"/>
                <a:gd name="connsiteX108" fmla="*/ 104747 w 5081043"/>
                <a:gd name="connsiteY108" fmla="*/ 710641 h 1911786"/>
                <a:gd name="connsiteX109" fmla="*/ 108793 w 5081043"/>
                <a:gd name="connsiteY109"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35331 w 5081043"/>
                <a:gd name="connsiteY91" fmla="*/ 1139519 h 1911786"/>
                <a:gd name="connsiteX92" fmla="*/ 974641 w 5081043"/>
                <a:gd name="connsiteY92" fmla="*/ 1111197 h 1911786"/>
                <a:gd name="connsiteX93" fmla="*/ 930135 w 5081043"/>
                <a:gd name="connsiteY93" fmla="*/ 1090967 h 1911786"/>
                <a:gd name="connsiteX94" fmla="*/ 917997 w 5081043"/>
                <a:gd name="connsiteY94" fmla="*/ 1082875 h 1911786"/>
                <a:gd name="connsiteX95" fmla="*/ 828985 w 5081043"/>
                <a:gd name="connsiteY95" fmla="*/ 1038368 h 1911786"/>
                <a:gd name="connsiteX96" fmla="*/ 735926 w 5081043"/>
                <a:gd name="connsiteY96" fmla="*/ 1006000 h 1911786"/>
                <a:gd name="connsiteX97" fmla="*/ 659052 w 5081043"/>
                <a:gd name="connsiteY97" fmla="*/ 969586 h 1911786"/>
                <a:gd name="connsiteX98" fmla="*/ 590269 w 5081043"/>
                <a:gd name="connsiteY98" fmla="*/ 900804 h 1911786"/>
                <a:gd name="connsiteX99" fmla="*/ 238266 w 5081043"/>
                <a:gd name="connsiteY99" fmla="*/ 743009 h 1911786"/>
                <a:gd name="connsiteX100" fmla="*/ 193760 w 5081043"/>
                <a:gd name="connsiteY100" fmla="*/ 734917 h 1911786"/>
                <a:gd name="connsiteX101" fmla="*/ 177576 w 5081043"/>
                <a:gd name="connsiteY101" fmla="*/ 726825 h 1911786"/>
                <a:gd name="connsiteX102" fmla="*/ 145208 w 5081043"/>
                <a:gd name="connsiteY102" fmla="*/ 722779 h 1911786"/>
                <a:gd name="connsiteX103" fmla="*/ 133069 w 5081043"/>
                <a:gd name="connsiteY103" fmla="*/ 718733 h 1911786"/>
                <a:gd name="connsiteX104" fmla="*/ 120931 w 5081043"/>
                <a:gd name="connsiteY104" fmla="*/ 710641 h 1911786"/>
                <a:gd name="connsiteX105" fmla="*/ 104747 w 5081043"/>
                <a:gd name="connsiteY105" fmla="*/ 706595 h 1911786"/>
                <a:gd name="connsiteX106" fmla="*/ 76425 w 5081043"/>
                <a:gd name="connsiteY106" fmla="*/ 682319 h 1911786"/>
                <a:gd name="connsiteX107" fmla="*/ 104747 w 5081043"/>
                <a:gd name="connsiteY107" fmla="*/ 710641 h 1911786"/>
                <a:gd name="connsiteX108" fmla="*/ 108793 w 5081043"/>
                <a:gd name="connsiteY108"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35331 w 5081043"/>
                <a:gd name="connsiteY91" fmla="*/ 1139519 h 1911786"/>
                <a:gd name="connsiteX92" fmla="*/ 974641 w 5081043"/>
                <a:gd name="connsiteY92" fmla="*/ 1111197 h 1911786"/>
                <a:gd name="connsiteX93" fmla="*/ 930135 w 5081043"/>
                <a:gd name="connsiteY93" fmla="*/ 1090967 h 1911786"/>
                <a:gd name="connsiteX94" fmla="*/ 917997 w 5081043"/>
                <a:gd name="connsiteY94" fmla="*/ 1082875 h 1911786"/>
                <a:gd name="connsiteX95" fmla="*/ 828985 w 5081043"/>
                <a:gd name="connsiteY95" fmla="*/ 1038368 h 1911786"/>
                <a:gd name="connsiteX96" fmla="*/ 735926 w 5081043"/>
                <a:gd name="connsiteY96" fmla="*/ 1006000 h 1911786"/>
                <a:gd name="connsiteX97" fmla="*/ 590269 w 5081043"/>
                <a:gd name="connsiteY97" fmla="*/ 900804 h 1911786"/>
                <a:gd name="connsiteX98" fmla="*/ 238266 w 5081043"/>
                <a:gd name="connsiteY98" fmla="*/ 743009 h 1911786"/>
                <a:gd name="connsiteX99" fmla="*/ 193760 w 5081043"/>
                <a:gd name="connsiteY99" fmla="*/ 734917 h 1911786"/>
                <a:gd name="connsiteX100" fmla="*/ 177576 w 5081043"/>
                <a:gd name="connsiteY100" fmla="*/ 726825 h 1911786"/>
                <a:gd name="connsiteX101" fmla="*/ 145208 w 5081043"/>
                <a:gd name="connsiteY101" fmla="*/ 722779 h 1911786"/>
                <a:gd name="connsiteX102" fmla="*/ 133069 w 5081043"/>
                <a:gd name="connsiteY102" fmla="*/ 718733 h 1911786"/>
                <a:gd name="connsiteX103" fmla="*/ 120931 w 5081043"/>
                <a:gd name="connsiteY103" fmla="*/ 710641 h 1911786"/>
                <a:gd name="connsiteX104" fmla="*/ 104747 w 5081043"/>
                <a:gd name="connsiteY104" fmla="*/ 706595 h 1911786"/>
                <a:gd name="connsiteX105" fmla="*/ 76425 w 5081043"/>
                <a:gd name="connsiteY105" fmla="*/ 682319 h 1911786"/>
                <a:gd name="connsiteX106" fmla="*/ 104747 w 5081043"/>
                <a:gd name="connsiteY106" fmla="*/ 710641 h 1911786"/>
                <a:gd name="connsiteX107" fmla="*/ 108793 w 5081043"/>
                <a:gd name="connsiteY107"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35331 w 5081043"/>
                <a:gd name="connsiteY91" fmla="*/ 1139519 h 1911786"/>
                <a:gd name="connsiteX92" fmla="*/ 974641 w 5081043"/>
                <a:gd name="connsiteY92" fmla="*/ 1111197 h 1911786"/>
                <a:gd name="connsiteX93" fmla="*/ 930135 w 5081043"/>
                <a:gd name="connsiteY93" fmla="*/ 1090967 h 1911786"/>
                <a:gd name="connsiteX94" fmla="*/ 917997 w 5081043"/>
                <a:gd name="connsiteY94" fmla="*/ 1082875 h 1911786"/>
                <a:gd name="connsiteX95" fmla="*/ 828985 w 5081043"/>
                <a:gd name="connsiteY95" fmla="*/ 1038368 h 1911786"/>
                <a:gd name="connsiteX96" fmla="*/ 590269 w 5081043"/>
                <a:gd name="connsiteY96" fmla="*/ 900804 h 1911786"/>
                <a:gd name="connsiteX97" fmla="*/ 238266 w 5081043"/>
                <a:gd name="connsiteY97" fmla="*/ 743009 h 1911786"/>
                <a:gd name="connsiteX98" fmla="*/ 193760 w 5081043"/>
                <a:gd name="connsiteY98" fmla="*/ 734917 h 1911786"/>
                <a:gd name="connsiteX99" fmla="*/ 177576 w 5081043"/>
                <a:gd name="connsiteY99" fmla="*/ 726825 h 1911786"/>
                <a:gd name="connsiteX100" fmla="*/ 145208 w 5081043"/>
                <a:gd name="connsiteY100" fmla="*/ 722779 h 1911786"/>
                <a:gd name="connsiteX101" fmla="*/ 133069 w 5081043"/>
                <a:gd name="connsiteY101" fmla="*/ 718733 h 1911786"/>
                <a:gd name="connsiteX102" fmla="*/ 120931 w 5081043"/>
                <a:gd name="connsiteY102" fmla="*/ 710641 h 1911786"/>
                <a:gd name="connsiteX103" fmla="*/ 104747 w 5081043"/>
                <a:gd name="connsiteY103" fmla="*/ 706595 h 1911786"/>
                <a:gd name="connsiteX104" fmla="*/ 76425 w 5081043"/>
                <a:gd name="connsiteY104" fmla="*/ 682319 h 1911786"/>
                <a:gd name="connsiteX105" fmla="*/ 104747 w 5081043"/>
                <a:gd name="connsiteY105" fmla="*/ 710641 h 1911786"/>
                <a:gd name="connsiteX106" fmla="*/ 108793 w 5081043"/>
                <a:gd name="connsiteY106"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35331 w 5081043"/>
                <a:gd name="connsiteY91" fmla="*/ 1139519 h 1911786"/>
                <a:gd name="connsiteX92" fmla="*/ 974641 w 5081043"/>
                <a:gd name="connsiteY92" fmla="*/ 1111197 h 1911786"/>
                <a:gd name="connsiteX93" fmla="*/ 930135 w 5081043"/>
                <a:gd name="connsiteY93" fmla="*/ 1090967 h 1911786"/>
                <a:gd name="connsiteX94" fmla="*/ 828985 w 5081043"/>
                <a:gd name="connsiteY94" fmla="*/ 1038368 h 1911786"/>
                <a:gd name="connsiteX95" fmla="*/ 590269 w 5081043"/>
                <a:gd name="connsiteY95" fmla="*/ 900804 h 1911786"/>
                <a:gd name="connsiteX96" fmla="*/ 238266 w 5081043"/>
                <a:gd name="connsiteY96" fmla="*/ 743009 h 1911786"/>
                <a:gd name="connsiteX97" fmla="*/ 193760 w 5081043"/>
                <a:gd name="connsiteY97" fmla="*/ 734917 h 1911786"/>
                <a:gd name="connsiteX98" fmla="*/ 177576 w 5081043"/>
                <a:gd name="connsiteY98" fmla="*/ 726825 h 1911786"/>
                <a:gd name="connsiteX99" fmla="*/ 145208 w 5081043"/>
                <a:gd name="connsiteY99" fmla="*/ 722779 h 1911786"/>
                <a:gd name="connsiteX100" fmla="*/ 133069 w 5081043"/>
                <a:gd name="connsiteY100" fmla="*/ 718733 h 1911786"/>
                <a:gd name="connsiteX101" fmla="*/ 120931 w 5081043"/>
                <a:gd name="connsiteY101" fmla="*/ 710641 h 1911786"/>
                <a:gd name="connsiteX102" fmla="*/ 104747 w 5081043"/>
                <a:gd name="connsiteY102" fmla="*/ 706595 h 1911786"/>
                <a:gd name="connsiteX103" fmla="*/ 76425 w 5081043"/>
                <a:gd name="connsiteY103" fmla="*/ 682319 h 1911786"/>
                <a:gd name="connsiteX104" fmla="*/ 104747 w 5081043"/>
                <a:gd name="connsiteY104" fmla="*/ 710641 h 1911786"/>
                <a:gd name="connsiteX105" fmla="*/ 108793 w 5081043"/>
                <a:gd name="connsiteY105"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35331 w 5081043"/>
                <a:gd name="connsiteY91" fmla="*/ 1139519 h 1911786"/>
                <a:gd name="connsiteX92" fmla="*/ 974641 w 5081043"/>
                <a:gd name="connsiteY92" fmla="*/ 1111197 h 1911786"/>
                <a:gd name="connsiteX93" fmla="*/ 828985 w 5081043"/>
                <a:gd name="connsiteY93" fmla="*/ 1038368 h 1911786"/>
                <a:gd name="connsiteX94" fmla="*/ 590269 w 5081043"/>
                <a:gd name="connsiteY94" fmla="*/ 900804 h 1911786"/>
                <a:gd name="connsiteX95" fmla="*/ 238266 w 5081043"/>
                <a:gd name="connsiteY95" fmla="*/ 743009 h 1911786"/>
                <a:gd name="connsiteX96" fmla="*/ 193760 w 5081043"/>
                <a:gd name="connsiteY96" fmla="*/ 734917 h 1911786"/>
                <a:gd name="connsiteX97" fmla="*/ 177576 w 5081043"/>
                <a:gd name="connsiteY97" fmla="*/ 726825 h 1911786"/>
                <a:gd name="connsiteX98" fmla="*/ 145208 w 5081043"/>
                <a:gd name="connsiteY98" fmla="*/ 722779 h 1911786"/>
                <a:gd name="connsiteX99" fmla="*/ 133069 w 5081043"/>
                <a:gd name="connsiteY99" fmla="*/ 718733 h 1911786"/>
                <a:gd name="connsiteX100" fmla="*/ 120931 w 5081043"/>
                <a:gd name="connsiteY100" fmla="*/ 710641 h 1911786"/>
                <a:gd name="connsiteX101" fmla="*/ 104747 w 5081043"/>
                <a:gd name="connsiteY101" fmla="*/ 706595 h 1911786"/>
                <a:gd name="connsiteX102" fmla="*/ 76425 w 5081043"/>
                <a:gd name="connsiteY102" fmla="*/ 682319 h 1911786"/>
                <a:gd name="connsiteX103" fmla="*/ 104747 w 5081043"/>
                <a:gd name="connsiteY103" fmla="*/ 710641 h 1911786"/>
                <a:gd name="connsiteX104" fmla="*/ 108793 w 5081043"/>
                <a:gd name="connsiteY104"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120298 w 5081043"/>
                <a:gd name="connsiteY90" fmla="*/ 1167841 h 1911786"/>
                <a:gd name="connsiteX91" fmla="*/ 1035331 w 5081043"/>
                <a:gd name="connsiteY91" fmla="*/ 1139519 h 1911786"/>
                <a:gd name="connsiteX92" fmla="*/ 828985 w 5081043"/>
                <a:gd name="connsiteY92" fmla="*/ 1038368 h 1911786"/>
                <a:gd name="connsiteX93" fmla="*/ 590269 w 5081043"/>
                <a:gd name="connsiteY93" fmla="*/ 900804 h 1911786"/>
                <a:gd name="connsiteX94" fmla="*/ 238266 w 5081043"/>
                <a:gd name="connsiteY94" fmla="*/ 743009 h 1911786"/>
                <a:gd name="connsiteX95" fmla="*/ 193760 w 5081043"/>
                <a:gd name="connsiteY95" fmla="*/ 734917 h 1911786"/>
                <a:gd name="connsiteX96" fmla="*/ 177576 w 5081043"/>
                <a:gd name="connsiteY96" fmla="*/ 726825 h 1911786"/>
                <a:gd name="connsiteX97" fmla="*/ 145208 w 5081043"/>
                <a:gd name="connsiteY97" fmla="*/ 722779 h 1911786"/>
                <a:gd name="connsiteX98" fmla="*/ 133069 w 5081043"/>
                <a:gd name="connsiteY98" fmla="*/ 718733 h 1911786"/>
                <a:gd name="connsiteX99" fmla="*/ 120931 w 5081043"/>
                <a:gd name="connsiteY99" fmla="*/ 710641 h 1911786"/>
                <a:gd name="connsiteX100" fmla="*/ 104747 w 5081043"/>
                <a:gd name="connsiteY100" fmla="*/ 706595 h 1911786"/>
                <a:gd name="connsiteX101" fmla="*/ 76425 w 5081043"/>
                <a:gd name="connsiteY101" fmla="*/ 682319 h 1911786"/>
                <a:gd name="connsiteX102" fmla="*/ 104747 w 5081043"/>
                <a:gd name="connsiteY102" fmla="*/ 710641 h 1911786"/>
                <a:gd name="connsiteX103" fmla="*/ 108793 w 5081043"/>
                <a:gd name="connsiteY103"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50843 w 5081043"/>
                <a:gd name="connsiteY73" fmla="*/ 1507707 h 1911786"/>
                <a:gd name="connsiteX74" fmla="*/ 2714429 w 5081043"/>
                <a:gd name="connsiteY74" fmla="*/ 1495568 h 1911786"/>
                <a:gd name="connsiteX75" fmla="*/ 2645646 w 5081043"/>
                <a:gd name="connsiteY75" fmla="*/ 1483430 h 1911786"/>
                <a:gd name="connsiteX76" fmla="*/ 2499990 w 5081043"/>
                <a:gd name="connsiteY76" fmla="*/ 1467246 h 1911786"/>
                <a:gd name="connsiteX77" fmla="*/ 2471668 w 5081043"/>
                <a:gd name="connsiteY77" fmla="*/ 1463200 h 1911786"/>
                <a:gd name="connsiteX78" fmla="*/ 2366471 w 5081043"/>
                <a:gd name="connsiteY78" fmla="*/ 1434878 h 1911786"/>
                <a:gd name="connsiteX79" fmla="*/ 2297689 w 5081043"/>
                <a:gd name="connsiteY79" fmla="*/ 1422740 h 1911786"/>
                <a:gd name="connsiteX80" fmla="*/ 2119664 w 5081043"/>
                <a:gd name="connsiteY80" fmla="*/ 1370142 h 1911786"/>
                <a:gd name="connsiteX81" fmla="*/ 1925455 w 5081043"/>
                <a:gd name="connsiteY81" fmla="*/ 1297314 h 1911786"/>
                <a:gd name="connsiteX82" fmla="*/ 1795983 w 5081043"/>
                <a:gd name="connsiteY82" fmla="*/ 1273038 h 1911786"/>
                <a:gd name="connsiteX83" fmla="*/ 1690786 w 5081043"/>
                <a:gd name="connsiteY83" fmla="*/ 1248761 h 1911786"/>
                <a:gd name="connsiteX84" fmla="*/ 1500623 w 5081043"/>
                <a:gd name="connsiteY84" fmla="*/ 1232577 h 1911786"/>
                <a:gd name="connsiteX85" fmla="*/ 1456117 w 5081043"/>
                <a:gd name="connsiteY85" fmla="*/ 1224485 h 1911786"/>
                <a:gd name="connsiteX86" fmla="*/ 1395427 w 5081043"/>
                <a:gd name="connsiteY86" fmla="*/ 1208301 h 1911786"/>
                <a:gd name="connsiteX87" fmla="*/ 1274046 w 5081043"/>
                <a:gd name="connsiteY87" fmla="*/ 1204255 h 1911786"/>
                <a:gd name="connsiteX88" fmla="*/ 1217402 w 5081043"/>
                <a:gd name="connsiteY88" fmla="*/ 1192117 h 1911786"/>
                <a:gd name="connsiteX89" fmla="*/ 1140528 w 5081043"/>
                <a:gd name="connsiteY89" fmla="*/ 1171887 h 1911786"/>
                <a:gd name="connsiteX90" fmla="*/ 1035331 w 5081043"/>
                <a:gd name="connsiteY90" fmla="*/ 1139519 h 1911786"/>
                <a:gd name="connsiteX91" fmla="*/ 828985 w 5081043"/>
                <a:gd name="connsiteY91" fmla="*/ 1038368 h 1911786"/>
                <a:gd name="connsiteX92" fmla="*/ 590269 w 5081043"/>
                <a:gd name="connsiteY92" fmla="*/ 900804 h 1911786"/>
                <a:gd name="connsiteX93" fmla="*/ 238266 w 5081043"/>
                <a:gd name="connsiteY93" fmla="*/ 743009 h 1911786"/>
                <a:gd name="connsiteX94" fmla="*/ 193760 w 5081043"/>
                <a:gd name="connsiteY94" fmla="*/ 734917 h 1911786"/>
                <a:gd name="connsiteX95" fmla="*/ 177576 w 5081043"/>
                <a:gd name="connsiteY95" fmla="*/ 726825 h 1911786"/>
                <a:gd name="connsiteX96" fmla="*/ 145208 w 5081043"/>
                <a:gd name="connsiteY96" fmla="*/ 722779 h 1911786"/>
                <a:gd name="connsiteX97" fmla="*/ 133069 w 5081043"/>
                <a:gd name="connsiteY97" fmla="*/ 718733 h 1911786"/>
                <a:gd name="connsiteX98" fmla="*/ 120931 w 5081043"/>
                <a:gd name="connsiteY98" fmla="*/ 710641 h 1911786"/>
                <a:gd name="connsiteX99" fmla="*/ 104747 w 5081043"/>
                <a:gd name="connsiteY99" fmla="*/ 706595 h 1911786"/>
                <a:gd name="connsiteX100" fmla="*/ 76425 w 5081043"/>
                <a:gd name="connsiteY100" fmla="*/ 682319 h 1911786"/>
                <a:gd name="connsiteX101" fmla="*/ 104747 w 5081043"/>
                <a:gd name="connsiteY101" fmla="*/ 710641 h 1911786"/>
                <a:gd name="connsiteX102" fmla="*/ 108793 w 5081043"/>
                <a:gd name="connsiteY102"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47947 w 5081043"/>
                <a:gd name="connsiteY71" fmla="*/ 1531983 h 1911786"/>
                <a:gd name="connsiteX72" fmla="*/ 2807487 w 5081043"/>
                <a:gd name="connsiteY72" fmla="*/ 1523891 h 1911786"/>
                <a:gd name="connsiteX73" fmla="*/ 2714429 w 5081043"/>
                <a:gd name="connsiteY73" fmla="*/ 1495568 h 1911786"/>
                <a:gd name="connsiteX74" fmla="*/ 2645646 w 5081043"/>
                <a:gd name="connsiteY74" fmla="*/ 1483430 h 1911786"/>
                <a:gd name="connsiteX75" fmla="*/ 2499990 w 5081043"/>
                <a:gd name="connsiteY75" fmla="*/ 1467246 h 1911786"/>
                <a:gd name="connsiteX76" fmla="*/ 2471668 w 5081043"/>
                <a:gd name="connsiteY76" fmla="*/ 1463200 h 1911786"/>
                <a:gd name="connsiteX77" fmla="*/ 2366471 w 5081043"/>
                <a:gd name="connsiteY77" fmla="*/ 1434878 h 1911786"/>
                <a:gd name="connsiteX78" fmla="*/ 2297689 w 5081043"/>
                <a:gd name="connsiteY78" fmla="*/ 1422740 h 1911786"/>
                <a:gd name="connsiteX79" fmla="*/ 2119664 w 5081043"/>
                <a:gd name="connsiteY79" fmla="*/ 1370142 h 1911786"/>
                <a:gd name="connsiteX80" fmla="*/ 1925455 w 5081043"/>
                <a:gd name="connsiteY80" fmla="*/ 1297314 h 1911786"/>
                <a:gd name="connsiteX81" fmla="*/ 1795983 w 5081043"/>
                <a:gd name="connsiteY81" fmla="*/ 1273038 h 1911786"/>
                <a:gd name="connsiteX82" fmla="*/ 1690786 w 5081043"/>
                <a:gd name="connsiteY82" fmla="*/ 1248761 h 1911786"/>
                <a:gd name="connsiteX83" fmla="*/ 1500623 w 5081043"/>
                <a:gd name="connsiteY83" fmla="*/ 1232577 h 1911786"/>
                <a:gd name="connsiteX84" fmla="*/ 1456117 w 5081043"/>
                <a:gd name="connsiteY84" fmla="*/ 1224485 h 1911786"/>
                <a:gd name="connsiteX85" fmla="*/ 1395427 w 5081043"/>
                <a:gd name="connsiteY85" fmla="*/ 1208301 h 1911786"/>
                <a:gd name="connsiteX86" fmla="*/ 1274046 w 5081043"/>
                <a:gd name="connsiteY86" fmla="*/ 1204255 h 1911786"/>
                <a:gd name="connsiteX87" fmla="*/ 1217402 w 5081043"/>
                <a:gd name="connsiteY87" fmla="*/ 1192117 h 1911786"/>
                <a:gd name="connsiteX88" fmla="*/ 1140528 w 5081043"/>
                <a:gd name="connsiteY88" fmla="*/ 1171887 h 1911786"/>
                <a:gd name="connsiteX89" fmla="*/ 1035331 w 5081043"/>
                <a:gd name="connsiteY89" fmla="*/ 1139519 h 1911786"/>
                <a:gd name="connsiteX90" fmla="*/ 828985 w 5081043"/>
                <a:gd name="connsiteY90" fmla="*/ 1038368 h 1911786"/>
                <a:gd name="connsiteX91" fmla="*/ 590269 w 5081043"/>
                <a:gd name="connsiteY91" fmla="*/ 900804 h 1911786"/>
                <a:gd name="connsiteX92" fmla="*/ 238266 w 5081043"/>
                <a:gd name="connsiteY92" fmla="*/ 743009 h 1911786"/>
                <a:gd name="connsiteX93" fmla="*/ 193760 w 5081043"/>
                <a:gd name="connsiteY93" fmla="*/ 734917 h 1911786"/>
                <a:gd name="connsiteX94" fmla="*/ 177576 w 5081043"/>
                <a:gd name="connsiteY94" fmla="*/ 726825 h 1911786"/>
                <a:gd name="connsiteX95" fmla="*/ 145208 w 5081043"/>
                <a:gd name="connsiteY95" fmla="*/ 722779 h 1911786"/>
                <a:gd name="connsiteX96" fmla="*/ 133069 w 5081043"/>
                <a:gd name="connsiteY96" fmla="*/ 718733 h 1911786"/>
                <a:gd name="connsiteX97" fmla="*/ 120931 w 5081043"/>
                <a:gd name="connsiteY97" fmla="*/ 710641 h 1911786"/>
                <a:gd name="connsiteX98" fmla="*/ 104747 w 5081043"/>
                <a:gd name="connsiteY98" fmla="*/ 706595 h 1911786"/>
                <a:gd name="connsiteX99" fmla="*/ 76425 w 5081043"/>
                <a:gd name="connsiteY99" fmla="*/ 682319 h 1911786"/>
                <a:gd name="connsiteX100" fmla="*/ 104747 w 5081043"/>
                <a:gd name="connsiteY100" fmla="*/ 710641 h 1911786"/>
                <a:gd name="connsiteX101" fmla="*/ 108793 w 5081043"/>
                <a:gd name="connsiteY101"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904592 w 5081043"/>
                <a:gd name="connsiteY69" fmla="*/ 1548167 h 1911786"/>
                <a:gd name="connsiteX70" fmla="*/ 2884362 w 5081043"/>
                <a:gd name="connsiteY70" fmla="*/ 1544121 h 1911786"/>
                <a:gd name="connsiteX71" fmla="*/ 2807487 w 5081043"/>
                <a:gd name="connsiteY71" fmla="*/ 1523891 h 1911786"/>
                <a:gd name="connsiteX72" fmla="*/ 2714429 w 5081043"/>
                <a:gd name="connsiteY72" fmla="*/ 1495568 h 1911786"/>
                <a:gd name="connsiteX73" fmla="*/ 2645646 w 5081043"/>
                <a:gd name="connsiteY73" fmla="*/ 1483430 h 1911786"/>
                <a:gd name="connsiteX74" fmla="*/ 2499990 w 5081043"/>
                <a:gd name="connsiteY74" fmla="*/ 1467246 h 1911786"/>
                <a:gd name="connsiteX75" fmla="*/ 2471668 w 5081043"/>
                <a:gd name="connsiteY75" fmla="*/ 1463200 h 1911786"/>
                <a:gd name="connsiteX76" fmla="*/ 2366471 w 5081043"/>
                <a:gd name="connsiteY76" fmla="*/ 1434878 h 1911786"/>
                <a:gd name="connsiteX77" fmla="*/ 2297689 w 5081043"/>
                <a:gd name="connsiteY77" fmla="*/ 1422740 h 1911786"/>
                <a:gd name="connsiteX78" fmla="*/ 2119664 w 5081043"/>
                <a:gd name="connsiteY78" fmla="*/ 1370142 h 1911786"/>
                <a:gd name="connsiteX79" fmla="*/ 1925455 w 5081043"/>
                <a:gd name="connsiteY79" fmla="*/ 1297314 h 1911786"/>
                <a:gd name="connsiteX80" fmla="*/ 1795983 w 5081043"/>
                <a:gd name="connsiteY80" fmla="*/ 1273038 h 1911786"/>
                <a:gd name="connsiteX81" fmla="*/ 1690786 w 5081043"/>
                <a:gd name="connsiteY81" fmla="*/ 1248761 h 1911786"/>
                <a:gd name="connsiteX82" fmla="*/ 1500623 w 5081043"/>
                <a:gd name="connsiteY82" fmla="*/ 1232577 h 1911786"/>
                <a:gd name="connsiteX83" fmla="*/ 1456117 w 5081043"/>
                <a:gd name="connsiteY83" fmla="*/ 1224485 h 1911786"/>
                <a:gd name="connsiteX84" fmla="*/ 1395427 w 5081043"/>
                <a:gd name="connsiteY84" fmla="*/ 1208301 h 1911786"/>
                <a:gd name="connsiteX85" fmla="*/ 1274046 w 5081043"/>
                <a:gd name="connsiteY85" fmla="*/ 1204255 h 1911786"/>
                <a:gd name="connsiteX86" fmla="*/ 1217402 w 5081043"/>
                <a:gd name="connsiteY86" fmla="*/ 1192117 h 1911786"/>
                <a:gd name="connsiteX87" fmla="*/ 1140528 w 5081043"/>
                <a:gd name="connsiteY87" fmla="*/ 1171887 h 1911786"/>
                <a:gd name="connsiteX88" fmla="*/ 1035331 w 5081043"/>
                <a:gd name="connsiteY88" fmla="*/ 1139519 h 1911786"/>
                <a:gd name="connsiteX89" fmla="*/ 828985 w 5081043"/>
                <a:gd name="connsiteY89" fmla="*/ 1038368 h 1911786"/>
                <a:gd name="connsiteX90" fmla="*/ 590269 w 5081043"/>
                <a:gd name="connsiteY90" fmla="*/ 900804 h 1911786"/>
                <a:gd name="connsiteX91" fmla="*/ 238266 w 5081043"/>
                <a:gd name="connsiteY91" fmla="*/ 743009 h 1911786"/>
                <a:gd name="connsiteX92" fmla="*/ 193760 w 5081043"/>
                <a:gd name="connsiteY92" fmla="*/ 734917 h 1911786"/>
                <a:gd name="connsiteX93" fmla="*/ 177576 w 5081043"/>
                <a:gd name="connsiteY93" fmla="*/ 726825 h 1911786"/>
                <a:gd name="connsiteX94" fmla="*/ 145208 w 5081043"/>
                <a:gd name="connsiteY94" fmla="*/ 722779 h 1911786"/>
                <a:gd name="connsiteX95" fmla="*/ 133069 w 5081043"/>
                <a:gd name="connsiteY95" fmla="*/ 718733 h 1911786"/>
                <a:gd name="connsiteX96" fmla="*/ 120931 w 5081043"/>
                <a:gd name="connsiteY96" fmla="*/ 710641 h 1911786"/>
                <a:gd name="connsiteX97" fmla="*/ 104747 w 5081043"/>
                <a:gd name="connsiteY97" fmla="*/ 706595 h 1911786"/>
                <a:gd name="connsiteX98" fmla="*/ 76425 w 5081043"/>
                <a:gd name="connsiteY98" fmla="*/ 682319 h 1911786"/>
                <a:gd name="connsiteX99" fmla="*/ 104747 w 5081043"/>
                <a:gd name="connsiteY99" fmla="*/ 710641 h 1911786"/>
                <a:gd name="connsiteX100" fmla="*/ 108793 w 5081043"/>
                <a:gd name="connsiteY100"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53144 w 5081043"/>
                <a:gd name="connsiteY66" fmla="*/ 1584581 h 1911786"/>
                <a:gd name="connsiteX67" fmla="*/ 2932914 w 5081043"/>
                <a:gd name="connsiteY67" fmla="*/ 1556259 h 1911786"/>
                <a:gd name="connsiteX68" fmla="*/ 2916730 w 5081043"/>
                <a:gd name="connsiteY68" fmla="*/ 1552213 h 1911786"/>
                <a:gd name="connsiteX69" fmla="*/ 2884362 w 5081043"/>
                <a:gd name="connsiteY69" fmla="*/ 1544121 h 1911786"/>
                <a:gd name="connsiteX70" fmla="*/ 2807487 w 5081043"/>
                <a:gd name="connsiteY70" fmla="*/ 1523891 h 1911786"/>
                <a:gd name="connsiteX71" fmla="*/ 2714429 w 5081043"/>
                <a:gd name="connsiteY71" fmla="*/ 1495568 h 1911786"/>
                <a:gd name="connsiteX72" fmla="*/ 2645646 w 5081043"/>
                <a:gd name="connsiteY72" fmla="*/ 1483430 h 1911786"/>
                <a:gd name="connsiteX73" fmla="*/ 2499990 w 5081043"/>
                <a:gd name="connsiteY73" fmla="*/ 1467246 h 1911786"/>
                <a:gd name="connsiteX74" fmla="*/ 2471668 w 5081043"/>
                <a:gd name="connsiteY74" fmla="*/ 1463200 h 1911786"/>
                <a:gd name="connsiteX75" fmla="*/ 2366471 w 5081043"/>
                <a:gd name="connsiteY75" fmla="*/ 1434878 h 1911786"/>
                <a:gd name="connsiteX76" fmla="*/ 2297689 w 5081043"/>
                <a:gd name="connsiteY76" fmla="*/ 1422740 h 1911786"/>
                <a:gd name="connsiteX77" fmla="*/ 2119664 w 5081043"/>
                <a:gd name="connsiteY77" fmla="*/ 1370142 h 1911786"/>
                <a:gd name="connsiteX78" fmla="*/ 1925455 w 5081043"/>
                <a:gd name="connsiteY78" fmla="*/ 1297314 h 1911786"/>
                <a:gd name="connsiteX79" fmla="*/ 1795983 w 5081043"/>
                <a:gd name="connsiteY79" fmla="*/ 1273038 h 1911786"/>
                <a:gd name="connsiteX80" fmla="*/ 1690786 w 5081043"/>
                <a:gd name="connsiteY80" fmla="*/ 1248761 h 1911786"/>
                <a:gd name="connsiteX81" fmla="*/ 1500623 w 5081043"/>
                <a:gd name="connsiteY81" fmla="*/ 1232577 h 1911786"/>
                <a:gd name="connsiteX82" fmla="*/ 1456117 w 5081043"/>
                <a:gd name="connsiteY82" fmla="*/ 1224485 h 1911786"/>
                <a:gd name="connsiteX83" fmla="*/ 1395427 w 5081043"/>
                <a:gd name="connsiteY83" fmla="*/ 1208301 h 1911786"/>
                <a:gd name="connsiteX84" fmla="*/ 1274046 w 5081043"/>
                <a:gd name="connsiteY84" fmla="*/ 1204255 h 1911786"/>
                <a:gd name="connsiteX85" fmla="*/ 1217402 w 5081043"/>
                <a:gd name="connsiteY85" fmla="*/ 1192117 h 1911786"/>
                <a:gd name="connsiteX86" fmla="*/ 1140528 w 5081043"/>
                <a:gd name="connsiteY86" fmla="*/ 1171887 h 1911786"/>
                <a:gd name="connsiteX87" fmla="*/ 1035331 w 5081043"/>
                <a:gd name="connsiteY87" fmla="*/ 1139519 h 1911786"/>
                <a:gd name="connsiteX88" fmla="*/ 828985 w 5081043"/>
                <a:gd name="connsiteY88" fmla="*/ 1038368 h 1911786"/>
                <a:gd name="connsiteX89" fmla="*/ 590269 w 5081043"/>
                <a:gd name="connsiteY89" fmla="*/ 900804 h 1911786"/>
                <a:gd name="connsiteX90" fmla="*/ 238266 w 5081043"/>
                <a:gd name="connsiteY90" fmla="*/ 743009 h 1911786"/>
                <a:gd name="connsiteX91" fmla="*/ 193760 w 5081043"/>
                <a:gd name="connsiteY91" fmla="*/ 734917 h 1911786"/>
                <a:gd name="connsiteX92" fmla="*/ 177576 w 5081043"/>
                <a:gd name="connsiteY92" fmla="*/ 726825 h 1911786"/>
                <a:gd name="connsiteX93" fmla="*/ 145208 w 5081043"/>
                <a:gd name="connsiteY93" fmla="*/ 722779 h 1911786"/>
                <a:gd name="connsiteX94" fmla="*/ 133069 w 5081043"/>
                <a:gd name="connsiteY94" fmla="*/ 718733 h 1911786"/>
                <a:gd name="connsiteX95" fmla="*/ 120931 w 5081043"/>
                <a:gd name="connsiteY95" fmla="*/ 710641 h 1911786"/>
                <a:gd name="connsiteX96" fmla="*/ 104747 w 5081043"/>
                <a:gd name="connsiteY96" fmla="*/ 706595 h 1911786"/>
                <a:gd name="connsiteX97" fmla="*/ 76425 w 5081043"/>
                <a:gd name="connsiteY97" fmla="*/ 682319 h 1911786"/>
                <a:gd name="connsiteX98" fmla="*/ 104747 w 5081043"/>
                <a:gd name="connsiteY98" fmla="*/ 710641 h 1911786"/>
                <a:gd name="connsiteX99" fmla="*/ 108793 w 5081043"/>
                <a:gd name="connsiteY99"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32914 w 5081043"/>
                <a:gd name="connsiteY66" fmla="*/ 1556259 h 1911786"/>
                <a:gd name="connsiteX67" fmla="*/ 2916730 w 5081043"/>
                <a:gd name="connsiteY67" fmla="*/ 1552213 h 1911786"/>
                <a:gd name="connsiteX68" fmla="*/ 2884362 w 5081043"/>
                <a:gd name="connsiteY68" fmla="*/ 1544121 h 1911786"/>
                <a:gd name="connsiteX69" fmla="*/ 2807487 w 5081043"/>
                <a:gd name="connsiteY69" fmla="*/ 1523891 h 1911786"/>
                <a:gd name="connsiteX70" fmla="*/ 2714429 w 5081043"/>
                <a:gd name="connsiteY70" fmla="*/ 1495568 h 1911786"/>
                <a:gd name="connsiteX71" fmla="*/ 2645646 w 5081043"/>
                <a:gd name="connsiteY71" fmla="*/ 1483430 h 1911786"/>
                <a:gd name="connsiteX72" fmla="*/ 2499990 w 5081043"/>
                <a:gd name="connsiteY72" fmla="*/ 1467246 h 1911786"/>
                <a:gd name="connsiteX73" fmla="*/ 2471668 w 5081043"/>
                <a:gd name="connsiteY73" fmla="*/ 1463200 h 1911786"/>
                <a:gd name="connsiteX74" fmla="*/ 2366471 w 5081043"/>
                <a:gd name="connsiteY74" fmla="*/ 1434878 h 1911786"/>
                <a:gd name="connsiteX75" fmla="*/ 2297689 w 5081043"/>
                <a:gd name="connsiteY75" fmla="*/ 1422740 h 1911786"/>
                <a:gd name="connsiteX76" fmla="*/ 2119664 w 5081043"/>
                <a:gd name="connsiteY76" fmla="*/ 1370142 h 1911786"/>
                <a:gd name="connsiteX77" fmla="*/ 1925455 w 5081043"/>
                <a:gd name="connsiteY77" fmla="*/ 1297314 h 1911786"/>
                <a:gd name="connsiteX78" fmla="*/ 1795983 w 5081043"/>
                <a:gd name="connsiteY78" fmla="*/ 1273038 h 1911786"/>
                <a:gd name="connsiteX79" fmla="*/ 1690786 w 5081043"/>
                <a:gd name="connsiteY79" fmla="*/ 1248761 h 1911786"/>
                <a:gd name="connsiteX80" fmla="*/ 1500623 w 5081043"/>
                <a:gd name="connsiteY80" fmla="*/ 1232577 h 1911786"/>
                <a:gd name="connsiteX81" fmla="*/ 1456117 w 5081043"/>
                <a:gd name="connsiteY81" fmla="*/ 1224485 h 1911786"/>
                <a:gd name="connsiteX82" fmla="*/ 1395427 w 5081043"/>
                <a:gd name="connsiteY82" fmla="*/ 1208301 h 1911786"/>
                <a:gd name="connsiteX83" fmla="*/ 1274046 w 5081043"/>
                <a:gd name="connsiteY83" fmla="*/ 1204255 h 1911786"/>
                <a:gd name="connsiteX84" fmla="*/ 1217402 w 5081043"/>
                <a:gd name="connsiteY84" fmla="*/ 1192117 h 1911786"/>
                <a:gd name="connsiteX85" fmla="*/ 1140528 w 5081043"/>
                <a:gd name="connsiteY85" fmla="*/ 1171887 h 1911786"/>
                <a:gd name="connsiteX86" fmla="*/ 1035331 w 5081043"/>
                <a:gd name="connsiteY86" fmla="*/ 1139519 h 1911786"/>
                <a:gd name="connsiteX87" fmla="*/ 828985 w 5081043"/>
                <a:gd name="connsiteY87" fmla="*/ 1038368 h 1911786"/>
                <a:gd name="connsiteX88" fmla="*/ 590269 w 5081043"/>
                <a:gd name="connsiteY88" fmla="*/ 900804 h 1911786"/>
                <a:gd name="connsiteX89" fmla="*/ 238266 w 5081043"/>
                <a:gd name="connsiteY89" fmla="*/ 743009 h 1911786"/>
                <a:gd name="connsiteX90" fmla="*/ 193760 w 5081043"/>
                <a:gd name="connsiteY90" fmla="*/ 734917 h 1911786"/>
                <a:gd name="connsiteX91" fmla="*/ 177576 w 5081043"/>
                <a:gd name="connsiteY91" fmla="*/ 726825 h 1911786"/>
                <a:gd name="connsiteX92" fmla="*/ 145208 w 5081043"/>
                <a:gd name="connsiteY92" fmla="*/ 722779 h 1911786"/>
                <a:gd name="connsiteX93" fmla="*/ 133069 w 5081043"/>
                <a:gd name="connsiteY93" fmla="*/ 718733 h 1911786"/>
                <a:gd name="connsiteX94" fmla="*/ 120931 w 5081043"/>
                <a:gd name="connsiteY94" fmla="*/ 710641 h 1911786"/>
                <a:gd name="connsiteX95" fmla="*/ 104747 w 5081043"/>
                <a:gd name="connsiteY95" fmla="*/ 706595 h 1911786"/>
                <a:gd name="connsiteX96" fmla="*/ 76425 w 5081043"/>
                <a:gd name="connsiteY96" fmla="*/ 682319 h 1911786"/>
                <a:gd name="connsiteX97" fmla="*/ 104747 w 5081043"/>
                <a:gd name="connsiteY97" fmla="*/ 710641 h 1911786"/>
                <a:gd name="connsiteX98" fmla="*/ 108793 w 5081043"/>
                <a:gd name="connsiteY98"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32914 w 5081043"/>
                <a:gd name="connsiteY66" fmla="*/ 1556259 h 1911786"/>
                <a:gd name="connsiteX67" fmla="*/ 2916730 w 5081043"/>
                <a:gd name="connsiteY67" fmla="*/ 1552213 h 1911786"/>
                <a:gd name="connsiteX68" fmla="*/ 2807487 w 5081043"/>
                <a:gd name="connsiteY68" fmla="*/ 1523891 h 1911786"/>
                <a:gd name="connsiteX69" fmla="*/ 2714429 w 5081043"/>
                <a:gd name="connsiteY69" fmla="*/ 1495568 h 1911786"/>
                <a:gd name="connsiteX70" fmla="*/ 2645646 w 5081043"/>
                <a:gd name="connsiteY70" fmla="*/ 1483430 h 1911786"/>
                <a:gd name="connsiteX71" fmla="*/ 2499990 w 5081043"/>
                <a:gd name="connsiteY71" fmla="*/ 1467246 h 1911786"/>
                <a:gd name="connsiteX72" fmla="*/ 2471668 w 5081043"/>
                <a:gd name="connsiteY72" fmla="*/ 1463200 h 1911786"/>
                <a:gd name="connsiteX73" fmla="*/ 2366471 w 5081043"/>
                <a:gd name="connsiteY73" fmla="*/ 1434878 h 1911786"/>
                <a:gd name="connsiteX74" fmla="*/ 2297689 w 5081043"/>
                <a:gd name="connsiteY74" fmla="*/ 1422740 h 1911786"/>
                <a:gd name="connsiteX75" fmla="*/ 2119664 w 5081043"/>
                <a:gd name="connsiteY75" fmla="*/ 1370142 h 1911786"/>
                <a:gd name="connsiteX76" fmla="*/ 1925455 w 5081043"/>
                <a:gd name="connsiteY76" fmla="*/ 1297314 h 1911786"/>
                <a:gd name="connsiteX77" fmla="*/ 1795983 w 5081043"/>
                <a:gd name="connsiteY77" fmla="*/ 1273038 h 1911786"/>
                <a:gd name="connsiteX78" fmla="*/ 1690786 w 5081043"/>
                <a:gd name="connsiteY78" fmla="*/ 1248761 h 1911786"/>
                <a:gd name="connsiteX79" fmla="*/ 1500623 w 5081043"/>
                <a:gd name="connsiteY79" fmla="*/ 1232577 h 1911786"/>
                <a:gd name="connsiteX80" fmla="*/ 1456117 w 5081043"/>
                <a:gd name="connsiteY80" fmla="*/ 1224485 h 1911786"/>
                <a:gd name="connsiteX81" fmla="*/ 1395427 w 5081043"/>
                <a:gd name="connsiteY81" fmla="*/ 1208301 h 1911786"/>
                <a:gd name="connsiteX82" fmla="*/ 1274046 w 5081043"/>
                <a:gd name="connsiteY82" fmla="*/ 1204255 h 1911786"/>
                <a:gd name="connsiteX83" fmla="*/ 1217402 w 5081043"/>
                <a:gd name="connsiteY83" fmla="*/ 1192117 h 1911786"/>
                <a:gd name="connsiteX84" fmla="*/ 1140528 w 5081043"/>
                <a:gd name="connsiteY84" fmla="*/ 1171887 h 1911786"/>
                <a:gd name="connsiteX85" fmla="*/ 1035331 w 5081043"/>
                <a:gd name="connsiteY85" fmla="*/ 1139519 h 1911786"/>
                <a:gd name="connsiteX86" fmla="*/ 828985 w 5081043"/>
                <a:gd name="connsiteY86" fmla="*/ 1038368 h 1911786"/>
                <a:gd name="connsiteX87" fmla="*/ 590269 w 5081043"/>
                <a:gd name="connsiteY87" fmla="*/ 900804 h 1911786"/>
                <a:gd name="connsiteX88" fmla="*/ 238266 w 5081043"/>
                <a:gd name="connsiteY88" fmla="*/ 743009 h 1911786"/>
                <a:gd name="connsiteX89" fmla="*/ 193760 w 5081043"/>
                <a:gd name="connsiteY89" fmla="*/ 734917 h 1911786"/>
                <a:gd name="connsiteX90" fmla="*/ 177576 w 5081043"/>
                <a:gd name="connsiteY90" fmla="*/ 726825 h 1911786"/>
                <a:gd name="connsiteX91" fmla="*/ 145208 w 5081043"/>
                <a:gd name="connsiteY91" fmla="*/ 722779 h 1911786"/>
                <a:gd name="connsiteX92" fmla="*/ 133069 w 5081043"/>
                <a:gd name="connsiteY92" fmla="*/ 718733 h 1911786"/>
                <a:gd name="connsiteX93" fmla="*/ 120931 w 5081043"/>
                <a:gd name="connsiteY93" fmla="*/ 710641 h 1911786"/>
                <a:gd name="connsiteX94" fmla="*/ 104747 w 5081043"/>
                <a:gd name="connsiteY94" fmla="*/ 706595 h 1911786"/>
                <a:gd name="connsiteX95" fmla="*/ 76425 w 5081043"/>
                <a:gd name="connsiteY95" fmla="*/ 682319 h 1911786"/>
                <a:gd name="connsiteX96" fmla="*/ 104747 w 5081043"/>
                <a:gd name="connsiteY96" fmla="*/ 710641 h 1911786"/>
                <a:gd name="connsiteX97" fmla="*/ 108793 w 5081043"/>
                <a:gd name="connsiteY97"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645646 w 5081043"/>
                <a:gd name="connsiteY69" fmla="*/ 1483430 h 1911786"/>
                <a:gd name="connsiteX70" fmla="*/ 2499990 w 5081043"/>
                <a:gd name="connsiteY70" fmla="*/ 1467246 h 1911786"/>
                <a:gd name="connsiteX71" fmla="*/ 2471668 w 5081043"/>
                <a:gd name="connsiteY71" fmla="*/ 1463200 h 1911786"/>
                <a:gd name="connsiteX72" fmla="*/ 2366471 w 5081043"/>
                <a:gd name="connsiteY72" fmla="*/ 1434878 h 1911786"/>
                <a:gd name="connsiteX73" fmla="*/ 2297689 w 5081043"/>
                <a:gd name="connsiteY73" fmla="*/ 1422740 h 1911786"/>
                <a:gd name="connsiteX74" fmla="*/ 2119664 w 5081043"/>
                <a:gd name="connsiteY74" fmla="*/ 1370142 h 1911786"/>
                <a:gd name="connsiteX75" fmla="*/ 1925455 w 5081043"/>
                <a:gd name="connsiteY75" fmla="*/ 1297314 h 1911786"/>
                <a:gd name="connsiteX76" fmla="*/ 1795983 w 5081043"/>
                <a:gd name="connsiteY76" fmla="*/ 1273038 h 1911786"/>
                <a:gd name="connsiteX77" fmla="*/ 1690786 w 5081043"/>
                <a:gd name="connsiteY77" fmla="*/ 1248761 h 1911786"/>
                <a:gd name="connsiteX78" fmla="*/ 1500623 w 5081043"/>
                <a:gd name="connsiteY78" fmla="*/ 1232577 h 1911786"/>
                <a:gd name="connsiteX79" fmla="*/ 1456117 w 5081043"/>
                <a:gd name="connsiteY79" fmla="*/ 1224485 h 1911786"/>
                <a:gd name="connsiteX80" fmla="*/ 1395427 w 5081043"/>
                <a:gd name="connsiteY80" fmla="*/ 1208301 h 1911786"/>
                <a:gd name="connsiteX81" fmla="*/ 1274046 w 5081043"/>
                <a:gd name="connsiteY81" fmla="*/ 1204255 h 1911786"/>
                <a:gd name="connsiteX82" fmla="*/ 1217402 w 5081043"/>
                <a:gd name="connsiteY82" fmla="*/ 1192117 h 1911786"/>
                <a:gd name="connsiteX83" fmla="*/ 1140528 w 5081043"/>
                <a:gd name="connsiteY83" fmla="*/ 1171887 h 1911786"/>
                <a:gd name="connsiteX84" fmla="*/ 1035331 w 5081043"/>
                <a:gd name="connsiteY84" fmla="*/ 1139519 h 1911786"/>
                <a:gd name="connsiteX85" fmla="*/ 828985 w 5081043"/>
                <a:gd name="connsiteY85" fmla="*/ 1038368 h 1911786"/>
                <a:gd name="connsiteX86" fmla="*/ 590269 w 5081043"/>
                <a:gd name="connsiteY86" fmla="*/ 900804 h 1911786"/>
                <a:gd name="connsiteX87" fmla="*/ 238266 w 5081043"/>
                <a:gd name="connsiteY87" fmla="*/ 743009 h 1911786"/>
                <a:gd name="connsiteX88" fmla="*/ 193760 w 5081043"/>
                <a:gd name="connsiteY88" fmla="*/ 734917 h 1911786"/>
                <a:gd name="connsiteX89" fmla="*/ 177576 w 5081043"/>
                <a:gd name="connsiteY89" fmla="*/ 726825 h 1911786"/>
                <a:gd name="connsiteX90" fmla="*/ 145208 w 5081043"/>
                <a:gd name="connsiteY90" fmla="*/ 722779 h 1911786"/>
                <a:gd name="connsiteX91" fmla="*/ 133069 w 5081043"/>
                <a:gd name="connsiteY91" fmla="*/ 718733 h 1911786"/>
                <a:gd name="connsiteX92" fmla="*/ 120931 w 5081043"/>
                <a:gd name="connsiteY92" fmla="*/ 710641 h 1911786"/>
                <a:gd name="connsiteX93" fmla="*/ 104747 w 5081043"/>
                <a:gd name="connsiteY93" fmla="*/ 706595 h 1911786"/>
                <a:gd name="connsiteX94" fmla="*/ 76425 w 5081043"/>
                <a:gd name="connsiteY94" fmla="*/ 682319 h 1911786"/>
                <a:gd name="connsiteX95" fmla="*/ 104747 w 5081043"/>
                <a:gd name="connsiteY95" fmla="*/ 710641 h 1911786"/>
                <a:gd name="connsiteX96" fmla="*/ 108793 w 5081043"/>
                <a:gd name="connsiteY96"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471668 w 5081043"/>
                <a:gd name="connsiteY70" fmla="*/ 1463200 h 1911786"/>
                <a:gd name="connsiteX71" fmla="*/ 2366471 w 5081043"/>
                <a:gd name="connsiteY71" fmla="*/ 1434878 h 1911786"/>
                <a:gd name="connsiteX72" fmla="*/ 2297689 w 5081043"/>
                <a:gd name="connsiteY72" fmla="*/ 1422740 h 1911786"/>
                <a:gd name="connsiteX73" fmla="*/ 2119664 w 5081043"/>
                <a:gd name="connsiteY73" fmla="*/ 1370142 h 1911786"/>
                <a:gd name="connsiteX74" fmla="*/ 1925455 w 5081043"/>
                <a:gd name="connsiteY74" fmla="*/ 1297314 h 1911786"/>
                <a:gd name="connsiteX75" fmla="*/ 1795983 w 5081043"/>
                <a:gd name="connsiteY75" fmla="*/ 1273038 h 1911786"/>
                <a:gd name="connsiteX76" fmla="*/ 1690786 w 5081043"/>
                <a:gd name="connsiteY76" fmla="*/ 1248761 h 1911786"/>
                <a:gd name="connsiteX77" fmla="*/ 1500623 w 5081043"/>
                <a:gd name="connsiteY77" fmla="*/ 1232577 h 1911786"/>
                <a:gd name="connsiteX78" fmla="*/ 1456117 w 5081043"/>
                <a:gd name="connsiteY78" fmla="*/ 1224485 h 1911786"/>
                <a:gd name="connsiteX79" fmla="*/ 1395427 w 5081043"/>
                <a:gd name="connsiteY79" fmla="*/ 1208301 h 1911786"/>
                <a:gd name="connsiteX80" fmla="*/ 1274046 w 5081043"/>
                <a:gd name="connsiteY80" fmla="*/ 1204255 h 1911786"/>
                <a:gd name="connsiteX81" fmla="*/ 1217402 w 5081043"/>
                <a:gd name="connsiteY81" fmla="*/ 1192117 h 1911786"/>
                <a:gd name="connsiteX82" fmla="*/ 1140528 w 5081043"/>
                <a:gd name="connsiteY82" fmla="*/ 1171887 h 1911786"/>
                <a:gd name="connsiteX83" fmla="*/ 1035331 w 5081043"/>
                <a:gd name="connsiteY83" fmla="*/ 1139519 h 1911786"/>
                <a:gd name="connsiteX84" fmla="*/ 828985 w 5081043"/>
                <a:gd name="connsiteY84" fmla="*/ 1038368 h 1911786"/>
                <a:gd name="connsiteX85" fmla="*/ 590269 w 5081043"/>
                <a:gd name="connsiteY85" fmla="*/ 900804 h 1911786"/>
                <a:gd name="connsiteX86" fmla="*/ 238266 w 5081043"/>
                <a:gd name="connsiteY86" fmla="*/ 743009 h 1911786"/>
                <a:gd name="connsiteX87" fmla="*/ 193760 w 5081043"/>
                <a:gd name="connsiteY87" fmla="*/ 734917 h 1911786"/>
                <a:gd name="connsiteX88" fmla="*/ 177576 w 5081043"/>
                <a:gd name="connsiteY88" fmla="*/ 726825 h 1911786"/>
                <a:gd name="connsiteX89" fmla="*/ 145208 w 5081043"/>
                <a:gd name="connsiteY89" fmla="*/ 722779 h 1911786"/>
                <a:gd name="connsiteX90" fmla="*/ 133069 w 5081043"/>
                <a:gd name="connsiteY90" fmla="*/ 718733 h 1911786"/>
                <a:gd name="connsiteX91" fmla="*/ 120931 w 5081043"/>
                <a:gd name="connsiteY91" fmla="*/ 710641 h 1911786"/>
                <a:gd name="connsiteX92" fmla="*/ 104747 w 5081043"/>
                <a:gd name="connsiteY92" fmla="*/ 706595 h 1911786"/>
                <a:gd name="connsiteX93" fmla="*/ 76425 w 5081043"/>
                <a:gd name="connsiteY93" fmla="*/ 682319 h 1911786"/>
                <a:gd name="connsiteX94" fmla="*/ 104747 w 5081043"/>
                <a:gd name="connsiteY94" fmla="*/ 710641 h 1911786"/>
                <a:gd name="connsiteX95" fmla="*/ 108793 w 5081043"/>
                <a:gd name="connsiteY95"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366471 w 5081043"/>
                <a:gd name="connsiteY70" fmla="*/ 1434878 h 1911786"/>
                <a:gd name="connsiteX71" fmla="*/ 2297689 w 5081043"/>
                <a:gd name="connsiteY71" fmla="*/ 1422740 h 1911786"/>
                <a:gd name="connsiteX72" fmla="*/ 2119664 w 5081043"/>
                <a:gd name="connsiteY72" fmla="*/ 1370142 h 1911786"/>
                <a:gd name="connsiteX73" fmla="*/ 1925455 w 5081043"/>
                <a:gd name="connsiteY73" fmla="*/ 1297314 h 1911786"/>
                <a:gd name="connsiteX74" fmla="*/ 1795983 w 5081043"/>
                <a:gd name="connsiteY74" fmla="*/ 1273038 h 1911786"/>
                <a:gd name="connsiteX75" fmla="*/ 1690786 w 5081043"/>
                <a:gd name="connsiteY75" fmla="*/ 1248761 h 1911786"/>
                <a:gd name="connsiteX76" fmla="*/ 1500623 w 5081043"/>
                <a:gd name="connsiteY76" fmla="*/ 1232577 h 1911786"/>
                <a:gd name="connsiteX77" fmla="*/ 1456117 w 5081043"/>
                <a:gd name="connsiteY77" fmla="*/ 1224485 h 1911786"/>
                <a:gd name="connsiteX78" fmla="*/ 1395427 w 5081043"/>
                <a:gd name="connsiteY78" fmla="*/ 1208301 h 1911786"/>
                <a:gd name="connsiteX79" fmla="*/ 1274046 w 5081043"/>
                <a:gd name="connsiteY79" fmla="*/ 1204255 h 1911786"/>
                <a:gd name="connsiteX80" fmla="*/ 1217402 w 5081043"/>
                <a:gd name="connsiteY80" fmla="*/ 1192117 h 1911786"/>
                <a:gd name="connsiteX81" fmla="*/ 1140528 w 5081043"/>
                <a:gd name="connsiteY81" fmla="*/ 1171887 h 1911786"/>
                <a:gd name="connsiteX82" fmla="*/ 1035331 w 5081043"/>
                <a:gd name="connsiteY82" fmla="*/ 1139519 h 1911786"/>
                <a:gd name="connsiteX83" fmla="*/ 828985 w 5081043"/>
                <a:gd name="connsiteY83" fmla="*/ 1038368 h 1911786"/>
                <a:gd name="connsiteX84" fmla="*/ 590269 w 5081043"/>
                <a:gd name="connsiteY84" fmla="*/ 900804 h 1911786"/>
                <a:gd name="connsiteX85" fmla="*/ 238266 w 5081043"/>
                <a:gd name="connsiteY85" fmla="*/ 743009 h 1911786"/>
                <a:gd name="connsiteX86" fmla="*/ 193760 w 5081043"/>
                <a:gd name="connsiteY86" fmla="*/ 734917 h 1911786"/>
                <a:gd name="connsiteX87" fmla="*/ 177576 w 5081043"/>
                <a:gd name="connsiteY87" fmla="*/ 726825 h 1911786"/>
                <a:gd name="connsiteX88" fmla="*/ 145208 w 5081043"/>
                <a:gd name="connsiteY88" fmla="*/ 722779 h 1911786"/>
                <a:gd name="connsiteX89" fmla="*/ 133069 w 5081043"/>
                <a:gd name="connsiteY89" fmla="*/ 718733 h 1911786"/>
                <a:gd name="connsiteX90" fmla="*/ 120931 w 5081043"/>
                <a:gd name="connsiteY90" fmla="*/ 710641 h 1911786"/>
                <a:gd name="connsiteX91" fmla="*/ 104747 w 5081043"/>
                <a:gd name="connsiteY91" fmla="*/ 706595 h 1911786"/>
                <a:gd name="connsiteX92" fmla="*/ 76425 w 5081043"/>
                <a:gd name="connsiteY92" fmla="*/ 682319 h 1911786"/>
                <a:gd name="connsiteX93" fmla="*/ 104747 w 5081043"/>
                <a:gd name="connsiteY93" fmla="*/ 710641 h 1911786"/>
                <a:gd name="connsiteX94" fmla="*/ 108793 w 5081043"/>
                <a:gd name="connsiteY94"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366471 w 5081043"/>
                <a:gd name="connsiteY70" fmla="*/ 1434878 h 1911786"/>
                <a:gd name="connsiteX71" fmla="*/ 2119664 w 5081043"/>
                <a:gd name="connsiteY71" fmla="*/ 1370142 h 1911786"/>
                <a:gd name="connsiteX72" fmla="*/ 1925455 w 5081043"/>
                <a:gd name="connsiteY72" fmla="*/ 1297314 h 1911786"/>
                <a:gd name="connsiteX73" fmla="*/ 1795983 w 5081043"/>
                <a:gd name="connsiteY73" fmla="*/ 1273038 h 1911786"/>
                <a:gd name="connsiteX74" fmla="*/ 1690786 w 5081043"/>
                <a:gd name="connsiteY74" fmla="*/ 1248761 h 1911786"/>
                <a:gd name="connsiteX75" fmla="*/ 1500623 w 5081043"/>
                <a:gd name="connsiteY75" fmla="*/ 1232577 h 1911786"/>
                <a:gd name="connsiteX76" fmla="*/ 1456117 w 5081043"/>
                <a:gd name="connsiteY76" fmla="*/ 1224485 h 1911786"/>
                <a:gd name="connsiteX77" fmla="*/ 1395427 w 5081043"/>
                <a:gd name="connsiteY77" fmla="*/ 1208301 h 1911786"/>
                <a:gd name="connsiteX78" fmla="*/ 1274046 w 5081043"/>
                <a:gd name="connsiteY78" fmla="*/ 1204255 h 1911786"/>
                <a:gd name="connsiteX79" fmla="*/ 1217402 w 5081043"/>
                <a:gd name="connsiteY79" fmla="*/ 1192117 h 1911786"/>
                <a:gd name="connsiteX80" fmla="*/ 1140528 w 5081043"/>
                <a:gd name="connsiteY80" fmla="*/ 1171887 h 1911786"/>
                <a:gd name="connsiteX81" fmla="*/ 1035331 w 5081043"/>
                <a:gd name="connsiteY81" fmla="*/ 1139519 h 1911786"/>
                <a:gd name="connsiteX82" fmla="*/ 828985 w 5081043"/>
                <a:gd name="connsiteY82" fmla="*/ 1038368 h 1911786"/>
                <a:gd name="connsiteX83" fmla="*/ 590269 w 5081043"/>
                <a:gd name="connsiteY83" fmla="*/ 900804 h 1911786"/>
                <a:gd name="connsiteX84" fmla="*/ 238266 w 5081043"/>
                <a:gd name="connsiteY84" fmla="*/ 743009 h 1911786"/>
                <a:gd name="connsiteX85" fmla="*/ 193760 w 5081043"/>
                <a:gd name="connsiteY85" fmla="*/ 734917 h 1911786"/>
                <a:gd name="connsiteX86" fmla="*/ 177576 w 5081043"/>
                <a:gd name="connsiteY86" fmla="*/ 726825 h 1911786"/>
                <a:gd name="connsiteX87" fmla="*/ 145208 w 5081043"/>
                <a:gd name="connsiteY87" fmla="*/ 722779 h 1911786"/>
                <a:gd name="connsiteX88" fmla="*/ 133069 w 5081043"/>
                <a:gd name="connsiteY88" fmla="*/ 718733 h 1911786"/>
                <a:gd name="connsiteX89" fmla="*/ 120931 w 5081043"/>
                <a:gd name="connsiteY89" fmla="*/ 710641 h 1911786"/>
                <a:gd name="connsiteX90" fmla="*/ 104747 w 5081043"/>
                <a:gd name="connsiteY90" fmla="*/ 706595 h 1911786"/>
                <a:gd name="connsiteX91" fmla="*/ 76425 w 5081043"/>
                <a:gd name="connsiteY91" fmla="*/ 682319 h 1911786"/>
                <a:gd name="connsiteX92" fmla="*/ 104747 w 5081043"/>
                <a:gd name="connsiteY92" fmla="*/ 710641 h 1911786"/>
                <a:gd name="connsiteX93" fmla="*/ 108793 w 5081043"/>
                <a:gd name="connsiteY93"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366471 w 5081043"/>
                <a:gd name="connsiteY70" fmla="*/ 1434878 h 1911786"/>
                <a:gd name="connsiteX71" fmla="*/ 1925455 w 5081043"/>
                <a:gd name="connsiteY71" fmla="*/ 1297314 h 1911786"/>
                <a:gd name="connsiteX72" fmla="*/ 1795983 w 5081043"/>
                <a:gd name="connsiteY72" fmla="*/ 1273038 h 1911786"/>
                <a:gd name="connsiteX73" fmla="*/ 1690786 w 5081043"/>
                <a:gd name="connsiteY73" fmla="*/ 1248761 h 1911786"/>
                <a:gd name="connsiteX74" fmla="*/ 1500623 w 5081043"/>
                <a:gd name="connsiteY74" fmla="*/ 1232577 h 1911786"/>
                <a:gd name="connsiteX75" fmla="*/ 1456117 w 5081043"/>
                <a:gd name="connsiteY75" fmla="*/ 1224485 h 1911786"/>
                <a:gd name="connsiteX76" fmla="*/ 1395427 w 5081043"/>
                <a:gd name="connsiteY76" fmla="*/ 1208301 h 1911786"/>
                <a:gd name="connsiteX77" fmla="*/ 1274046 w 5081043"/>
                <a:gd name="connsiteY77" fmla="*/ 1204255 h 1911786"/>
                <a:gd name="connsiteX78" fmla="*/ 1217402 w 5081043"/>
                <a:gd name="connsiteY78" fmla="*/ 1192117 h 1911786"/>
                <a:gd name="connsiteX79" fmla="*/ 1140528 w 5081043"/>
                <a:gd name="connsiteY79" fmla="*/ 1171887 h 1911786"/>
                <a:gd name="connsiteX80" fmla="*/ 1035331 w 5081043"/>
                <a:gd name="connsiteY80" fmla="*/ 1139519 h 1911786"/>
                <a:gd name="connsiteX81" fmla="*/ 828985 w 5081043"/>
                <a:gd name="connsiteY81" fmla="*/ 1038368 h 1911786"/>
                <a:gd name="connsiteX82" fmla="*/ 590269 w 5081043"/>
                <a:gd name="connsiteY82" fmla="*/ 900804 h 1911786"/>
                <a:gd name="connsiteX83" fmla="*/ 238266 w 5081043"/>
                <a:gd name="connsiteY83" fmla="*/ 743009 h 1911786"/>
                <a:gd name="connsiteX84" fmla="*/ 193760 w 5081043"/>
                <a:gd name="connsiteY84" fmla="*/ 734917 h 1911786"/>
                <a:gd name="connsiteX85" fmla="*/ 177576 w 5081043"/>
                <a:gd name="connsiteY85" fmla="*/ 726825 h 1911786"/>
                <a:gd name="connsiteX86" fmla="*/ 145208 w 5081043"/>
                <a:gd name="connsiteY86" fmla="*/ 722779 h 1911786"/>
                <a:gd name="connsiteX87" fmla="*/ 133069 w 5081043"/>
                <a:gd name="connsiteY87" fmla="*/ 718733 h 1911786"/>
                <a:gd name="connsiteX88" fmla="*/ 120931 w 5081043"/>
                <a:gd name="connsiteY88" fmla="*/ 710641 h 1911786"/>
                <a:gd name="connsiteX89" fmla="*/ 104747 w 5081043"/>
                <a:gd name="connsiteY89" fmla="*/ 706595 h 1911786"/>
                <a:gd name="connsiteX90" fmla="*/ 76425 w 5081043"/>
                <a:gd name="connsiteY90" fmla="*/ 682319 h 1911786"/>
                <a:gd name="connsiteX91" fmla="*/ 104747 w 5081043"/>
                <a:gd name="connsiteY91" fmla="*/ 710641 h 1911786"/>
                <a:gd name="connsiteX92" fmla="*/ 108793 w 5081043"/>
                <a:gd name="connsiteY92"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366471 w 5081043"/>
                <a:gd name="connsiteY70" fmla="*/ 1434878 h 1911786"/>
                <a:gd name="connsiteX71" fmla="*/ 1795983 w 5081043"/>
                <a:gd name="connsiteY71" fmla="*/ 1273038 h 1911786"/>
                <a:gd name="connsiteX72" fmla="*/ 1690786 w 5081043"/>
                <a:gd name="connsiteY72" fmla="*/ 1248761 h 1911786"/>
                <a:gd name="connsiteX73" fmla="*/ 1500623 w 5081043"/>
                <a:gd name="connsiteY73" fmla="*/ 1232577 h 1911786"/>
                <a:gd name="connsiteX74" fmla="*/ 1456117 w 5081043"/>
                <a:gd name="connsiteY74" fmla="*/ 1224485 h 1911786"/>
                <a:gd name="connsiteX75" fmla="*/ 1395427 w 5081043"/>
                <a:gd name="connsiteY75" fmla="*/ 1208301 h 1911786"/>
                <a:gd name="connsiteX76" fmla="*/ 1274046 w 5081043"/>
                <a:gd name="connsiteY76" fmla="*/ 1204255 h 1911786"/>
                <a:gd name="connsiteX77" fmla="*/ 1217402 w 5081043"/>
                <a:gd name="connsiteY77" fmla="*/ 1192117 h 1911786"/>
                <a:gd name="connsiteX78" fmla="*/ 1140528 w 5081043"/>
                <a:gd name="connsiteY78" fmla="*/ 1171887 h 1911786"/>
                <a:gd name="connsiteX79" fmla="*/ 1035331 w 5081043"/>
                <a:gd name="connsiteY79" fmla="*/ 1139519 h 1911786"/>
                <a:gd name="connsiteX80" fmla="*/ 828985 w 5081043"/>
                <a:gd name="connsiteY80" fmla="*/ 1038368 h 1911786"/>
                <a:gd name="connsiteX81" fmla="*/ 590269 w 5081043"/>
                <a:gd name="connsiteY81" fmla="*/ 900804 h 1911786"/>
                <a:gd name="connsiteX82" fmla="*/ 238266 w 5081043"/>
                <a:gd name="connsiteY82" fmla="*/ 743009 h 1911786"/>
                <a:gd name="connsiteX83" fmla="*/ 193760 w 5081043"/>
                <a:gd name="connsiteY83" fmla="*/ 734917 h 1911786"/>
                <a:gd name="connsiteX84" fmla="*/ 177576 w 5081043"/>
                <a:gd name="connsiteY84" fmla="*/ 726825 h 1911786"/>
                <a:gd name="connsiteX85" fmla="*/ 145208 w 5081043"/>
                <a:gd name="connsiteY85" fmla="*/ 722779 h 1911786"/>
                <a:gd name="connsiteX86" fmla="*/ 133069 w 5081043"/>
                <a:gd name="connsiteY86" fmla="*/ 718733 h 1911786"/>
                <a:gd name="connsiteX87" fmla="*/ 120931 w 5081043"/>
                <a:gd name="connsiteY87" fmla="*/ 710641 h 1911786"/>
                <a:gd name="connsiteX88" fmla="*/ 104747 w 5081043"/>
                <a:gd name="connsiteY88" fmla="*/ 706595 h 1911786"/>
                <a:gd name="connsiteX89" fmla="*/ 76425 w 5081043"/>
                <a:gd name="connsiteY89" fmla="*/ 682319 h 1911786"/>
                <a:gd name="connsiteX90" fmla="*/ 104747 w 5081043"/>
                <a:gd name="connsiteY90" fmla="*/ 710641 h 1911786"/>
                <a:gd name="connsiteX91" fmla="*/ 108793 w 5081043"/>
                <a:gd name="connsiteY91"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366471 w 5081043"/>
                <a:gd name="connsiteY70" fmla="*/ 1434878 h 1911786"/>
                <a:gd name="connsiteX71" fmla="*/ 1795983 w 5081043"/>
                <a:gd name="connsiteY71" fmla="*/ 1273038 h 1911786"/>
                <a:gd name="connsiteX72" fmla="*/ 1500623 w 5081043"/>
                <a:gd name="connsiteY72" fmla="*/ 1232577 h 1911786"/>
                <a:gd name="connsiteX73" fmla="*/ 1456117 w 5081043"/>
                <a:gd name="connsiteY73" fmla="*/ 1224485 h 1911786"/>
                <a:gd name="connsiteX74" fmla="*/ 1395427 w 5081043"/>
                <a:gd name="connsiteY74" fmla="*/ 1208301 h 1911786"/>
                <a:gd name="connsiteX75" fmla="*/ 1274046 w 5081043"/>
                <a:gd name="connsiteY75" fmla="*/ 1204255 h 1911786"/>
                <a:gd name="connsiteX76" fmla="*/ 1217402 w 5081043"/>
                <a:gd name="connsiteY76" fmla="*/ 1192117 h 1911786"/>
                <a:gd name="connsiteX77" fmla="*/ 1140528 w 5081043"/>
                <a:gd name="connsiteY77" fmla="*/ 1171887 h 1911786"/>
                <a:gd name="connsiteX78" fmla="*/ 1035331 w 5081043"/>
                <a:gd name="connsiteY78" fmla="*/ 1139519 h 1911786"/>
                <a:gd name="connsiteX79" fmla="*/ 828985 w 5081043"/>
                <a:gd name="connsiteY79" fmla="*/ 1038368 h 1911786"/>
                <a:gd name="connsiteX80" fmla="*/ 590269 w 5081043"/>
                <a:gd name="connsiteY80" fmla="*/ 900804 h 1911786"/>
                <a:gd name="connsiteX81" fmla="*/ 238266 w 5081043"/>
                <a:gd name="connsiteY81" fmla="*/ 743009 h 1911786"/>
                <a:gd name="connsiteX82" fmla="*/ 193760 w 5081043"/>
                <a:gd name="connsiteY82" fmla="*/ 734917 h 1911786"/>
                <a:gd name="connsiteX83" fmla="*/ 177576 w 5081043"/>
                <a:gd name="connsiteY83" fmla="*/ 726825 h 1911786"/>
                <a:gd name="connsiteX84" fmla="*/ 145208 w 5081043"/>
                <a:gd name="connsiteY84" fmla="*/ 722779 h 1911786"/>
                <a:gd name="connsiteX85" fmla="*/ 133069 w 5081043"/>
                <a:gd name="connsiteY85" fmla="*/ 718733 h 1911786"/>
                <a:gd name="connsiteX86" fmla="*/ 120931 w 5081043"/>
                <a:gd name="connsiteY86" fmla="*/ 710641 h 1911786"/>
                <a:gd name="connsiteX87" fmla="*/ 104747 w 5081043"/>
                <a:gd name="connsiteY87" fmla="*/ 706595 h 1911786"/>
                <a:gd name="connsiteX88" fmla="*/ 76425 w 5081043"/>
                <a:gd name="connsiteY88" fmla="*/ 682319 h 1911786"/>
                <a:gd name="connsiteX89" fmla="*/ 104747 w 5081043"/>
                <a:gd name="connsiteY89" fmla="*/ 710641 h 1911786"/>
                <a:gd name="connsiteX90" fmla="*/ 108793 w 5081043"/>
                <a:gd name="connsiteY90"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366471 w 5081043"/>
                <a:gd name="connsiteY70" fmla="*/ 1434878 h 1911786"/>
                <a:gd name="connsiteX71" fmla="*/ 1795983 w 5081043"/>
                <a:gd name="connsiteY71" fmla="*/ 1273038 h 1911786"/>
                <a:gd name="connsiteX72" fmla="*/ 1456117 w 5081043"/>
                <a:gd name="connsiteY72" fmla="*/ 1224485 h 1911786"/>
                <a:gd name="connsiteX73" fmla="*/ 1395427 w 5081043"/>
                <a:gd name="connsiteY73" fmla="*/ 1208301 h 1911786"/>
                <a:gd name="connsiteX74" fmla="*/ 1274046 w 5081043"/>
                <a:gd name="connsiteY74" fmla="*/ 1204255 h 1911786"/>
                <a:gd name="connsiteX75" fmla="*/ 1217402 w 5081043"/>
                <a:gd name="connsiteY75" fmla="*/ 1192117 h 1911786"/>
                <a:gd name="connsiteX76" fmla="*/ 1140528 w 5081043"/>
                <a:gd name="connsiteY76" fmla="*/ 1171887 h 1911786"/>
                <a:gd name="connsiteX77" fmla="*/ 1035331 w 5081043"/>
                <a:gd name="connsiteY77" fmla="*/ 1139519 h 1911786"/>
                <a:gd name="connsiteX78" fmla="*/ 828985 w 5081043"/>
                <a:gd name="connsiteY78" fmla="*/ 1038368 h 1911786"/>
                <a:gd name="connsiteX79" fmla="*/ 590269 w 5081043"/>
                <a:gd name="connsiteY79" fmla="*/ 900804 h 1911786"/>
                <a:gd name="connsiteX80" fmla="*/ 238266 w 5081043"/>
                <a:gd name="connsiteY80" fmla="*/ 743009 h 1911786"/>
                <a:gd name="connsiteX81" fmla="*/ 193760 w 5081043"/>
                <a:gd name="connsiteY81" fmla="*/ 734917 h 1911786"/>
                <a:gd name="connsiteX82" fmla="*/ 177576 w 5081043"/>
                <a:gd name="connsiteY82" fmla="*/ 726825 h 1911786"/>
                <a:gd name="connsiteX83" fmla="*/ 145208 w 5081043"/>
                <a:gd name="connsiteY83" fmla="*/ 722779 h 1911786"/>
                <a:gd name="connsiteX84" fmla="*/ 133069 w 5081043"/>
                <a:gd name="connsiteY84" fmla="*/ 718733 h 1911786"/>
                <a:gd name="connsiteX85" fmla="*/ 120931 w 5081043"/>
                <a:gd name="connsiteY85" fmla="*/ 710641 h 1911786"/>
                <a:gd name="connsiteX86" fmla="*/ 104747 w 5081043"/>
                <a:gd name="connsiteY86" fmla="*/ 706595 h 1911786"/>
                <a:gd name="connsiteX87" fmla="*/ 76425 w 5081043"/>
                <a:gd name="connsiteY87" fmla="*/ 682319 h 1911786"/>
                <a:gd name="connsiteX88" fmla="*/ 104747 w 5081043"/>
                <a:gd name="connsiteY88" fmla="*/ 710641 h 1911786"/>
                <a:gd name="connsiteX89" fmla="*/ 108793 w 5081043"/>
                <a:gd name="connsiteY89"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366471 w 5081043"/>
                <a:gd name="connsiteY70" fmla="*/ 1434878 h 1911786"/>
                <a:gd name="connsiteX71" fmla="*/ 1795983 w 5081043"/>
                <a:gd name="connsiteY71" fmla="*/ 1273038 h 1911786"/>
                <a:gd name="connsiteX72" fmla="*/ 1395427 w 5081043"/>
                <a:gd name="connsiteY72" fmla="*/ 1208301 h 1911786"/>
                <a:gd name="connsiteX73" fmla="*/ 1274046 w 5081043"/>
                <a:gd name="connsiteY73" fmla="*/ 1204255 h 1911786"/>
                <a:gd name="connsiteX74" fmla="*/ 1217402 w 5081043"/>
                <a:gd name="connsiteY74" fmla="*/ 1192117 h 1911786"/>
                <a:gd name="connsiteX75" fmla="*/ 1140528 w 5081043"/>
                <a:gd name="connsiteY75" fmla="*/ 1171887 h 1911786"/>
                <a:gd name="connsiteX76" fmla="*/ 1035331 w 5081043"/>
                <a:gd name="connsiteY76" fmla="*/ 1139519 h 1911786"/>
                <a:gd name="connsiteX77" fmla="*/ 828985 w 5081043"/>
                <a:gd name="connsiteY77" fmla="*/ 1038368 h 1911786"/>
                <a:gd name="connsiteX78" fmla="*/ 590269 w 5081043"/>
                <a:gd name="connsiteY78" fmla="*/ 900804 h 1911786"/>
                <a:gd name="connsiteX79" fmla="*/ 238266 w 5081043"/>
                <a:gd name="connsiteY79" fmla="*/ 743009 h 1911786"/>
                <a:gd name="connsiteX80" fmla="*/ 193760 w 5081043"/>
                <a:gd name="connsiteY80" fmla="*/ 734917 h 1911786"/>
                <a:gd name="connsiteX81" fmla="*/ 177576 w 5081043"/>
                <a:gd name="connsiteY81" fmla="*/ 726825 h 1911786"/>
                <a:gd name="connsiteX82" fmla="*/ 145208 w 5081043"/>
                <a:gd name="connsiteY82" fmla="*/ 722779 h 1911786"/>
                <a:gd name="connsiteX83" fmla="*/ 133069 w 5081043"/>
                <a:gd name="connsiteY83" fmla="*/ 718733 h 1911786"/>
                <a:gd name="connsiteX84" fmla="*/ 120931 w 5081043"/>
                <a:gd name="connsiteY84" fmla="*/ 710641 h 1911786"/>
                <a:gd name="connsiteX85" fmla="*/ 104747 w 5081043"/>
                <a:gd name="connsiteY85" fmla="*/ 706595 h 1911786"/>
                <a:gd name="connsiteX86" fmla="*/ 76425 w 5081043"/>
                <a:gd name="connsiteY86" fmla="*/ 682319 h 1911786"/>
                <a:gd name="connsiteX87" fmla="*/ 104747 w 5081043"/>
                <a:gd name="connsiteY87" fmla="*/ 710641 h 1911786"/>
                <a:gd name="connsiteX88" fmla="*/ 108793 w 5081043"/>
                <a:gd name="connsiteY88"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366471 w 5081043"/>
                <a:gd name="connsiteY70" fmla="*/ 1434878 h 1911786"/>
                <a:gd name="connsiteX71" fmla="*/ 1795983 w 5081043"/>
                <a:gd name="connsiteY71" fmla="*/ 1273038 h 1911786"/>
                <a:gd name="connsiteX72" fmla="*/ 1274046 w 5081043"/>
                <a:gd name="connsiteY72" fmla="*/ 1204255 h 1911786"/>
                <a:gd name="connsiteX73" fmla="*/ 1217402 w 5081043"/>
                <a:gd name="connsiteY73" fmla="*/ 1192117 h 1911786"/>
                <a:gd name="connsiteX74" fmla="*/ 1140528 w 5081043"/>
                <a:gd name="connsiteY74" fmla="*/ 1171887 h 1911786"/>
                <a:gd name="connsiteX75" fmla="*/ 1035331 w 5081043"/>
                <a:gd name="connsiteY75" fmla="*/ 1139519 h 1911786"/>
                <a:gd name="connsiteX76" fmla="*/ 828985 w 5081043"/>
                <a:gd name="connsiteY76" fmla="*/ 1038368 h 1911786"/>
                <a:gd name="connsiteX77" fmla="*/ 590269 w 5081043"/>
                <a:gd name="connsiteY77" fmla="*/ 900804 h 1911786"/>
                <a:gd name="connsiteX78" fmla="*/ 238266 w 5081043"/>
                <a:gd name="connsiteY78" fmla="*/ 743009 h 1911786"/>
                <a:gd name="connsiteX79" fmla="*/ 193760 w 5081043"/>
                <a:gd name="connsiteY79" fmla="*/ 734917 h 1911786"/>
                <a:gd name="connsiteX80" fmla="*/ 177576 w 5081043"/>
                <a:gd name="connsiteY80" fmla="*/ 726825 h 1911786"/>
                <a:gd name="connsiteX81" fmla="*/ 145208 w 5081043"/>
                <a:gd name="connsiteY81" fmla="*/ 722779 h 1911786"/>
                <a:gd name="connsiteX82" fmla="*/ 133069 w 5081043"/>
                <a:gd name="connsiteY82" fmla="*/ 718733 h 1911786"/>
                <a:gd name="connsiteX83" fmla="*/ 120931 w 5081043"/>
                <a:gd name="connsiteY83" fmla="*/ 710641 h 1911786"/>
                <a:gd name="connsiteX84" fmla="*/ 104747 w 5081043"/>
                <a:gd name="connsiteY84" fmla="*/ 706595 h 1911786"/>
                <a:gd name="connsiteX85" fmla="*/ 76425 w 5081043"/>
                <a:gd name="connsiteY85" fmla="*/ 682319 h 1911786"/>
                <a:gd name="connsiteX86" fmla="*/ 104747 w 5081043"/>
                <a:gd name="connsiteY86" fmla="*/ 710641 h 1911786"/>
                <a:gd name="connsiteX87" fmla="*/ 108793 w 5081043"/>
                <a:gd name="connsiteY87"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366471 w 5081043"/>
                <a:gd name="connsiteY70" fmla="*/ 1434878 h 1911786"/>
                <a:gd name="connsiteX71" fmla="*/ 1795983 w 5081043"/>
                <a:gd name="connsiteY71" fmla="*/ 1273038 h 1911786"/>
                <a:gd name="connsiteX72" fmla="*/ 1274046 w 5081043"/>
                <a:gd name="connsiteY72" fmla="*/ 1204255 h 1911786"/>
                <a:gd name="connsiteX73" fmla="*/ 1140528 w 5081043"/>
                <a:gd name="connsiteY73" fmla="*/ 1171887 h 1911786"/>
                <a:gd name="connsiteX74" fmla="*/ 1035331 w 5081043"/>
                <a:gd name="connsiteY74" fmla="*/ 1139519 h 1911786"/>
                <a:gd name="connsiteX75" fmla="*/ 828985 w 5081043"/>
                <a:gd name="connsiteY75" fmla="*/ 1038368 h 1911786"/>
                <a:gd name="connsiteX76" fmla="*/ 590269 w 5081043"/>
                <a:gd name="connsiteY76" fmla="*/ 900804 h 1911786"/>
                <a:gd name="connsiteX77" fmla="*/ 238266 w 5081043"/>
                <a:gd name="connsiteY77" fmla="*/ 743009 h 1911786"/>
                <a:gd name="connsiteX78" fmla="*/ 193760 w 5081043"/>
                <a:gd name="connsiteY78" fmla="*/ 734917 h 1911786"/>
                <a:gd name="connsiteX79" fmla="*/ 177576 w 5081043"/>
                <a:gd name="connsiteY79" fmla="*/ 726825 h 1911786"/>
                <a:gd name="connsiteX80" fmla="*/ 145208 w 5081043"/>
                <a:gd name="connsiteY80" fmla="*/ 722779 h 1911786"/>
                <a:gd name="connsiteX81" fmla="*/ 133069 w 5081043"/>
                <a:gd name="connsiteY81" fmla="*/ 718733 h 1911786"/>
                <a:gd name="connsiteX82" fmla="*/ 120931 w 5081043"/>
                <a:gd name="connsiteY82" fmla="*/ 710641 h 1911786"/>
                <a:gd name="connsiteX83" fmla="*/ 104747 w 5081043"/>
                <a:gd name="connsiteY83" fmla="*/ 706595 h 1911786"/>
                <a:gd name="connsiteX84" fmla="*/ 76425 w 5081043"/>
                <a:gd name="connsiteY84" fmla="*/ 682319 h 1911786"/>
                <a:gd name="connsiteX85" fmla="*/ 104747 w 5081043"/>
                <a:gd name="connsiteY85" fmla="*/ 710641 h 1911786"/>
                <a:gd name="connsiteX86" fmla="*/ 108793 w 5081043"/>
                <a:gd name="connsiteY86"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499990 w 5081043"/>
                <a:gd name="connsiteY69" fmla="*/ 1467246 h 1911786"/>
                <a:gd name="connsiteX70" fmla="*/ 2366471 w 5081043"/>
                <a:gd name="connsiteY70" fmla="*/ 1434878 h 1911786"/>
                <a:gd name="connsiteX71" fmla="*/ 1795983 w 5081043"/>
                <a:gd name="connsiteY71" fmla="*/ 1273038 h 1911786"/>
                <a:gd name="connsiteX72" fmla="*/ 1274046 w 5081043"/>
                <a:gd name="connsiteY72" fmla="*/ 1204255 h 1911786"/>
                <a:gd name="connsiteX73" fmla="*/ 1035331 w 5081043"/>
                <a:gd name="connsiteY73" fmla="*/ 1139519 h 1911786"/>
                <a:gd name="connsiteX74" fmla="*/ 828985 w 5081043"/>
                <a:gd name="connsiteY74" fmla="*/ 1038368 h 1911786"/>
                <a:gd name="connsiteX75" fmla="*/ 590269 w 5081043"/>
                <a:gd name="connsiteY75" fmla="*/ 900804 h 1911786"/>
                <a:gd name="connsiteX76" fmla="*/ 238266 w 5081043"/>
                <a:gd name="connsiteY76" fmla="*/ 743009 h 1911786"/>
                <a:gd name="connsiteX77" fmla="*/ 193760 w 5081043"/>
                <a:gd name="connsiteY77" fmla="*/ 734917 h 1911786"/>
                <a:gd name="connsiteX78" fmla="*/ 177576 w 5081043"/>
                <a:gd name="connsiteY78" fmla="*/ 726825 h 1911786"/>
                <a:gd name="connsiteX79" fmla="*/ 145208 w 5081043"/>
                <a:gd name="connsiteY79" fmla="*/ 722779 h 1911786"/>
                <a:gd name="connsiteX80" fmla="*/ 133069 w 5081043"/>
                <a:gd name="connsiteY80" fmla="*/ 718733 h 1911786"/>
                <a:gd name="connsiteX81" fmla="*/ 120931 w 5081043"/>
                <a:gd name="connsiteY81" fmla="*/ 710641 h 1911786"/>
                <a:gd name="connsiteX82" fmla="*/ 104747 w 5081043"/>
                <a:gd name="connsiteY82" fmla="*/ 706595 h 1911786"/>
                <a:gd name="connsiteX83" fmla="*/ 76425 w 5081043"/>
                <a:gd name="connsiteY83" fmla="*/ 682319 h 1911786"/>
                <a:gd name="connsiteX84" fmla="*/ 104747 w 5081043"/>
                <a:gd name="connsiteY84" fmla="*/ 710641 h 1911786"/>
                <a:gd name="connsiteX85" fmla="*/ 108793 w 5081043"/>
                <a:gd name="connsiteY85"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807487 w 5081043"/>
                <a:gd name="connsiteY67" fmla="*/ 1523891 h 1911786"/>
                <a:gd name="connsiteX68" fmla="*/ 2714429 w 5081043"/>
                <a:gd name="connsiteY68" fmla="*/ 1495568 h 1911786"/>
                <a:gd name="connsiteX69" fmla="*/ 2366471 w 5081043"/>
                <a:gd name="connsiteY69" fmla="*/ 1434878 h 1911786"/>
                <a:gd name="connsiteX70" fmla="*/ 1795983 w 5081043"/>
                <a:gd name="connsiteY70" fmla="*/ 1273038 h 1911786"/>
                <a:gd name="connsiteX71" fmla="*/ 1274046 w 5081043"/>
                <a:gd name="connsiteY71" fmla="*/ 1204255 h 1911786"/>
                <a:gd name="connsiteX72" fmla="*/ 1035331 w 5081043"/>
                <a:gd name="connsiteY72" fmla="*/ 1139519 h 1911786"/>
                <a:gd name="connsiteX73" fmla="*/ 828985 w 5081043"/>
                <a:gd name="connsiteY73" fmla="*/ 1038368 h 1911786"/>
                <a:gd name="connsiteX74" fmla="*/ 590269 w 5081043"/>
                <a:gd name="connsiteY74" fmla="*/ 900804 h 1911786"/>
                <a:gd name="connsiteX75" fmla="*/ 238266 w 5081043"/>
                <a:gd name="connsiteY75" fmla="*/ 743009 h 1911786"/>
                <a:gd name="connsiteX76" fmla="*/ 193760 w 5081043"/>
                <a:gd name="connsiteY76" fmla="*/ 734917 h 1911786"/>
                <a:gd name="connsiteX77" fmla="*/ 177576 w 5081043"/>
                <a:gd name="connsiteY77" fmla="*/ 726825 h 1911786"/>
                <a:gd name="connsiteX78" fmla="*/ 145208 w 5081043"/>
                <a:gd name="connsiteY78" fmla="*/ 722779 h 1911786"/>
                <a:gd name="connsiteX79" fmla="*/ 133069 w 5081043"/>
                <a:gd name="connsiteY79" fmla="*/ 718733 h 1911786"/>
                <a:gd name="connsiteX80" fmla="*/ 120931 w 5081043"/>
                <a:gd name="connsiteY80" fmla="*/ 710641 h 1911786"/>
                <a:gd name="connsiteX81" fmla="*/ 104747 w 5081043"/>
                <a:gd name="connsiteY81" fmla="*/ 706595 h 1911786"/>
                <a:gd name="connsiteX82" fmla="*/ 76425 w 5081043"/>
                <a:gd name="connsiteY82" fmla="*/ 682319 h 1911786"/>
                <a:gd name="connsiteX83" fmla="*/ 104747 w 5081043"/>
                <a:gd name="connsiteY83" fmla="*/ 710641 h 1911786"/>
                <a:gd name="connsiteX84" fmla="*/ 108793 w 5081043"/>
                <a:gd name="connsiteY84"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85512 w 5081043"/>
                <a:gd name="connsiteY65" fmla="*/ 1604811 h 1911786"/>
                <a:gd name="connsiteX66" fmla="*/ 2916730 w 5081043"/>
                <a:gd name="connsiteY66" fmla="*/ 1552213 h 1911786"/>
                <a:gd name="connsiteX67" fmla="*/ 2714429 w 5081043"/>
                <a:gd name="connsiteY67" fmla="*/ 1495568 h 1911786"/>
                <a:gd name="connsiteX68" fmla="*/ 2366471 w 5081043"/>
                <a:gd name="connsiteY68" fmla="*/ 1434878 h 1911786"/>
                <a:gd name="connsiteX69" fmla="*/ 1795983 w 5081043"/>
                <a:gd name="connsiteY69" fmla="*/ 1273038 h 1911786"/>
                <a:gd name="connsiteX70" fmla="*/ 1274046 w 5081043"/>
                <a:gd name="connsiteY70" fmla="*/ 1204255 h 1911786"/>
                <a:gd name="connsiteX71" fmla="*/ 1035331 w 5081043"/>
                <a:gd name="connsiteY71" fmla="*/ 1139519 h 1911786"/>
                <a:gd name="connsiteX72" fmla="*/ 828985 w 5081043"/>
                <a:gd name="connsiteY72" fmla="*/ 1038368 h 1911786"/>
                <a:gd name="connsiteX73" fmla="*/ 590269 w 5081043"/>
                <a:gd name="connsiteY73" fmla="*/ 900804 h 1911786"/>
                <a:gd name="connsiteX74" fmla="*/ 238266 w 5081043"/>
                <a:gd name="connsiteY74" fmla="*/ 743009 h 1911786"/>
                <a:gd name="connsiteX75" fmla="*/ 193760 w 5081043"/>
                <a:gd name="connsiteY75" fmla="*/ 734917 h 1911786"/>
                <a:gd name="connsiteX76" fmla="*/ 177576 w 5081043"/>
                <a:gd name="connsiteY76" fmla="*/ 726825 h 1911786"/>
                <a:gd name="connsiteX77" fmla="*/ 145208 w 5081043"/>
                <a:gd name="connsiteY77" fmla="*/ 722779 h 1911786"/>
                <a:gd name="connsiteX78" fmla="*/ 133069 w 5081043"/>
                <a:gd name="connsiteY78" fmla="*/ 718733 h 1911786"/>
                <a:gd name="connsiteX79" fmla="*/ 120931 w 5081043"/>
                <a:gd name="connsiteY79" fmla="*/ 710641 h 1911786"/>
                <a:gd name="connsiteX80" fmla="*/ 104747 w 5081043"/>
                <a:gd name="connsiteY80" fmla="*/ 706595 h 1911786"/>
                <a:gd name="connsiteX81" fmla="*/ 76425 w 5081043"/>
                <a:gd name="connsiteY81" fmla="*/ 682319 h 1911786"/>
                <a:gd name="connsiteX82" fmla="*/ 104747 w 5081043"/>
                <a:gd name="connsiteY82" fmla="*/ 710641 h 1911786"/>
                <a:gd name="connsiteX83" fmla="*/ 108793 w 5081043"/>
                <a:gd name="connsiteY83"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3025972 w 5081043"/>
                <a:gd name="connsiteY64" fmla="*/ 1629087 h 1911786"/>
                <a:gd name="connsiteX65" fmla="*/ 2916730 w 5081043"/>
                <a:gd name="connsiteY65" fmla="*/ 1552213 h 1911786"/>
                <a:gd name="connsiteX66" fmla="*/ 2714429 w 5081043"/>
                <a:gd name="connsiteY66" fmla="*/ 1495568 h 1911786"/>
                <a:gd name="connsiteX67" fmla="*/ 2366471 w 5081043"/>
                <a:gd name="connsiteY67" fmla="*/ 1434878 h 1911786"/>
                <a:gd name="connsiteX68" fmla="*/ 1795983 w 5081043"/>
                <a:gd name="connsiteY68" fmla="*/ 1273038 h 1911786"/>
                <a:gd name="connsiteX69" fmla="*/ 1274046 w 5081043"/>
                <a:gd name="connsiteY69" fmla="*/ 1204255 h 1911786"/>
                <a:gd name="connsiteX70" fmla="*/ 1035331 w 5081043"/>
                <a:gd name="connsiteY70" fmla="*/ 1139519 h 1911786"/>
                <a:gd name="connsiteX71" fmla="*/ 828985 w 5081043"/>
                <a:gd name="connsiteY71" fmla="*/ 1038368 h 1911786"/>
                <a:gd name="connsiteX72" fmla="*/ 590269 w 5081043"/>
                <a:gd name="connsiteY72" fmla="*/ 900804 h 1911786"/>
                <a:gd name="connsiteX73" fmla="*/ 238266 w 5081043"/>
                <a:gd name="connsiteY73" fmla="*/ 743009 h 1911786"/>
                <a:gd name="connsiteX74" fmla="*/ 193760 w 5081043"/>
                <a:gd name="connsiteY74" fmla="*/ 734917 h 1911786"/>
                <a:gd name="connsiteX75" fmla="*/ 177576 w 5081043"/>
                <a:gd name="connsiteY75" fmla="*/ 726825 h 1911786"/>
                <a:gd name="connsiteX76" fmla="*/ 145208 w 5081043"/>
                <a:gd name="connsiteY76" fmla="*/ 722779 h 1911786"/>
                <a:gd name="connsiteX77" fmla="*/ 133069 w 5081043"/>
                <a:gd name="connsiteY77" fmla="*/ 718733 h 1911786"/>
                <a:gd name="connsiteX78" fmla="*/ 120931 w 5081043"/>
                <a:gd name="connsiteY78" fmla="*/ 710641 h 1911786"/>
                <a:gd name="connsiteX79" fmla="*/ 104747 w 5081043"/>
                <a:gd name="connsiteY79" fmla="*/ 706595 h 1911786"/>
                <a:gd name="connsiteX80" fmla="*/ 76425 w 5081043"/>
                <a:gd name="connsiteY80" fmla="*/ 682319 h 1911786"/>
                <a:gd name="connsiteX81" fmla="*/ 104747 w 5081043"/>
                <a:gd name="connsiteY81" fmla="*/ 710641 h 1911786"/>
                <a:gd name="connsiteX82" fmla="*/ 108793 w 5081043"/>
                <a:gd name="connsiteY82"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3074524 w 5081043"/>
                <a:gd name="connsiteY63" fmla="*/ 1633133 h 1911786"/>
                <a:gd name="connsiteX64" fmla="*/ 2916730 w 5081043"/>
                <a:gd name="connsiteY64" fmla="*/ 1552213 h 1911786"/>
                <a:gd name="connsiteX65" fmla="*/ 2714429 w 5081043"/>
                <a:gd name="connsiteY65" fmla="*/ 1495568 h 1911786"/>
                <a:gd name="connsiteX66" fmla="*/ 2366471 w 5081043"/>
                <a:gd name="connsiteY66" fmla="*/ 1434878 h 1911786"/>
                <a:gd name="connsiteX67" fmla="*/ 1795983 w 5081043"/>
                <a:gd name="connsiteY67" fmla="*/ 1273038 h 1911786"/>
                <a:gd name="connsiteX68" fmla="*/ 1274046 w 5081043"/>
                <a:gd name="connsiteY68" fmla="*/ 1204255 h 1911786"/>
                <a:gd name="connsiteX69" fmla="*/ 1035331 w 5081043"/>
                <a:gd name="connsiteY69" fmla="*/ 1139519 h 1911786"/>
                <a:gd name="connsiteX70" fmla="*/ 828985 w 5081043"/>
                <a:gd name="connsiteY70" fmla="*/ 1038368 h 1911786"/>
                <a:gd name="connsiteX71" fmla="*/ 590269 w 5081043"/>
                <a:gd name="connsiteY71" fmla="*/ 900804 h 1911786"/>
                <a:gd name="connsiteX72" fmla="*/ 238266 w 5081043"/>
                <a:gd name="connsiteY72" fmla="*/ 743009 h 1911786"/>
                <a:gd name="connsiteX73" fmla="*/ 193760 w 5081043"/>
                <a:gd name="connsiteY73" fmla="*/ 734917 h 1911786"/>
                <a:gd name="connsiteX74" fmla="*/ 177576 w 5081043"/>
                <a:gd name="connsiteY74" fmla="*/ 726825 h 1911786"/>
                <a:gd name="connsiteX75" fmla="*/ 145208 w 5081043"/>
                <a:gd name="connsiteY75" fmla="*/ 722779 h 1911786"/>
                <a:gd name="connsiteX76" fmla="*/ 133069 w 5081043"/>
                <a:gd name="connsiteY76" fmla="*/ 718733 h 1911786"/>
                <a:gd name="connsiteX77" fmla="*/ 120931 w 5081043"/>
                <a:gd name="connsiteY77" fmla="*/ 710641 h 1911786"/>
                <a:gd name="connsiteX78" fmla="*/ 104747 w 5081043"/>
                <a:gd name="connsiteY78" fmla="*/ 706595 h 1911786"/>
                <a:gd name="connsiteX79" fmla="*/ 76425 w 5081043"/>
                <a:gd name="connsiteY79" fmla="*/ 682319 h 1911786"/>
                <a:gd name="connsiteX80" fmla="*/ 104747 w 5081043"/>
                <a:gd name="connsiteY80" fmla="*/ 710641 h 1911786"/>
                <a:gd name="connsiteX81" fmla="*/ 108793 w 5081043"/>
                <a:gd name="connsiteY81"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3155445 w 5081043"/>
                <a:gd name="connsiteY62" fmla="*/ 1645271 h 1911786"/>
                <a:gd name="connsiteX63" fmla="*/ 2916730 w 5081043"/>
                <a:gd name="connsiteY63" fmla="*/ 1552213 h 1911786"/>
                <a:gd name="connsiteX64" fmla="*/ 2714429 w 5081043"/>
                <a:gd name="connsiteY64" fmla="*/ 1495568 h 1911786"/>
                <a:gd name="connsiteX65" fmla="*/ 2366471 w 5081043"/>
                <a:gd name="connsiteY65" fmla="*/ 1434878 h 1911786"/>
                <a:gd name="connsiteX66" fmla="*/ 1795983 w 5081043"/>
                <a:gd name="connsiteY66" fmla="*/ 1273038 h 1911786"/>
                <a:gd name="connsiteX67" fmla="*/ 1274046 w 5081043"/>
                <a:gd name="connsiteY67" fmla="*/ 1204255 h 1911786"/>
                <a:gd name="connsiteX68" fmla="*/ 1035331 w 5081043"/>
                <a:gd name="connsiteY68" fmla="*/ 1139519 h 1911786"/>
                <a:gd name="connsiteX69" fmla="*/ 828985 w 5081043"/>
                <a:gd name="connsiteY69" fmla="*/ 1038368 h 1911786"/>
                <a:gd name="connsiteX70" fmla="*/ 590269 w 5081043"/>
                <a:gd name="connsiteY70" fmla="*/ 900804 h 1911786"/>
                <a:gd name="connsiteX71" fmla="*/ 238266 w 5081043"/>
                <a:gd name="connsiteY71" fmla="*/ 743009 h 1911786"/>
                <a:gd name="connsiteX72" fmla="*/ 193760 w 5081043"/>
                <a:gd name="connsiteY72" fmla="*/ 734917 h 1911786"/>
                <a:gd name="connsiteX73" fmla="*/ 177576 w 5081043"/>
                <a:gd name="connsiteY73" fmla="*/ 726825 h 1911786"/>
                <a:gd name="connsiteX74" fmla="*/ 145208 w 5081043"/>
                <a:gd name="connsiteY74" fmla="*/ 722779 h 1911786"/>
                <a:gd name="connsiteX75" fmla="*/ 133069 w 5081043"/>
                <a:gd name="connsiteY75" fmla="*/ 718733 h 1911786"/>
                <a:gd name="connsiteX76" fmla="*/ 120931 w 5081043"/>
                <a:gd name="connsiteY76" fmla="*/ 710641 h 1911786"/>
                <a:gd name="connsiteX77" fmla="*/ 104747 w 5081043"/>
                <a:gd name="connsiteY77" fmla="*/ 706595 h 1911786"/>
                <a:gd name="connsiteX78" fmla="*/ 76425 w 5081043"/>
                <a:gd name="connsiteY78" fmla="*/ 682319 h 1911786"/>
                <a:gd name="connsiteX79" fmla="*/ 104747 w 5081043"/>
                <a:gd name="connsiteY79" fmla="*/ 710641 h 1911786"/>
                <a:gd name="connsiteX80" fmla="*/ 108793 w 5081043"/>
                <a:gd name="connsiteY80"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244457 w 5081043"/>
                <a:gd name="connsiteY59" fmla="*/ 1677639 h 1911786"/>
                <a:gd name="connsiteX60" fmla="*/ 3195905 w 5081043"/>
                <a:gd name="connsiteY60" fmla="*/ 1657409 h 1911786"/>
                <a:gd name="connsiteX61" fmla="*/ 3175675 w 5081043"/>
                <a:gd name="connsiteY61" fmla="*/ 1649317 h 1911786"/>
                <a:gd name="connsiteX62" fmla="*/ 2916730 w 5081043"/>
                <a:gd name="connsiteY62" fmla="*/ 1552213 h 1911786"/>
                <a:gd name="connsiteX63" fmla="*/ 2714429 w 5081043"/>
                <a:gd name="connsiteY63" fmla="*/ 1495568 h 1911786"/>
                <a:gd name="connsiteX64" fmla="*/ 2366471 w 5081043"/>
                <a:gd name="connsiteY64" fmla="*/ 1434878 h 1911786"/>
                <a:gd name="connsiteX65" fmla="*/ 1795983 w 5081043"/>
                <a:gd name="connsiteY65" fmla="*/ 1273038 h 1911786"/>
                <a:gd name="connsiteX66" fmla="*/ 1274046 w 5081043"/>
                <a:gd name="connsiteY66" fmla="*/ 1204255 h 1911786"/>
                <a:gd name="connsiteX67" fmla="*/ 1035331 w 5081043"/>
                <a:gd name="connsiteY67" fmla="*/ 1139519 h 1911786"/>
                <a:gd name="connsiteX68" fmla="*/ 828985 w 5081043"/>
                <a:gd name="connsiteY68" fmla="*/ 1038368 h 1911786"/>
                <a:gd name="connsiteX69" fmla="*/ 590269 w 5081043"/>
                <a:gd name="connsiteY69" fmla="*/ 900804 h 1911786"/>
                <a:gd name="connsiteX70" fmla="*/ 238266 w 5081043"/>
                <a:gd name="connsiteY70" fmla="*/ 743009 h 1911786"/>
                <a:gd name="connsiteX71" fmla="*/ 193760 w 5081043"/>
                <a:gd name="connsiteY71" fmla="*/ 734917 h 1911786"/>
                <a:gd name="connsiteX72" fmla="*/ 177576 w 5081043"/>
                <a:gd name="connsiteY72" fmla="*/ 726825 h 1911786"/>
                <a:gd name="connsiteX73" fmla="*/ 145208 w 5081043"/>
                <a:gd name="connsiteY73" fmla="*/ 722779 h 1911786"/>
                <a:gd name="connsiteX74" fmla="*/ 133069 w 5081043"/>
                <a:gd name="connsiteY74" fmla="*/ 718733 h 1911786"/>
                <a:gd name="connsiteX75" fmla="*/ 120931 w 5081043"/>
                <a:gd name="connsiteY75" fmla="*/ 710641 h 1911786"/>
                <a:gd name="connsiteX76" fmla="*/ 104747 w 5081043"/>
                <a:gd name="connsiteY76" fmla="*/ 706595 h 1911786"/>
                <a:gd name="connsiteX77" fmla="*/ 76425 w 5081043"/>
                <a:gd name="connsiteY77" fmla="*/ 682319 h 1911786"/>
                <a:gd name="connsiteX78" fmla="*/ 104747 w 5081043"/>
                <a:gd name="connsiteY78" fmla="*/ 710641 h 1911786"/>
                <a:gd name="connsiteX79" fmla="*/ 108793 w 5081043"/>
                <a:gd name="connsiteY79"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309193 w 5081043"/>
                <a:gd name="connsiteY57" fmla="*/ 1710007 h 1911786"/>
                <a:gd name="connsiteX58" fmla="*/ 3268733 w 5081043"/>
                <a:gd name="connsiteY58" fmla="*/ 1685731 h 1911786"/>
                <a:gd name="connsiteX59" fmla="*/ 3195905 w 5081043"/>
                <a:gd name="connsiteY59" fmla="*/ 1657409 h 1911786"/>
                <a:gd name="connsiteX60" fmla="*/ 3175675 w 5081043"/>
                <a:gd name="connsiteY60" fmla="*/ 1649317 h 1911786"/>
                <a:gd name="connsiteX61" fmla="*/ 2916730 w 5081043"/>
                <a:gd name="connsiteY61" fmla="*/ 1552213 h 1911786"/>
                <a:gd name="connsiteX62" fmla="*/ 2714429 w 5081043"/>
                <a:gd name="connsiteY62" fmla="*/ 1495568 h 1911786"/>
                <a:gd name="connsiteX63" fmla="*/ 2366471 w 5081043"/>
                <a:gd name="connsiteY63" fmla="*/ 1434878 h 1911786"/>
                <a:gd name="connsiteX64" fmla="*/ 1795983 w 5081043"/>
                <a:gd name="connsiteY64" fmla="*/ 1273038 h 1911786"/>
                <a:gd name="connsiteX65" fmla="*/ 1274046 w 5081043"/>
                <a:gd name="connsiteY65" fmla="*/ 1204255 h 1911786"/>
                <a:gd name="connsiteX66" fmla="*/ 1035331 w 5081043"/>
                <a:gd name="connsiteY66" fmla="*/ 1139519 h 1911786"/>
                <a:gd name="connsiteX67" fmla="*/ 828985 w 5081043"/>
                <a:gd name="connsiteY67" fmla="*/ 1038368 h 1911786"/>
                <a:gd name="connsiteX68" fmla="*/ 590269 w 5081043"/>
                <a:gd name="connsiteY68" fmla="*/ 900804 h 1911786"/>
                <a:gd name="connsiteX69" fmla="*/ 238266 w 5081043"/>
                <a:gd name="connsiteY69" fmla="*/ 743009 h 1911786"/>
                <a:gd name="connsiteX70" fmla="*/ 193760 w 5081043"/>
                <a:gd name="connsiteY70" fmla="*/ 734917 h 1911786"/>
                <a:gd name="connsiteX71" fmla="*/ 177576 w 5081043"/>
                <a:gd name="connsiteY71" fmla="*/ 726825 h 1911786"/>
                <a:gd name="connsiteX72" fmla="*/ 145208 w 5081043"/>
                <a:gd name="connsiteY72" fmla="*/ 722779 h 1911786"/>
                <a:gd name="connsiteX73" fmla="*/ 133069 w 5081043"/>
                <a:gd name="connsiteY73" fmla="*/ 718733 h 1911786"/>
                <a:gd name="connsiteX74" fmla="*/ 120931 w 5081043"/>
                <a:gd name="connsiteY74" fmla="*/ 710641 h 1911786"/>
                <a:gd name="connsiteX75" fmla="*/ 104747 w 5081043"/>
                <a:gd name="connsiteY75" fmla="*/ 706595 h 1911786"/>
                <a:gd name="connsiteX76" fmla="*/ 76425 w 5081043"/>
                <a:gd name="connsiteY76" fmla="*/ 682319 h 1911786"/>
                <a:gd name="connsiteX77" fmla="*/ 104747 w 5081043"/>
                <a:gd name="connsiteY77" fmla="*/ 710641 h 1911786"/>
                <a:gd name="connsiteX78" fmla="*/ 108793 w 5081043"/>
                <a:gd name="connsiteY78"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422482 w 5081043"/>
                <a:gd name="connsiteY54" fmla="*/ 1770698 h 1911786"/>
                <a:gd name="connsiteX55" fmla="*/ 3377976 w 5081043"/>
                <a:gd name="connsiteY55" fmla="*/ 1746422 h 1911786"/>
                <a:gd name="connsiteX56" fmla="*/ 3337515 w 5081043"/>
                <a:gd name="connsiteY56" fmla="*/ 1722145 h 1911786"/>
                <a:gd name="connsiteX57" fmla="*/ 3268733 w 5081043"/>
                <a:gd name="connsiteY57" fmla="*/ 1685731 h 1911786"/>
                <a:gd name="connsiteX58" fmla="*/ 3195905 w 5081043"/>
                <a:gd name="connsiteY58" fmla="*/ 1657409 h 1911786"/>
                <a:gd name="connsiteX59" fmla="*/ 3175675 w 5081043"/>
                <a:gd name="connsiteY59" fmla="*/ 1649317 h 1911786"/>
                <a:gd name="connsiteX60" fmla="*/ 2916730 w 5081043"/>
                <a:gd name="connsiteY60" fmla="*/ 1552213 h 1911786"/>
                <a:gd name="connsiteX61" fmla="*/ 2714429 w 5081043"/>
                <a:gd name="connsiteY61" fmla="*/ 1495568 h 1911786"/>
                <a:gd name="connsiteX62" fmla="*/ 2366471 w 5081043"/>
                <a:gd name="connsiteY62" fmla="*/ 1434878 h 1911786"/>
                <a:gd name="connsiteX63" fmla="*/ 1795983 w 5081043"/>
                <a:gd name="connsiteY63" fmla="*/ 1273038 h 1911786"/>
                <a:gd name="connsiteX64" fmla="*/ 1274046 w 5081043"/>
                <a:gd name="connsiteY64" fmla="*/ 1204255 h 1911786"/>
                <a:gd name="connsiteX65" fmla="*/ 1035331 w 5081043"/>
                <a:gd name="connsiteY65" fmla="*/ 1139519 h 1911786"/>
                <a:gd name="connsiteX66" fmla="*/ 828985 w 5081043"/>
                <a:gd name="connsiteY66" fmla="*/ 1038368 h 1911786"/>
                <a:gd name="connsiteX67" fmla="*/ 590269 w 5081043"/>
                <a:gd name="connsiteY67" fmla="*/ 900804 h 1911786"/>
                <a:gd name="connsiteX68" fmla="*/ 238266 w 5081043"/>
                <a:gd name="connsiteY68" fmla="*/ 743009 h 1911786"/>
                <a:gd name="connsiteX69" fmla="*/ 193760 w 5081043"/>
                <a:gd name="connsiteY69" fmla="*/ 734917 h 1911786"/>
                <a:gd name="connsiteX70" fmla="*/ 177576 w 5081043"/>
                <a:gd name="connsiteY70" fmla="*/ 726825 h 1911786"/>
                <a:gd name="connsiteX71" fmla="*/ 145208 w 5081043"/>
                <a:gd name="connsiteY71" fmla="*/ 722779 h 1911786"/>
                <a:gd name="connsiteX72" fmla="*/ 133069 w 5081043"/>
                <a:gd name="connsiteY72" fmla="*/ 718733 h 1911786"/>
                <a:gd name="connsiteX73" fmla="*/ 120931 w 5081043"/>
                <a:gd name="connsiteY73" fmla="*/ 710641 h 1911786"/>
                <a:gd name="connsiteX74" fmla="*/ 104747 w 5081043"/>
                <a:gd name="connsiteY74" fmla="*/ 706595 h 1911786"/>
                <a:gd name="connsiteX75" fmla="*/ 76425 w 5081043"/>
                <a:gd name="connsiteY75" fmla="*/ 682319 h 1911786"/>
                <a:gd name="connsiteX76" fmla="*/ 104747 w 5081043"/>
                <a:gd name="connsiteY76" fmla="*/ 710641 h 1911786"/>
                <a:gd name="connsiteX77" fmla="*/ 108793 w 5081043"/>
                <a:gd name="connsiteY77"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71034 w 5081043"/>
                <a:gd name="connsiteY52" fmla="*/ 1811158 h 1911786"/>
                <a:gd name="connsiteX53" fmla="*/ 3434620 w 5081043"/>
                <a:gd name="connsiteY53" fmla="*/ 1786882 h 1911786"/>
                <a:gd name="connsiteX54" fmla="*/ 3377976 w 5081043"/>
                <a:gd name="connsiteY54" fmla="*/ 1746422 h 1911786"/>
                <a:gd name="connsiteX55" fmla="*/ 3337515 w 5081043"/>
                <a:gd name="connsiteY55" fmla="*/ 1722145 h 1911786"/>
                <a:gd name="connsiteX56" fmla="*/ 3268733 w 5081043"/>
                <a:gd name="connsiteY56" fmla="*/ 1685731 h 1911786"/>
                <a:gd name="connsiteX57" fmla="*/ 3195905 w 5081043"/>
                <a:gd name="connsiteY57" fmla="*/ 1657409 h 1911786"/>
                <a:gd name="connsiteX58" fmla="*/ 3175675 w 5081043"/>
                <a:gd name="connsiteY58" fmla="*/ 1649317 h 1911786"/>
                <a:gd name="connsiteX59" fmla="*/ 2916730 w 5081043"/>
                <a:gd name="connsiteY59" fmla="*/ 1552213 h 1911786"/>
                <a:gd name="connsiteX60" fmla="*/ 2714429 w 5081043"/>
                <a:gd name="connsiteY60" fmla="*/ 1495568 h 1911786"/>
                <a:gd name="connsiteX61" fmla="*/ 2366471 w 5081043"/>
                <a:gd name="connsiteY61" fmla="*/ 1434878 h 1911786"/>
                <a:gd name="connsiteX62" fmla="*/ 1795983 w 5081043"/>
                <a:gd name="connsiteY62" fmla="*/ 1273038 h 1911786"/>
                <a:gd name="connsiteX63" fmla="*/ 1274046 w 5081043"/>
                <a:gd name="connsiteY63" fmla="*/ 1204255 h 1911786"/>
                <a:gd name="connsiteX64" fmla="*/ 1035331 w 5081043"/>
                <a:gd name="connsiteY64" fmla="*/ 1139519 h 1911786"/>
                <a:gd name="connsiteX65" fmla="*/ 828985 w 5081043"/>
                <a:gd name="connsiteY65" fmla="*/ 1038368 h 1911786"/>
                <a:gd name="connsiteX66" fmla="*/ 590269 w 5081043"/>
                <a:gd name="connsiteY66" fmla="*/ 900804 h 1911786"/>
                <a:gd name="connsiteX67" fmla="*/ 238266 w 5081043"/>
                <a:gd name="connsiteY67" fmla="*/ 743009 h 1911786"/>
                <a:gd name="connsiteX68" fmla="*/ 193760 w 5081043"/>
                <a:gd name="connsiteY68" fmla="*/ 734917 h 1911786"/>
                <a:gd name="connsiteX69" fmla="*/ 177576 w 5081043"/>
                <a:gd name="connsiteY69" fmla="*/ 726825 h 1911786"/>
                <a:gd name="connsiteX70" fmla="*/ 145208 w 5081043"/>
                <a:gd name="connsiteY70" fmla="*/ 722779 h 1911786"/>
                <a:gd name="connsiteX71" fmla="*/ 133069 w 5081043"/>
                <a:gd name="connsiteY71" fmla="*/ 718733 h 1911786"/>
                <a:gd name="connsiteX72" fmla="*/ 120931 w 5081043"/>
                <a:gd name="connsiteY72" fmla="*/ 710641 h 1911786"/>
                <a:gd name="connsiteX73" fmla="*/ 104747 w 5081043"/>
                <a:gd name="connsiteY73" fmla="*/ 706595 h 1911786"/>
                <a:gd name="connsiteX74" fmla="*/ 76425 w 5081043"/>
                <a:gd name="connsiteY74" fmla="*/ 682319 h 1911786"/>
                <a:gd name="connsiteX75" fmla="*/ 104747 w 5081043"/>
                <a:gd name="connsiteY75" fmla="*/ 710641 h 1911786"/>
                <a:gd name="connsiteX76" fmla="*/ 108793 w 5081043"/>
                <a:gd name="connsiteY76"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34620 w 5081043"/>
                <a:gd name="connsiteY52" fmla="*/ 1786882 h 1911786"/>
                <a:gd name="connsiteX53" fmla="*/ 3377976 w 5081043"/>
                <a:gd name="connsiteY53" fmla="*/ 1746422 h 1911786"/>
                <a:gd name="connsiteX54" fmla="*/ 3337515 w 5081043"/>
                <a:gd name="connsiteY54" fmla="*/ 1722145 h 1911786"/>
                <a:gd name="connsiteX55" fmla="*/ 3268733 w 5081043"/>
                <a:gd name="connsiteY55" fmla="*/ 1685731 h 1911786"/>
                <a:gd name="connsiteX56" fmla="*/ 3195905 w 5081043"/>
                <a:gd name="connsiteY56" fmla="*/ 1657409 h 1911786"/>
                <a:gd name="connsiteX57" fmla="*/ 3175675 w 5081043"/>
                <a:gd name="connsiteY57" fmla="*/ 1649317 h 1911786"/>
                <a:gd name="connsiteX58" fmla="*/ 2916730 w 5081043"/>
                <a:gd name="connsiteY58" fmla="*/ 1552213 h 1911786"/>
                <a:gd name="connsiteX59" fmla="*/ 2714429 w 5081043"/>
                <a:gd name="connsiteY59" fmla="*/ 1495568 h 1911786"/>
                <a:gd name="connsiteX60" fmla="*/ 2366471 w 5081043"/>
                <a:gd name="connsiteY60" fmla="*/ 1434878 h 1911786"/>
                <a:gd name="connsiteX61" fmla="*/ 1795983 w 5081043"/>
                <a:gd name="connsiteY61" fmla="*/ 1273038 h 1911786"/>
                <a:gd name="connsiteX62" fmla="*/ 1274046 w 5081043"/>
                <a:gd name="connsiteY62" fmla="*/ 1204255 h 1911786"/>
                <a:gd name="connsiteX63" fmla="*/ 1035331 w 5081043"/>
                <a:gd name="connsiteY63" fmla="*/ 1139519 h 1911786"/>
                <a:gd name="connsiteX64" fmla="*/ 828985 w 5081043"/>
                <a:gd name="connsiteY64" fmla="*/ 1038368 h 1911786"/>
                <a:gd name="connsiteX65" fmla="*/ 590269 w 5081043"/>
                <a:gd name="connsiteY65" fmla="*/ 900804 h 1911786"/>
                <a:gd name="connsiteX66" fmla="*/ 238266 w 5081043"/>
                <a:gd name="connsiteY66" fmla="*/ 743009 h 1911786"/>
                <a:gd name="connsiteX67" fmla="*/ 193760 w 5081043"/>
                <a:gd name="connsiteY67" fmla="*/ 734917 h 1911786"/>
                <a:gd name="connsiteX68" fmla="*/ 177576 w 5081043"/>
                <a:gd name="connsiteY68" fmla="*/ 726825 h 1911786"/>
                <a:gd name="connsiteX69" fmla="*/ 145208 w 5081043"/>
                <a:gd name="connsiteY69" fmla="*/ 722779 h 1911786"/>
                <a:gd name="connsiteX70" fmla="*/ 133069 w 5081043"/>
                <a:gd name="connsiteY70" fmla="*/ 718733 h 1911786"/>
                <a:gd name="connsiteX71" fmla="*/ 120931 w 5081043"/>
                <a:gd name="connsiteY71" fmla="*/ 710641 h 1911786"/>
                <a:gd name="connsiteX72" fmla="*/ 104747 w 5081043"/>
                <a:gd name="connsiteY72" fmla="*/ 706595 h 1911786"/>
                <a:gd name="connsiteX73" fmla="*/ 76425 w 5081043"/>
                <a:gd name="connsiteY73" fmla="*/ 682319 h 1911786"/>
                <a:gd name="connsiteX74" fmla="*/ 104747 w 5081043"/>
                <a:gd name="connsiteY74" fmla="*/ 710641 h 1911786"/>
                <a:gd name="connsiteX75" fmla="*/ 108793 w 5081043"/>
                <a:gd name="connsiteY75"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34620 w 5081043"/>
                <a:gd name="connsiteY52" fmla="*/ 1786882 h 1911786"/>
                <a:gd name="connsiteX53" fmla="*/ 3337515 w 5081043"/>
                <a:gd name="connsiteY53" fmla="*/ 1722145 h 1911786"/>
                <a:gd name="connsiteX54" fmla="*/ 3268733 w 5081043"/>
                <a:gd name="connsiteY54" fmla="*/ 1685731 h 1911786"/>
                <a:gd name="connsiteX55" fmla="*/ 3195905 w 5081043"/>
                <a:gd name="connsiteY55" fmla="*/ 1657409 h 1911786"/>
                <a:gd name="connsiteX56" fmla="*/ 3175675 w 5081043"/>
                <a:gd name="connsiteY56" fmla="*/ 1649317 h 1911786"/>
                <a:gd name="connsiteX57" fmla="*/ 2916730 w 5081043"/>
                <a:gd name="connsiteY57" fmla="*/ 1552213 h 1911786"/>
                <a:gd name="connsiteX58" fmla="*/ 2714429 w 5081043"/>
                <a:gd name="connsiteY58" fmla="*/ 1495568 h 1911786"/>
                <a:gd name="connsiteX59" fmla="*/ 2366471 w 5081043"/>
                <a:gd name="connsiteY59" fmla="*/ 1434878 h 1911786"/>
                <a:gd name="connsiteX60" fmla="*/ 1795983 w 5081043"/>
                <a:gd name="connsiteY60" fmla="*/ 1273038 h 1911786"/>
                <a:gd name="connsiteX61" fmla="*/ 1274046 w 5081043"/>
                <a:gd name="connsiteY61" fmla="*/ 1204255 h 1911786"/>
                <a:gd name="connsiteX62" fmla="*/ 1035331 w 5081043"/>
                <a:gd name="connsiteY62" fmla="*/ 1139519 h 1911786"/>
                <a:gd name="connsiteX63" fmla="*/ 828985 w 5081043"/>
                <a:gd name="connsiteY63" fmla="*/ 1038368 h 1911786"/>
                <a:gd name="connsiteX64" fmla="*/ 590269 w 5081043"/>
                <a:gd name="connsiteY64" fmla="*/ 900804 h 1911786"/>
                <a:gd name="connsiteX65" fmla="*/ 238266 w 5081043"/>
                <a:gd name="connsiteY65" fmla="*/ 743009 h 1911786"/>
                <a:gd name="connsiteX66" fmla="*/ 193760 w 5081043"/>
                <a:gd name="connsiteY66" fmla="*/ 734917 h 1911786"/>
                <a:gd name="connsiteX67" fmla="*/ 177576 w 5081043"/>
                <a:gd name="connsiteY67" fmla="*/ 726825 h 1911786"/>
                <a:gd name="connsiteX68" fmla="*/ 145208 w 5081043"/>
                <a:gd name="connsiteY68" fmla="*/ 722779 h 1911786"/>
                <a:gd name="connsiteX69" fmla="*/ 133069 w 5081043"/>
                <a:gd name="connsiteY69" fmla="*/ 718733 h 1911786"/>
                <a:gd name="connsiteX70" fmla="*/ 120931 w 5081043"/>
                <a:gd name="connsiteY70" fmla="*/ 710641 h 1911786"/>
                <a:gd name="connsiteX71" fmla="*/ 104747 w 5081043"/>
                <a:gd name="connsiteY71" fmla="*/ 706595 h 1911786"/>
                <a:gd name="connsiteX72" fmla="*/ 76425 w 5081043"/>
                <a:gd name="connsiteY72" fmla="*/ 682319 h 1911786"/>
                <a:gd name="connsiteX73" fmla="*/ 104747 w 5081043"/>
                <a:gd name="connsiteY73" fmla="*/ 710641 h 1911786"/>
                <a:gd name="connsiteX74" fmla="*/ 108793 w 5081043"/>
                <a:gd name="connsiteY74"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34620 w 5081043"/>
                <a:gd name="connsiteY52" fmla="*/ 1786882 h 1911786"/>
                <a:gd name="connsiteX53" fmla="*/ 3268733 w 5081043"/>
                <a:gd name="connsiteY53" fmla="*/ 1685731 h 1911786"/>
                <a:gd name="connsiteX54" fmla="*/ 3195905 w 5081043"/>
                <a:gd name="connsiteY54" fmla="*/ 1657409 h 1911786"/>
                <a:gd name="connsiteX55" fmla="*/ 3175675 w 5081043"/>
                <a:gd name="connsiteY55" fmla="*/ 1649317 h 1911786"/>
                <a:gd name="connsiteX56" fmla="*/ 2916730 w 5081043"/>
                <a:gd name="connsiteY56" fmla="*/ 1552213 h 1911786"/>
                <a:gd name="connsiteX57" fmla="*/ 2714429 w 5081043"/>
                <a:gd name="connsiteY57" fmla="*/ 1495568 h 1911786"/>
                <a:gd name="connsiteX58" fmla="*/ 2366471 w 5081043"/>
                <a:gd name="connsiteY58" fmla="*/ 1434878 h 1911786"/>
                <a:gd name="connsiteX59" fmla="*/ 1795983 w 5081043"/>
                <a:gd name="connsiteY59" fmla="*/ 1273038 h 1911786"/>
                <a:gd name="connsiteX60" fmla="*/ 1274046 w 5081043"/>
                <a:gd name="connsiteY60" fmla="*/ 1204255 h 1911786"/>
                <a:gd name="connsiteX61" fmla="*/ 1035331 w 5081043"/>
                <a:gd name="connsiteY61" fmla="*/ 1139519 h 1911786"/>
                <a:gd name="connsiteX62" fmla="*/ 828985 w 5081043"/>
                <a:gd name="connsiteY62" fmla="*/ 1038368 h 1911786"/>
                <a:gd name="connsiteX63" fmla="*/ 590269 w 5081043"/>
                <a:gd name="connsiteY63" fmla="*/ 900804 h 1911786"/>
                <a:gd name="connsiteX64" fmla="*/ 238266 w 5081043"/>
                <a:gd name="connsiteY64" fmla="*/ 743009 h 1911786"/>
                <a:gd name="connsiteX65" fmla="*/ 193760 w 5081043"/>
                <a:gd name="connsiteY65" fmla="*/ 734917 h 1911786"/>
                <a:gd name="connsiteX66" fmla="*/ 177576 w 5081043"/>
                <a:gd name="connsiteY66" fmla="*/ 726825 h 1911786"/>
                <a:gd name="connsiteX67" fmla="*/ 145208 w 5081043"/>
                <a:gd name="connsiteY67" fmla="*/ 722779 h 1911786"/>
                <a:gd name="connsiteX68" fmla="*/ 133069 w 5081043"/>
                <a:gd name="connsiteY68" fmla="*/ 718733 h 1911786"/>
                <a:gd name="connsiteX69" fmla="*/ 120931 w 5081043"/>
                <a:gd name="connsiteY69" fmla="*/ 710641 h 1911786"/>
                <a:gd name="connsiteX70" fmla="*/ 104747 w 5081043"/>
                <a:gd name="connsiteY70" fmla="*/ 706595 h 1911786"/>
                <a:gd name="connsiteX71" fmla="*/ 76425 w 5081043"/>
                <a:gd name="connsiteY71" fmla="*/ 682319 h 1911786"/>
                <a:gd name="connsiteX72" fmla="*/ 104747 w 5081043"/>
                <a:gd name="connsiteY72" fmla="*/ 710641 h 1911786"/>
                <a:gd name="connsiteX73" fmla="*/ 108793 w 5081043"/>
                <a:gd name="connsiteY73"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34620 w 5081043"/>
                <a:gd name="connsiteY52" fmla="*/ 1786882 h 1911786"/>
                <a:gd name="connsiteX53" fmla="*/ 3195905 w 5081043"/>
                <a:gd name="connsiteY53" fmla="*/ 1657409 h 1911786"/>
                <a:gd name="connsiteX54" fmla="*/ 3175675 w 5081043"/>
                <a:gd name="connsiteY54" fmla="*/ 1649317 h 1911786"/>
                <a:gd name="connsiteX55" fmla="*/ 2916730 w 5081043"/>
                <a:gd name="connsiteY55" fmla="*/ 1552213 h 1911786"/>
                <a:gd name="connsiteX56" fmla="*/ 2714429 w 5081043"/>
                <a:gd name="connsiteY56" fmla="*/ 1495568 h 1911786"/>
                <a:gd name="connsiteX57" fmla="*/ 2366471 w 5081043"/>
                <a:gd name="connsiteY57" fmla="*/ 1434878 h 1911786"/>
                <a:gd name="connsiteX58" fmla="*/ 1795983 w 5081043"/>
                <a:gd name="connsiteY58" fmla="*/ 1273038 h 1911786"/>
                <a:gd name="connsiteX59" fmla="*/ 1274046 w 5081043"/>
                <a:gd name="connsiteY59" fmla="*/ 1204255 h 1911786"/>
                <a:gd name="connsiteX60" fmla="*/ 1035331 w 5081043"/>
                <a:gd name="connsiteY60" fmla="*/ 1139519 h 1911786"/>
                <a:gd name="connsiteX61" fmla="*/ 828985 w 5081043"/>
                <a:gd name="connsiteY61" fmla="*/ 1038368 h 1911786"/>
                <a:gd name="connsiteX62" fmla="*/ 590269 w 5081043"/>
                <a:gd name="connsiteY62" fmla="*/ 900804 h 1911786"/>
                <a:gd name="connsiteX63" fmla="*/ 238266 w 5081043"/>
                <a:gd name="connsiteY63" fmla="*/ 743009 h 1911786"/>
                <a:gd name="connsiteX64" fmla="*/ 193760 w 5081043"/>
                <a:gd name="connsiteY64" fmla="*/ 734917 h 1911786"/>
                <a:gd name="connsiteX65" fmla="*/ 177576 w 5081043"/>
                <a:gd name="connsiteY65" fmla="*/ 726825 h 1911786"/>
                <a:gd name="connsiteX66" fmla="*/ 145208 w 5081043"/>
                <a:gd name="connsiteY66" fmla="*/ 722779 h 1911786"/>
                <a:gd name="connsiteX67" fmla="*/ 133069 w 5081043"/>
                <a:gd name="connsiteY67" fmla="*/ 718733 h 1911786"/>
                <a:gd name="connsiteX68" fmla="*/ 120931 w 5081043"/>
                <a:gd name="connsiteY68" fmla="*/ 710641 h 1911786"/>
                <a:gd name="connsiteX69" fmla="*/ 104747 w 5081043"/>
                <a:gd name="connsiteY69" fmla="*/ 706595 h 1911786"/>
                <a:gd name="connsiteX70" fmla="*/ 76425 w 5081043"/>
                <a:gd name="connsiteY70" fmla="*/ 682319 h 1911786"/>
                <a:gd name="connsiteX71" fmla="*/ 104747 w 5081043"/>
                <a:gd name="connsiteY71" fmla="*/ 710641 h 1911786"/>
                <a:gd name="connsiteX72" fmla="*/ 108793 w 5081043"/>
                <a:gd name="connsiteY72"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66393 w 5081043"/>
                <a:gd name="connsiteY46" fmla="*/ 1855664 h 1911786"/>
                <a:gd name="connsiteX47" fmla="*/ 3742117 w 5081043"/>
                <a:gd name="connsiteY47" fmla="*/ 1851618 h 1911786"/>
                <a:gd name="connsiteX48" fmla="*/ 3721887 w 5081043"/>
                <a:gd name="connsiteY48" fmla="*/ 1847572 h 1911786"/>
                <a:gd name="connsiteX49" fmla="*/ 3636921 w 5081043"/>
                <a:gd name="connsiteY49" fmla="*/ 1835434 h 1911786"/>
                <a:gd name="connsiteX50" fmla="*/ 3551954 w 5081043"/>
                <a:gd name="connsiteY50" fmla="*/ 1827342 h 1911786"/>
                <a:gd name="connsiteX51" fmla="*/ 3491264 w 5081043"/>
                <a:gd name="connsiteY51" fmla="*/ 1819250 h 1911786"/>
                <a:gd name="connsiteX52" fmla="*/ 3434620 w 5081043"/>
                <a:gd name="connsiteY52" fmla="*/ 1786882 h 1911786"/>
                <a:gd name="connsiteX53" fmla="*/ 3195905 w 5081043"/>
                <a:gd name="connsiteY53" fmla="*/ 1657409 h 1911786"/>
                <a:gd name="connsiteX54" fmla="*/ 2916730 w 5081043"/>
                <a:gd name="connsiteY54" fmla="*/ 1552213 h 1911786"/>
                <a:gd name="connsiteX55" fmla="*/ 2714429 w 5081043"/>
                <a:gd name="connsiteY55" fmla="*/ 1495568 h 1911786"/>
                <a:gd name="connsiteX56" fmla="*/ 2366471 w 5081043"/>
                <a:gd name="connsiteY56" fmla="*/ 1434878 h 1911786"/>
                <a:gd name="connsiteX57" fmla="*/ 1795983 w 5081043"/>
                <a:gd name="connsiteY57" fmla="*/ 1273038 h 1911786"/>
                <a:gd name="connsiteX58" fmla="*/ 1274046 w 5081043"/>
                <a:gd name="connsiteY58" fmla="*/ 1204255 h 1911786"/>
                <a:gd name="connsiteX59" fmla="*/ 1035331 w 5081043"/>
                <a:gd name="connsiteY59" fmla="*/ 1139519 h 1911786"/>
                <a:gd name="connsiteX60" fmla="*/ 828985 w 5081043"/>
                <a:gd name="connsiteY60" fmla="*/ 1038368 h 1911786"/>
                <a:gd name="connsiteX61" fmla="*/ 590269 w 5081043"/>
                <a:gd name="connsiteY61" fmla="*/ 900804 h 1911786"/>
                <a:gd name="connsiteX62" fmla="*/ 238266 w 5081043"/>
                <a:gd name="connsiteY62" fmla="*/ 743009 h 1911786"/>
                <a:gd name="connsiteX63" fmla="*/ 193760 w 5081043"/>
                <a:gd name="connsiteY63" fmla="*/ 734917 h 1911786"/>
                <a:gd name="connsiteX64" fmla="*/ 177576 w 5081043"/>
                <a:gd name="connsiteY64" fmla="*/ 726825 h 1911786"/>
                <a:gd name="connsiteX65" fmla="*/ 145208 w 5081043"/>
                <a:gd name="connsiteY65" fmla="*/ 722779 h 1911786"/>
                <a:gd name="connsiteX66" fmla="*/ 133069 w 5081043"/>
                <a:gd name="connsiteY66" fmla="*/ 718733 h 1911786"/>
                <a:gd name="connsiteX67" fmla="*/ 120931 w 5081043"/>
                <a:gd name="connsiteY67" fmla="*/ 710641 h 1911786"/>
                <a:gd name="connsiteX68" fmla="*/ 104747 w 5081043"/>
                <a:gd name="connsiteY68" fmla="*/ 706595 h 1911786"/>
                <a:gd name="connsiteX69" fmla="*/ 76425 w 5081043"/>
                <a:gd name="connsiteY69" fmla="*/ 682319 h 1911786"/>
                <a:gd name="connsiteX70" fmla="*/ 104747 w 5081043"/>
                <a:gd name="connsiteY70" fmla="*/ 710641 h 1911786"/>
                <a:gd name="connsiteX71" fmla="*/ 108793 w 5081043"/>
                <a:gd name="connsiteY71"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31130 w 5081043"/>
                <a:gd name="connsiteY44" fmla="*/ 1867802 h 1911786"/>
                <a:gd name="connsiteX45" fmla="*/ 3802808 w 5081043"/>
                <a:gd name="connsiteY45" fmla="*/ 1863756 h 1911786"/>
                <a:gd name="connsiteX46" fmla="*/ 3742117 w 5081043"/>
                <a:gd name="connsiteY46" fmla="*/ 1851618 h 1911786"/>
                <a:gd name="connsiteX47" fmla="*/ 3721887 w 5081043"/>
                <a:gd name="connsiteY47" fmla="*/ 1847572 h 1911786"/>
                <a:gd name="connsiteX48" fmla="*/ 3636921 w 5081043"/>
                <a:gd name="connsiteY48" fmla="*/ 1835434 h 1911786"/>
                <a:gd name="connsiteX49" fmla="*/ 3551954 w 5081043"/>
                <a:gd name="connsiteY49" fmla="*/ 1827342 h 1911786"/>
                <a:gd name="connsiteX50" fmla="*/ 3491264 w 5081043"/>
                <a:gd name="connsiteY50" fmla="*/ 1819250 h 1911786"/>
                <a:gd name="connsiteX51" fmla="*/ 3434620 w 5081043"/>
                <a:gd name="connsiteY51" fmla="*/ 1786882 h 1911786"/>
                <a:gd name="connsiteX52" fmla="*/ 3195905 w 5081043"/>
                <a:gd name="connsiteY52" fmla="*/ 1657409 h 1911786"/>
                <a:gd name="connsiteX53" fmla="*/ 2916730 w 5081043"/>
                <a:gd name="connsiteY53" fmla="*/ 1552213 h 1911786"/>
                <a:gd name="connsiteX54" fmla="*/ 2714429 w 5081043"/>
                <a:gd name="connsiteY54" fmla="*/ 1495568 h 1911786"/>
                <a:gd name="connsiteX55" fmla="*/ 2366471 w 5081043"/>
                <a:gd name="connsiteY55" fmla="*/ 1434878 h 1911786"/>
                <a:gd name="connsiteX56" fmla="*/ 1795983 w 5081043"/>
                <a:gd name="connsiteY56" fmla="*/ 1273038 h 1911786"/>
                <a:gd name="connsiteX57" fmla="*/ 1274046 w 5081043"/>
                <a:gd name="connsiteY57" fmla="*/ 1204255 h 1911786"/>
                <a:gd name="connsiteX58" fmla="*/ 1035331 w 5081043"/>
                <a:gd name="connsiteY58" fmla="*/ 1139519 h 1911786"/>
                <a:gd name="connsiteX59" fmla="*/ 828985 w 5081043"/>
                <a:gd name="connsiteY59" fmla="*/ 1038368 h 1911786"/>
                <a:gd name="connsiteX60" fmla="*/ 590269 w 5081043"/>
                <a:gd name="connsiteY60" fmla="*/ 900804 h 1911786"/>
                <a:gd name="connsiteX61" fmla="*/ 238266 w 5081043"/>
                <a:gd name="connsiteY61" fmla="*/ 743009 h 1911786"/>
                <a:gd name="connsiteX62" fmla="*/ 193760 w 5081043"/>
                <a:gd name="connsiteY62" fmla="*/ 734917 h 1911786"/>
                <a:gd name="connsiteX63" fmla="*/ 177576 w 5081043"/>
                <a:gd name="connsiteY63" fmla="*/ 726825 h 1911786"/>
                <a:gd name="connsiteX64" fmla="*/ 145208 w 5081043"/>
                <a:gd name="connsiteY64" fmla="*/ 722779 h 1911786"/>
                <a:gd name="connsiteX65" fmla="*/ 133069 w 5081043"/>
                <a:gd name="connsiteY65" fmla="*/ 718733 h 1911786"/>
                <a:gd name="connsiteX66" fmla="*/ 120931 w 5081043"/>
                <a:gd name="connsiteY66" fmla="*/ 710641 h 1911786"/>
                <a:gd name="connsiteX67" fmla="*/ 104747 w 5081043"/>
                <a:gd name="connsiteY67" fmla="*/ 706595 h 1911786"/>
                <a:gd name="connsiteX68" fmla="*/ 76425 w 5081043"/>
                <a:gd name="connsiteY68" fmla="*/ 682319 h 1911786"/>
                <a:gd name="connsiteX69" fmla="*/ 104747 w 5081043"/>
                <a:gd name="connsiteY69" fmla="*/ 710641 h 1911786"/>
                <a:gd name="connsiteX70" fmla="*/ 108793 w 5081043"/>
                <a:gd name="connsiteY70"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67544 w 5081043"/>
                <a:gd name="connsiteY43" fmla="*/ 1875894 h 1911786"/>
                <a:gd name="connsiteX44" fmla="*/ 3802808 w 5081043"/>
                <a:gd name="connsiteY44" fmla="*/ 1863756 h 1911786"/>
                <a:gd name="connsiteX45" fmla="*/ 3742117 w 5081043"/>
                <a:gd name="connsiteY45" fmla="*/ 1851618 h 1911786"/>
                <a:gd name="connsiteX46" fmla="*/ 3721887 w 5081043"/>
                <a:gd name="connsiteY46" fmla="*/ 1847572 h 1911786"/>
                <a:gd name="connsiteX47" fmla="*/ 3636921 w 5081043"/>
                <a:gd name="connsiteY47" fmla="*/ 1835434 h 1911786"/>
                <a:gd name="connsiteX48" fmla="*/ 3551954 w 5081043"/>
                <a:gd name="connsiteY48" fmla="*/ 1827342 h 1911786"/>
                <a:gd name="connsiteX49" fmla="*/ 3491264 w 5081043"/>
                <a:gd name="connsiteY49" fmla="*/ 1819250 h 1911786"/>
                <a:gd name="connsiteX50" fmla="*/ 3434620 w 5081043"/>
                <a:gd name="connsiteY50" fmla="*/ 1786882 h 1911786"/>
                <a:gd name="connsiteX51" fmla="*/ 3195905 w 5081043"/>
                <a:gd name="connsiteY51" fmla="*/ 1657409 h 1911786"/>
                <a:gd name="connsiteX52" fmla="*/ 2916730 w 5081043"/>
                <a:gd name="connsiteY52" fmla="*/ 1552213 h 1911786"/>
                <a:gd name="connsiteX53" fmla="*/ 2714429 w 5081043"/>
                <a:gd name="connsiteY53" fmla="*/ 1495568 h 1911786"/>
                <a:gd name="connsiteX54" fmla="*/ 2366471 w 5081043"/>
                <a:gd name="connsiteY54" fmla="*/ 1434878 h 1911786"/>
                <a:gd name="connsiteX55" fmla="*/ 1795983 w 5081043"/>
                <a:gd name="connsiteY55" fmla="*/ 1273038 h 1911786"/>
                <a:gd name="connsiteX56" fmla="*/ 1274046 w 5081043"/>
                <a:gd name="connsiteY56" fmla="*/ 1204255 h 1911786"/>
                <a:gd name="connsiteX57" fmla="*/ 1035331 w 5081043"/>
                <a:gd name="connsiteY57" fmla="*/ 1139519 h 1911786"/>
                <a:gd name="connsiteX58" fmla="*/ 828985 w 5081043"/>
                <a:gd name="connsiteY58" fmla="*/ 1038368 h 1911786"/>
                <a:gd name="connsiteX59" fmla="*/ 590269 w 5081043"/>
                <a:gd name="connsiteY59" fmla="*/ 900804 h 1911786"/>
                <a:gd name="connsiteX60" fmla="*/ 238266 w 5081043"/>
                <a:gd name="connsiteY60" fmla="*/ 743009 h 1911786"/>
                <a:gd name="connsiteX61" fmla="*/ 193760 w 5081043"/>
                <a:gd name="connsiteY61" fmla="*/ 734917 h 1911786"/>
                <a:gd name="connsiteX62" fmla="*/ 177576 w 5081043"/>
                <a:gd name="connsiteY62" fmla="*/ 726825 h 1911786"/>
                <a:gd name="connsiteX63" fmla="*/ 145208 w 5081043"/>
                <a:gd name="connsiteY63" fmla="*/ 722779 h 1911786"/>
                <a:gd name="connsiteX64" fmla="*/ 133069 w 5081043"/>
                <a:gd name="connsiteY64" fmla="*/ 718733 h 1911786"/>
                <a:gd name="connsiteX65" fmla="*/ 120931 w 5081043"/>
                <a:gd name="connsiteY65" fmla="*/ 710641 h 1911786"/>
                <a:gd name="connsiteX66" fmla="*/ 104747 w 5081043"/>
                <a:gd name="connsiteY66" fmla="*/ 706595 h 1911786"/>
                <a:gd name="connsiteX67" fmla="*/ 76425 w 5081043"/>
                <a:gd name="connsiteY67" fmla="*/ 682319 h 1911786"/>
                <a:gd name="connsiteX68" fmla="*/ 104747 w 5081043"/>
                <a:gd name="connsiteY68" fmla="*/ 710641 h 1911786"/>
                <a:gd name="connsiteX69" fmla="*/ 108793 w 5081043"/>
                <a:gd name="connsiteY69" fmla="*/ 714687 h 1911786"/>
                <a:gd name="connsiteX0" fmla="*/ 40011 w 5081043"/>
                <a:gd name="connsiteY0" fmla="*/ 690411 h 1911786"/>
                <a:gd name="connsiteX1" fmla="*/ 18546 w 5081043"/>
                <a:gd name="connsiteY1" fmla="*/ 621723 h 1911786"/>
                <a:gd name="connsiteX2" fmla="*/ 335370 w 5081043"/>
                <a:gd name="connsiteY2" fmla="*/ 534686 h 1911786"/>
                <a:gd name="connsiteX3" fmla="*/ 598362 w 5081043"/>
                <a:gd name="connsiteY3" fmla="*/ 480018 h 1911786"/>
                <a:gd name="connsiteX4" fmla="*/ 942273 w 5081043"/>
                <a:gd name="connsiteY4" fmla="*/ 391006 h 1911786"/>
                <a:gd name="connsiteX5" fmla="*/ 1419703 w 5081043"/>
                <a:gd name="connsiteY5" fmla="*/ 265579 h 1911786"/>
                <a:gd name="connsiteX6" fmla="*/ 1796698 w 5081043"/>
                <a:gd name="connsiteY6" fmla="*/ 162894 h 1911786"/>
                <a:gd name="connsiteX7" fmla="*/ 2610971 w 5081043"/>
                <a:gd name="connsiteY7" fmla="*/ 7815 h 1911786"/>
                <a:gd name="connsiteX8" fmla="*/ 3362399 w 5081043"/>
                <a:gd name="connsiteY8" fmla="*/ 36875 h 1911786"/>
                <a:gd name="connsiteX9" fmla="*/ 3627993 w 5081043"/>
                <a:gd name="connsiteY9" fmla="*/ 83357 h 1911786"/>
                <a:gd name="connsiteX10" fmla="*/ 4417802 w 5081043"/>
                <a:gd name="connsiteY10" fmla="*/ 95646 h 1911786"/>
                <a:gd name="connsiteX11" fmla="*/ 5049970 w 5081043"/>
                <a:gd name="connsiteY11" fmla="*/ 91314 h 1911786"/>
                <a:gd name="connsiteX12" fmla="*/ 4984245 w 5081043"/>
                <a:gd name="connsiteY12" fmla="*/ 1014092 h 1911786"/>
                <a:gd name="connsiteX13" fmla="*/ 4992337 w 5081043"/>
                <a:gd name="connsiteY13" fmla="*/ 1151657 h 1911786"/>
                <a:gd name="connsiteX14" fmla="*/ 5008521 w 5081043"/>
                <a:gd name="connsiteY14" fmla="*/ 1196163 h 1911786"/>
                <a:gd name="connsiteX15" fmla="*/ 5016613 w 5081043"/>
                <a:gd name="connsiteY15" fmla="*/ 1224485 h 1911786"/>
                <a:gd name="connsiteX16" fmla="*/ 5028751 w 5081043"/>
                <a:gd name="connsiteY16" fmla="*/ 1264945 h 1911786"/>
                <a:gd name="connsiteX17" fmla="*/ 5040889 w 5081043"/>
                <a:gd name="connsiteY17" fmla="*/ 1281130 h 1911786"/>
                <a:gd name="connsiteX18" fmla="*/ 5044935 w 5081043"/>
                <a:gd name="connsiteY18" fmla="*/ 1301360 h 1911786"/>
                <a:gd name="connsiteX19" fmla="*/ 5053027 w 5081043"/>
                <a:gd name="connsiteY19" fmla="*/ 1317544 h 1911786"/>
                <a:gd name="connsiteX20" fmla="*/ 5057073 w 5081043"/>
                <a:gd name="connsiteY20" fmla="*/ 1333728 h 1911786"/>
                <a:gd name="connsiteX21" fmla="*/ 5040889 w 5081043"/>
                <a:gd name="connsiteY21" fmla="*/ 1390372 h 1911786"/>
                <a:gd name="connsiteX22" fmla="*/ 5012567 w 5081043"/>
                <a:gd name="connsiteY22" fmla="*/ 1463200 h 1911786"/>
                <a:gd name="connsiteX23" fmla="*/ 4992337 w 5081043"/>
                <a:gd name="connsiteY23" fmla="*/ 1523891 h 1911786"/>
                <a:gd name="connsiteX24" fmla="*/ 4968061 w 5081043"/>
                <a:gd name="connsiteY24" fmla="*/ 1596719 h 1911786"/>
                <a:gd name="connsiteX25" fmla="*/ 4964015 w 5081043"/>
                <a:gd name="connsiteY25" fmla="*/ 1616949 h 1911786"/>
                <a:gd name="connsiteX26" fmla="*/ 4947831 w 5081043"/>
                <a:gd name="connsiteY26" fmla="*/ 1665501 h 1911786"/>
                <a:gd name="connsiteX27" fmla="*/ 4939738 w 5081043"/>
                <a:gd name="connsiteY27" fmla="*/ 1685731 h 1911786"/>
                <a:gd name="connsiteX28" fmla="*/ 4927600 w 5081043"/>
                <a:gd name="connsiteY28" fmla="*/ 1693823 h 1911786"/>
                <a:gd name="connsiteX29" fmla="*/ 4923554 w 5081043"/>
                <a:gd name="connsiteY29" fmla="*/ 1705961 h 1911786"/>
                <a:gd name="connsiteX30" fmla="*/ 4899278 w 5081043"/>
                <a:gd name="connsiteY30" fmla="*/ 1758560 h 1911786"/>
                <a:gd name="connsiteX31" fmla="*/ 4895232 w 5081043"/>
                <a:gd name="connsiteY31" fmla="*/ 1778790 h 1911786"/>
                <a:gd name="connsiteX32" fmla="*/ 4883094 w 5081043"/>
                <a:gd name="connsiteY32" fmla="*/ 1807112 h 1911786"/>
                <a:gd name="connsiteX33" fmla="*/ 4879048 w 5081043"/>
                <a:gd name="connsiteY33" fmla="*/ 1819250 h 1911786"/>
                <a:gd name="connsiteX34" fmla="*/ 4875002 w 5081043"/>
                <a:gd name="connsiteY34" fmla="*/ 1835434 h 1911786"/>
                <a:gd name="connsiteX35" fmla="*/ 4818358 w 5081043"/>
                <a:gd name="connsiteY35" fmla="*/ 1847572 h 1911786"/>
                <a:gd name="connsiteX36" fmla="*/ 4713162 w 5081043"/>
                <a:gd name="connsiteY36" fmla="*/ 1867802 h 1911786"/>
                <a:gd name="connsiteX37" fmla="*/ 4551321 w 5081043"/>
                <a:gd name="connsiteY37" fmla="*/ 1871848 h 1911786"/>
                <a:gd name="connsiteX38" fmla="*/ 4429940 w 5081043"/>
                <a:gd name="connsiteY38" fmla="*/ 1883986 h 1911786"/>
                <a:gd name="connsiteX39" fmla="*/ 4227639 w 5081043"/>
                <a:gd name="connsiteY39" fmla="*/ 1892078 h 1911786"/>
                <a:gd name="connsiteX40" fmla="*/ 4009154 w 5081043"/>
                <a:gd name="connsiteY40" fmla="*/ 1896124 h 1911786"/>
                <a:gd name="connsiteX41" fmla="*/ 3952510 w 5081043"/>
                <a:gd name="connsiteY41" fmla="*/ 1892078 h 1911786"/>
                <a:gd name="connsiteX42" fmla="*/ 3899912 w 5081043"/>
                <a:gd name="connsiteY42" fmla="*/ 1883986 h 1911786"/>
                <a:gd name="connsiteX43" fmla="*/ 3802808 w 5081043"/>
                <a:gd name="connsiteY43" fmla="*/ 1863756 h 1911786"/>
                <a:gd name="connsiteX44" fmla="*/ 3742117 w 5081043"/>
                <a:gd name="connsiteY44" fmla="*/ 1851618 h 1911786"/>
                <a:gd name="connsiteX45" fmla="*/ 3721887 w 5081043"/>
                <a:gd name="connsiteY45" fmla="*/ 1847572 h 1911786"/>
                <a:gd name="connsiteX46" fmla="*/ 3636921 w 5081043"/>
                <a:gd name="connsiteY46" fmla="*/ 1835434 h 1911786"/>
                <a:gd name="connsiteX47" fmla="*/ 3551954 w 5081043"/>
                <a:gd name="connsiteY47" fmla="*/ 1827342 h 1911786"/>
                <a:gd name="connsiteX48" fmla="*/ 3491264 w 5081043"/>
                <a:gd name="connsiteY48" fmla="*/ 1819250 h 1911786"/>
                <a:gd name="connsiteX49" fmla="*/ 3434620 w 5081043"/>
                <a:gd name="connsiteY49" fmla="*/ 1786882 h 1911786"/>
                <a:gd name="connsiteX50" fmla="*/ 3195905 w 5081043"/>
                <a:gd name="connsiteY50" fmla="*/ 1657409 h 1911786"/>
                <a:gd name="connsiteX51" fmla="*/ 2916730 w 5081043"/>
                <a:gd name="connsiteY51" fmla="*/ 1552213 h 1911786"/>
                <a:gd name="connsiteX52" fmla="*/ 2714429 w 5081043"/>
                <a:gd name="connsiteY52" fmla="*/ 1495568 h 1911786"/>
                <a:gd name="connsiteX53" fmla="*/ 2366471 w 5081043"/>
                <a:gd name="connsiteY53" fmla="*/ 1434878 h 1911786"/>
                <a:gd name="connsiteX54" fmla="*/ 1795983 w 5081043"/>
                <a:gd name="connsiteY54" fmla="*/ 1273038 h 1911786"/>
                <a:gd name="connsiteX55" fmla="*/ 1274046 w 5081043"/>
                <a:gd name="connsiteY55" fmla="*/ 1204255 h 1911786"/>
                <a:gd name="connsiteX56" fmla="*/ 1035331 w 5081043"/>
                <a:gd name="connsiteY56" fmla="*/ 1139519 h 1911786"/>
                <a:gd name="connsiteX57" fmla="*/ 828985 w 5081043"/>
                <a:gd name="connsiteY57" fmla="*/ 1038368 h 1911786"/>
                <a:gd name="connsiteX58" fmla="*/ 590269 w 5081043"/>
                <a:gd name="connsiteY58" fmla="*/ 900804 h 1911786"/>
                <a:gd name="connsiteX59" fmla="*/ 238266 w 5081043"/>
                <a:gd name="connsiteY59" fmla="*/ 743009 h 1911786"/>
                <a:gd name="connsiteX60" fmla="*/ 193760 w 5081043"/>
                <a:gd name="connsiteY60" fmla="*/ 734917 h 1911786"/>
                <a:gd name="connsiteX61" fmla="*/ 177576 w 5081043"/>
                <a:gd name="connsiteY61" fmla="*/ 726825 h 1911786"/>
                <a:gd name="connsiteX62" fmla="*/ 145208 w 5081043"/>
                <a:gd name="connsiteY62" fmla="*/ 722779 h 1911786"/>
                <a:gd name="connsiteX63" fmla="*/ 133069 w 5081043"/>
                <a:gd name="connsiteY63" fmla="*/ 718733 h 1911786"/>
                <a:gd name="connsiteX64" fmla="*/ 120931 w 5081043"/>
                <a:gd name="connsiteY64" fmla="*/ 710641 h 1911786"/>
                <a:gd name="connsiteX65" fmla="*/ 104747 w 5081043"/>
                <a:gd name="connsiteY65" fmla="*/ 706595 h 1911786"/>
                <a:gd name="connsiteX66" fmla="*/ 76425 w 5081043"/>
                <a:gd name="connsiteY66" fmla="*/ 682319 h 1911786"/>
                <a:gd name="connsiteX67" fmla="*/ 104747 w 5081043"/>
                <a:gd name="connsiteY67" fmla="*/ 710641 h 1911786"/>
                <a:gd name="connsiteX68" fmla="*/ 108793 w 5081043"/>
                <a:gd name="connsiteY68" fmla="*/ 714687 h 1911786"/>
                <a:gd name="connsiteX0" fmla="*/ 40011 w 5081043"/>
                <a:gd name="connsiteY0" fmla="*/ 690411 h 1910447"/>
                <a:gd name="connsiteX1" fmla="*/ 18546 w 5081043"/>
                <a:gd name="connsiteY1" fmla="*/ 621723 h 1910447"/>
                <a:gd name="connsiteX2" fmla="*/ 335370 w 5081043"/>
                <a:gd name="connsiteY2" fmla="*/ 534686 h 1910447"/>
                <a:gd name="connsiteX3" fmla="*/ 598362 w 5081043"/>
                <a:gd name="connsiteY3" fmla="*/ 480018 h 1910447"/>
                <a:gd name="connsiteX4" fmla="*/ 942273 w 5081043"/>
                <a:gd name="connsiteY4" fmla="*/ 391006 h 1910447"/>
                <a:gd name="connsiteX5" fmla="*/ 1419703 w 5081043"/>
                <a:gd name="connsiteY5" fmla="*/ 265579 h 1910447"/>
                <a:gd name="connsiteX6" fmla="*/ 1796698 w 5081043"/>
                <a:gd name="connsiteY6" fmla="*/ 162894 h 1910447"/>
                <a:gd name="connsiteX7" fmla="*/ 2610971 w 5081043"/>
                <a:gd name="connsiteY7" fmla="*/ 7815 h 1910447"/>
                <a:gd name="connsiteX8" fmla="*/ 3362399 w 5081043"/>
                <a:gd name="connsiteY8" fmla="*/ 36875 h 1910447"/>
                <a:gd name="connsiteX9" fmla="*/ 3627993 w 5081043"/>
                <a:gd name="connsiteY9" fmla="*/ 83357 h 1910447"/>
                <a:gd name="connsiteX10" fmla="*/ 4417802 w 5081043"/>
                <a:gd name="connsiteY10" fmla="*/ 95646 h 1910447"/>
                <a:gd name="connsiteX11" fmla="*/ 5049970 w 5081043"/>
                <a:gd name="connsiteY11" fmla="*/ 91314 h 1910447"/>
                <a:gd name="connsiteX12" fmla="*/ 4984245 w 5081043"/>
                <a:gd name="connsiteY12" fmla="*/ 1014092 h 1910447"/>
                <a:gd name="connsiteX13" fmla="*/ 4992337 w 5081043"/>
                <a:gd name="connsiteY13" fmla="*/ 1151657 h 1910447"/>
                <a:gd name="connsiteX14" fmla="*/ 5008521 w 5081043"/>
                <a:gd name="connsiteY14" fmla="*/ 1196163 h 1910447"/>
                <a:gd name="connsiteX15" fmla="*/ 5016613 w 5081043"/>
                <a:gd name="connsiteY15" fmla="*/ 1224485 h 1910447"/>
                <a:gd name="connsiteX16" fmla="*/ 5028751 w 5081043"/>
                <a:gd name="connsiteY16" fmla="*/ 1264945 h 1910447"/>
                <a:gd name="connsiteX17" fmla="*/ 5040889 w 5081043"/>
                <a:gd name="connsiteY17" fmla="*/ 1281130 h 1910447"/>
                <a:gd name="connsiteX18" fmla="*/ 5044935 w 5081043"/>
                <a:gd name="connsiteY18" fmla="*/ 1301360 h 1910447"/>
                <a:gd name="connsiteX19" fmla="*/ 5053027 w 5081043"/>
                <a:gd name="connsiteY19" fmla="*/ 1317544 h 1910447"/>
                <a:gd name="connsiteX20" fmla="*/ 5057073 w 5081043"/>
                <a:gd name="connsiteY20" fmla="*/ 1333728 h 1910447"/>
                <a:gd name="connsiteX21" fmla="*/ 5040889 w 5081043"/>
                <a:gd name="connsiteY21" fmla="*/ 1390372 h 1910447"/>
                <a:gd name="connsiteX22" fmla="*/ 5012567 w 5081043"/>
                <a:gd name="connsiteY22" fmla="*/ 1463200 h 1910447"/>
                <a:gd name="connsiteX23" fmla="*/ 4992337 w 5081043"/>
                <a:gd name="connsiteY23" fmla="*/ 1523891 h 1910447"/>
                <a:gd name="connsiteX24" fmla="*/ 4968061 w 5081043"/>
                <a:gd name="connsiteY24" fmla="*/ 1596719 h 1910447"/>
                <a:gd name="connsiteX25" fmla="*/ 4964015 w 5081043"/>
                <a:gd name="connsiteY25" fmla="*/ 1616949 h 1910447"/>
                <a:gd name="connsiteX26" fmla="*/ 4947831 w 5081043"/>
                <a:gd name="connsiteY26" fmla="*/ 1665501 h 1910447"/>
                <a:gd name="connsiteX27" fmla="*/ 4939738 w 5081043"/>
                <a:gd name="connsiteY27" fmla="*/ 1685731 h 1910447"/>
                <a:gd name="connsiteX28" fmla="*/ 4927600 w 5081043"/>
                <a:gd name="connsiteY28" fmla="*/ 1693823 h 1910447"/>
                <a:gd name="connsiteX29" fmla="*/ 4923554 w 5081043"/>
                <a:gd name="connsiteY29" fmla="*/ 1705961 h 1910447"/>
                <a:gd name="connsiteX30" fmla="*/ 4899278 w 5081043"/>
                <a:gd name="connsiteY30" fmla="*/ 1758560 h 1910447"/>
                <a:gd name="connsiteX31" fmla="*/ 4895232 w 5081043"/>
                <a:gd name="connsiteY31" fmla="*/ 1778790 h 1910447"/>
                <a:gd name="connsiteX32" fmla="*/ 4883094 w 5081043"/>
                <a:gd name="connsiteY32" fmla="*/ 1807112 h 1910447"/>
                <a:gd name="connsiteX33" fmla="*/ 4879048 w 5081043"/>
                <a:gd name="connsiteY33" fmla="*/ 1819250 h 1910447"/>
                <a:gd name="connsiteX34" fmla="*/ 4875002 w 5081043"/>
                <a:gd name="connsiteY34" fmla="*/ 1835434 h 1910447"/>
                <a:gd name="connsiteX35" fmla="*/ 4818358 w 5081043"/>
                <a:gd name="connsiteY35" fmla="*/ 1847572 h 1910447"/>
                <a:gd name="connsiteX36" fmla="*/ 4713162 w 5081043"/>
                <a:gd name="connsiteY36" fmla="*/ 1867802 h 1910447"/>
                <a:gd name="connsiteX37" fmla="*/ 4551321 w 5081043"/>
                <a:gd name="connsiteY37" fmla="*/ 1871848 h 1910447"/>
                <a:gd name="connsiteX38" fmla="*/ 4429940 w 5081043"/>
                <a:gd name="connsiteY38" fmla="*/ 1883986 h 1910447"/>
                <a:gd name="connsiteX39" fmla="*/ 4227639 w 5081043"/>
                <a:gd name="connsiteY39" fmla="*/ 1892078 h 1910447"/>
                <a:gd name="connsiteX40" fmla="*/ 4009154 w 5081043"/>
                <a:gd name="connsiteY40" fmla="*/ 1896124 h 1910447"/>
                <a:gd name="connsiteX41" fmla="*/ 3899912 w 5081043"/>
                <a:gd name="connsiteY41" fmla="*/ 1883986 h 1910447"/>
                <a:gd name="connsiteX42" fmla="*/ 3802808 w 5081043"/>
                <a:gd name="connsiteY42" fmla="*/ 1863756 h 1910447"/>
                <a:gd name="connsiteX43" fmla="*/ 3742117 w 5081043"/>
                <a:gd name="connsiteY43" fmla="*/ 1851618 h 1910447"/>
                <a:gd name="connsiteX44" fmla="*/ 3721887 w 5081043"/>
                <a:gd name="connsiteY44" fmla="*/ 1847572 h 1910447"/>
                <a:gd name="connsiteX45" fmla="*/ 3636921 w 5081043"/>
                <a:gd name="connsiteY45" fmla="*/ 1835434 h 1910447"/>
                <a:gd name="connsiteX46" fmla="*/ 3551954 w 5081043"/>
                <a:gd name="connsiteY46" fmla="*/ 1827342 h 1910447"/>
                <a:gd name="connsiteX47" fmla="*/ 3491264 w 5081043"/>
                <a:gd name="connsiteY47" fmla="*/ 1819250 h 1910447"/>
                <a:gd name="connsiteX48" fmla="*/ 3434620 w 5081043"/>
                <a:gd name="connsiteY48" fmla="*/ 1786882 h 1910447"/>
                <a:gd name="connsiteX49" fmla="*/ 3195905 w 5081043"/>
                <a:gd name="connsiteY49" fmla="*/ 1657409 h 1910447"/>
                <a:gd name="connsiteX50" fmla="*/ 2916730 w 5081043"/>
                <a:gd name="connsiteY50" fmla="*/ 1552213 h 1910447"/>
                <a:gd name="connsiteX51" fmla="*/ 2714429 w 5081043"/>
                <a:gd name="connsiteY51" fmla="*/ 1495568 h 1910447"/>
                <a:gd name="connsiteX52" fmla="*/ 2366471 w 5081043"/>
                <a:gd name="connsiteY52" fmla="*/ 1434878 h 1910447"/>
                <a:gd name="connsiteX53" fmla="*/ 1795983 w 5081043"/>
                <a:gd name="connsiteY53" fmla="*/ 1273038 h 1910447"/>
                <a:gd name="connsiteX54" fmla="*/ 1274046 w 5081043"/>
                <a:gd name="connsiteY54" fmla="*/ 1204255 h 1910447"/>
                <a:gd name="connsiteX55" fmla="*/ 1035331 w 5081043"/>
                <a:gd name="connsiteY55" fmla="*/ 1139519 h 1910447"/>
                <a:gd name="connsiteX56" fmla="*/ 828985 w 5081043"/>
                <a:gd name="connsiteY56" fmla="*/ 1038368 h 1910447"/>
                <a:gd name="connsiteX57" fmla="*/ 590269 w 5081043"/>
                <a:gd name="connsiteY57" fmla="*/ 900804 h 1910447"/>
                <a:gd name="connsiteX58" fmla="*/ 238266 w 5081043"/>
                <a:gd name="connsiteY58" fmla="*/ 743009 h 1910447"/>
                <a:gd name="connsiteX59" fmla="*/ 193760 w 5081043"/>
                <a:gd name="connsiteY59" fmla="*/ 734917 h 1910447"/>
                <a:gd name="connsiteX60" fmla="*/ 177576 w 5081043"/>
                <a:gd name="connsiteY60" fmla="*/ 726825 h 1910447"/>
                <a:gd name="connsiteX61" fmla="*/ 145208 w 5081043"/>
                <a:gd name="connsiteY61" fmla="*/ 722779 h 1910447"/>
                <a:gd name="connsiteX62" fmla="*/ 133069 w 5081043"/>
                <a:gd name="connsiteY62" fmla="*/ 718733 h 1910447"/>
                <a:gd name="connsiteX63" fmla="*/ 120931 w 5081043"/>
                <a:gd name="connsiteY63" fmla="*/ 710641 h 1910447"/>
                <a:gd name="connsiteX64" fmla="*/ 104747 w 5081043"/>
                <a:gd name="connsiteY64" fmla="*/ 706595 h 1910447"/>
                <a:gd name="connsiteX65" fmla="*/ 76425 w 5081043"/>
                <a:gd name="connsiteY65" fmla="*/ 682319 h 1910447"/>
                <a:gd name="connsiteX66" fmla="*/ 104747 w 5081043"/>
                <a:gd name="connsiteY66" fmla="*/ 710641 h 1910447"/>
                <a:gd name="connsiteX67" fmla="*/ 108793 w 5081043"/>
                <a:gd name="connsiteY67" fmla="*/ 714687 h 1910447"/>
                <a:gd name="connsiteX0" fmla="*/ 40011 w 5081043"/>
                <a:gd name="connsiteY0" fmla="*/ 690411 h 1910447"/>
                <a:gd name="connsiteX1" fmla="*/ 18546 w 5081043"/>
                <a:gd name="connsiteY1" fmla="*/ 621723 h 1910447"/>
                <a:gd name="connsiteX2" fmla="*/ 335370 w 5081043"/>
                <a:gd name="connsiteY2" fmla="*/ 534686 h 1910447"/>
                <a:gd name="connsiteX3" fmla="*/ 598362 w 5081043"/>
                <a:gd name="connsiteY3" fmla="*/ 480018 h 1910447"/>
                <a:gd name="connsiteX4" fmla="*/ 942273 w 5081043"/>
                <a:gd name="connsiteY4" fmla="*/ 391006 h 1910447"/>
                <a:gd name="connsiteX5" fmla="*/ 1419703 w 5081043"/>
                <a:gd name="connsiteY5" fmla="*/ 265579 h 1910447"/>
                <a:gd name="connsiteX6" fmla="*/ 1796698 w 5081043"/>
                <a:gd name="connsiteY6" fmla="*/ 162894 h 1910447"/>
                <a:gd name="connsiteX7" fmla="*/ 2610971 w 5081043"/>
                <a:gd name="connsiteY7" fmla="*/ 7815 h 1910447"/>
                <a:gd name="connsiteX8" fmla="*/ 3362399 w 5081043"/>
                <a:gd name="connsiteY8" fmla="*/ 36875 h 1910447"/>
                <a:gd name="connsiteX9" fmla="*/ 3627993 w 5081043"/>
                <a:gd name="connsiteY9" fmla="*/ 83357 h 1910447"/>
                <a:gd name="connsiteX10" fmla="*/ 4417802 w 5081043"/>
                <a:gd name="connsiteY10" fmla="*/ 95646 h 1910447"/>
                <a:gd name="connsiteX11" fmla="*/ 5049970 w 5081043"/>
                <a:gd name="connsiteY11" fmla="*/ 91314 h 1910447"/>
                <a:gd name="connsiteX12" fmla="*/ 4984245 w 5081043"/>
                <a:gd name="connsiteY12" fmla="*/ 1014092 h 1910447"/>
                <a:gd name="connsiteX13" fmla="*/ 4992337 w 5081043"/>
                <a:gd name="connsiteY13" fmla="*/ 1151657 h 1910447"/>
                <a:gd name="connsiteX14" fmla="*/ 5008521 w 5081043"/>
                <a:gd name="connsiteY14" fmla="*/ 1196163 h 1910447"/>
                <a:gd name="connsiteX15" fmla="*/ 5016613 w 5081043"/>
                <a:gd name="connsiteY15" fmla="*/ 1224485 h 1910447"/>
                <a:gd name="connsiteX16" fmla="*/ 5028751 w 5081043"/>
                <a:gd name="connsiteY16" fmla="*/ 1264945 h 1910447"/>
                <a:gd name="connsiteX17" fmla="*/ 5040889 w 5081043"/>
                <a:gd name="connsiteY17" fmla="*/ 1281130 h 1910447"/>
                <a:gd name="connsiteX18" fmla="*/ 5044935 w 5081043"/>
                <a:gd name="connsiteY18" fmla="*/ 1301360 h 1910447"/>
                <a:gd name="connsiteX19" fmla="*/ 5053027 w 5081043"/>
                <a:gd name="connsiteY19" fmla="*/ 1317544 h 1910447"/>
                <a:gd name="connsiteX20" fmla="*/ 5057073 w 5081043"/>
                <a:gd name="connsiteY20" fmla="*/ 1333728 h 1910447"/>
                <a:gd name="connsiteX21" fmla="*/ 5040889 w 5081043"/>
                <a:gd name="connsiteY21" fmla="*/ 1390372 h 1910447"/>
                <a:gd name="connsiteX22" fmla="*/ 5012567 w 5081043"/>
                <a:gd name="connsiteY22" fmla="*/ 1463200 h 1910447"/>
                <a:gd name="connsiteX23" fmla="*/ 4992337 w 5081043"/>
                <a:gd name="connsiteY23" fmla="*/ 1523891 h 1910447"/>
                <a:gd name="connsiteX24" fmla="*/ 4968061 w 5081043"/>
                <a:gd name="connsiteY24" fmla="*/ 1596719 h 1910447"/>
                <a:gd name="connsiteX25" fmla="*/ 4964015 w 5081043"/>
                <a:gd name="connsiteY25" fmla="*/ 1616949 h 1910447"/>
                <a:gd name="connsiteX26" fmla="*/ 4947831 w 5081043"/>
                <a:gd name="connsiteY26" fmla="*/ 1665501 h 1910447"/>
                <a:gd name="connsiteX27" fmla="*/ 4939738 w 5081043"/>
                <a:gd name="connsiteY27" fmla="*/ 1685731 h 1910447"/>
                <a:gd name="connsiteX28" fmla="*/ 4927600 w 5081043"/>
                <a:gd name="connsiteY28" fmla="*/ 1693823 h 1910447"/>
                <a:gd name="connsiteX29" fmla="*/ 4923554 w 5081043"/>
                <a:gd name="connsiteY29" fmla="*/ 1705961 h 1910447"/>
                <a:gd name="connsiteX30" fmla="*/ 4899278 w 5081043"/>
                <a:gd name="connsiteY30" fmla="*/ 1758560 h 1910447"/>
                <a:gd name="connsiteX31" fmla="*/ 4895232 w 5081043"/>
                <a:gd name="connsiteY31" fmla="*/ 1778790 h 1910447"/>
                <a:gd name="connsiteX32" fmla="*/ 4883094 w 5081043"/>
                <a:gd name="connsiteY32" fmla="*/ 1807112 h 1910447"/>
                <a:gd name="connsiteX33" fmla="*/ 4879048 w 5081043"/>
                <a:gd name="connsiteY33" fmla="*/ 1819250 h 1910447"/>
                <a:gd name="connsiteX34" fmla="*/ 4875002 w 5081043"/>
                <a:gd name="connsiteY34" fmla="*/ 1835434 h 1910447"/>
                <a:gd name="connsiteX35" fmla="*/ 4818358 w 5081043"/>
                <a:gd name="connsiteY35" fmla="*/ 1847572 h 1910447"/>
                <a:gd name="connsiteX36" fmla="*/ 4713162 w 5081043"/>
                <a:gd name="connsiteY36" fmla="*/ 1867802 h 1910447"/>
                <a:gd name="connsiteX37" fmla="*/ 4551321 w 5081043"/>
                <a:gd name="connsiteY37" fmla="*/ 1871848 h 1910447"/>
                <a:gd name="connsiteX38" fmla="*/ 4429940 w 5081043"/>
                <a:gd name="connsiteY38" fmla="*/ 1883986 h 1910447"/>
                <a:gd name="connsiteX39" fmla="*/ 4227639 w 5081043"/>
                <a:gd name="connsiteY39" fmla="*/ 1892078 h 1910447"/>
                <a:gd name="connsiteX40" fmla="*/ 4009154 w 5081043"/>
                <a:gd name="connsiteY40" fmla="*/ 1896124 h 1910447"/>
                <a:gd name="connsiteX41" fmla="*/ 3899912 w 5081043"/>
                <a:gd name="connsiteY41" fmla="*/ 1883986 h 1910447"/>
                <a:gd name="connsiteX42" fmla="*/ 3802808 w 5081043"/>
                <a:gd name="connsiteY42" fmla="*/ 1863756 h 1910447"/>
                <a:gd name="connsiteX43" fmla="*/ 3742117 w 5081043"/>
                <a:gd name="connsiteY43" fmla="*/ 1851618 h 1910447"/>
                <a:gd name="connsiteX44" fmla="*/ 3636921 w 5081043"/>
                <a:gd name="connsiteY44" fmla="*/ 1835434 h 1910447"/>
                <a:gd name="connsiteX45" fmla="*/ 3551954 w 5081043"/>
                <a:gd name="connsiteY45" fmla="*/ 1827342 h 1910447"/>
                <a:gd name="connsiteX46" fmla="*/ 3491264 w 5081043"/>
                <a:gd name="connsiteY46" fmla="*/ 1819250 h 1910447"/>
                <a:gd name="connsiteX47" fmla="*/ 3434620 w 5081043"/>
                <a:gd name="connsiteY47" fmla="*/ 1786882 h 1910447"/>
                <a:gd name="connsiteX48" fmla="*/ 3195905 w 5081043"/>
                <a:gd name="connsiteY48" fmla="*/ 1657409 h 1910447"/>
                <a:gd name="connsiteX49" fmla="*/ 2916730 w 5081043"/>
                <a:gd name="connsiteY49" fmla="*/ 1552213 h 1910447"/>
                <a:gd name="connsiteX50" fmla="*/ 2714429 w 5081043"/>
                <a:gd name="connsiteY50" fmla="*/ 1495568 h 1910447"/>
                <a:gd name="connsiteX51" fmla="*/ 2366471 w 5081043"/>
                <a:gd name="connsiteY51" fmla="*/ 1434878 h 1910447"/>
                <a:gd name="connsiteX52" fmla="*/ 1795983 w 5081043"/>
                <a:gd name="connsiteY52" fmla="*/ 1273038 h 1910447"/>
                <a:gd name="connsiteX53" fmla="*/ 1274046 w 5081043"/>
                <a:gd name="connsiteY53" fmla="*/ 1204255 h 1910447"/>
                <a:gd name="connsiteX54" fmla="*/ 1035331 w 5081043"/>
                <a:gd name="connsiteY54" fmla="*/ 1139519 h 1910447"/>
                <a:gd name="connsiteX55" fmla="*/ 828985 w 5081043"/>
                <a:gd name="connsiteY55" fmla="*/ 1038368 h 1910447"/>
                <a:gd name="connsiteX56" fmla="*/ 590269 w 5081043"/>
                <a:gd name="connsiteY56" fmla="*/ 900804 h 1910447"/>
                <a:gd name="connsiteX57" fmla="*/ 238266 w 5081043"/>
                <a:gd name="connsiteY57" fmla="*/ 743009 h 1910447"/>
                <a:gd name="connsiteX58" fmla="*/ 193760 w 5081043"/>
                <a:gd name="connsiteY58" fmla="*/ 734917 h 1910447"/>
                <a:gd name="connsiteX59" fmla="*/ 177576 w 5081043"/>
                <a:gd name="connsiteY59" fmla="*/ 726825 h 1910447"/>
                <a:gd name="connsiteX60" fmla="*/ 145208 w 5081043"/>
                <a:gd name="connsiteY60" fmla="*/ 722779 h 1910447"/>
                <a:gd name="connsiteX61" fmla="*/ 133069 w 5081043"/>
                <a:gd name="connsiteY61" fmla="*/ 718733 h 1910447"/>
                <a:gd name="connsiteX62" fmla="*/ 120931 w 5081043"/>
                <a:gd name="connsiteY62" fmla="*/ 710641 h 1910447"/>
                <a:gd name="connsiteX63" fmla="*/ 104747 w 5081043"/>
                <a:gd name="connsiteY63" fmla="*/ 706595 h 1910447"/>
                <a:gd name="connsiteX64" fmla="*/ 76425 w 5081043"/>
                <a:gd name="connsiteY64" fmla="*/ 682319 h 1910447"/>
                <a:gd name="connsiteX65" fmla="*/ 104747 w 5081043"/>
                <a:gd name="connsiteY65" fmla="*/ 710641 h 1910447"/>
                <a:gd name="connsiteX66" fmla="*/ 108793 w 5081043"/>
                <a:gd name="connsiteY66" fmla="*/ 714687 h 1910447"/>
                <a:gd name="connsiteX0" fmla="*/ 40011 w 5081043"/>
                <a:gd name="connsiteY0" fmla="*/ 690411 h 1910447"/>
                <a:gd name="connsiteX1" fmla="*/ 18546 w 5081043"/>
                <a:gd name="connsiteY1" fmla="*/ 621723 h 1910447"/>
                <a:gd name="connsiteX2" fmla="*/ 335370 w 5081043"/>
                <a:gd name="connsiteY2" fmla="*/ 534686 h 1910447"/>
                <a:gd name="connsiteX3" fmla="*/ 598362 w 5081043"/>
                <a:gd name="connsiteY3" fmla="*/ 480018 h 1910447"/>
                <a:gd name="connsiteX4" fmla="*/ 942273 w 5081043"/>
                <a:gd name="connsiteY4" fmla="*/ 391006 h 1910447"/>
                <a:gd name="connsiteX5" fmla="*/ 1419703 w 5081043"/>
                <a:gd name="connsiteY5" fmla="*/ 265579 h 1910447"/>
                <a:gd name="connsiteX6" fmla="*/ 1796698 w 5081043"/>
                <a:gd name="connsiteY6" fmla="*/ 162894 h 1910447"/>
                <a:gd name="connsiteX7" fmla="*/ 2610971 w 5081043"/>
                <a:gd name="connsiteY7" fmla="*/ 7815 h 1910447"/>
                <a:gd name="connsiteX8" fmla="*/ 3362399 w 5081043"/>
                <a:gd name="connsiteY8" fmla="*/ 36875 h 1910447"/>
                <a:gd name="connsiteX9" fmla="*/ 3627993 w 5081043"/>
                <a:gd name="connsiteY9" fmla="*/ 83357 h 1910447"/>
                <a:gd name="connsiteX10" fmla="*/ 4417802 w 5081043"/>
                <a:gd name="connsiteY10" fmla="*/ 95646 h 1910447"/>
                <a:gd name="connsiteX11" fmla="*/ 5049970 w 5081043"/>
                <a:gd name="connsiteY11" fmla="*/ 91314 h 1910447"/>
                <a:gd name="connsiteX12" fmla="*/ 4984245 w 5081043"/>
                <a:gd name="connsiteY12" fmla="*/ 1014092 h 1910447"/>
                <a:gd name="connsiteX13" fmla="*/ 4992337 w 5081043"/>
                <a:gd name="connsiteY13" fmla="*/ 1151657 h 1910447"/>
                <a:gd name="connsiteX14" fmla="*/ 5008521 w 5081043"/>
                <a:gd name="connsiteY14" fmla="*/ 1196163 h 1910447"/>
                <a:gd name="connsiteX15" fmla="*/ 5016613 w 5081043"/>
                <a:gd name="connsiteY15" fmla="*/ 1224485 h 1910447"/>
                <a:gd name="connsiteX16" fmla="*/ 5028751 w 5081043"/>
                <a:gd name="connsiteY16" fmla="*/ 1264945 h 1910447"/>
                <a:gd name="connsiteX17" fmla="*/ 5040889 w 5081043"/>
                <a:gd name="connsiteY17" fmla="*/ 1281130 h 1910447"/>
                <a:gd name="connsiteX18" fmla="*/ 5044935 w 5081043"/>
                <a:gd name="connsiteY18" fmla="*/ 1301360 h 1910447"/>
                <a:gd name="connsiteX19" fmla="*/ 5053027 w 5081043"/>
                <a:gd name="connsiteY19" fmla="*/ 1317544 h 1910447"/>
                <a:gd name="connsiteX20" fmla="*/ 5057073 w 5081043"/>
                <a:gd name="connsiteY20" fmla="*/ 1333728 h 1910447"/>
                <a:gd name="connsiteX21" fmla="*/ 5040889 w 5081043"/>
                <a:gd name="connsiteY21" fmla="*/ 1390372 h 1910447"/>
                <a:gd name="connsiteX22" fmla="*/ 5012567 w 5081043"/>
                <a:gd name="connsiteY22" fmla="*/ 1463200 h 1910447"/>
                <a:gd name="connsiteX23" fmla="*/ 4992337 w 5081043"/>
                <a:gd name="connsiteY23" fmla="*/ 1523891 h 1910447"/>
                <a:gd name="connsiteX24" fmla="*/ 4968061 w 5081043"/>
                <a:gd name="connsiteY24" fmla="*/ 1596719 h 1910447"/>
                <a:gd name="connsiteX25" fmla="*/ 4964015 w 5081043"/>
                <a:gd name="connsiteY25" fmla="*/ 1616949 h 1910447"/>
                <a:gd name="connsiteX26" fmla="*/ 4947831 w 5081043"/>
                <a:gd name="connsiteY26" fmla="*/ 1665501 h 1910447"/>
                <a:gd name="connsiteX27" fmla="*/ 4939738 w 5081043"/>
                <a:gd name="connsiteY27" fmla="*/ 1685731 h 1910447"/>
                <a:gd name="connsiteX28" fmla="*/ 4927600 w 5081043"/>
                <a:gd name="connsiteY28" fmla="*/ 1693823 h 1910447"/>
                <a:gd name="connsiteX29" fmla="*/ 4923554 w 5081043"/>
                <a:gd name="connsiteY29" fmla="*/ 1705961 h 1910447"/>
                <a:gd name="connsiteX30" fmla="*/ 4899278 w 5081043"/>
                <a:gd name="connsiteY30" fmla="*/ 1758560 h 1910447"/>
                <a:gd name="connsiteX31" fmla="*/ 4895232 w 5081043"/>
                <a:gd name="connsiteY31" fmla="*/ 1778790 h 1910447"/>
                <a:gd name="connsiteX32" fmla="*/ 4883094 w 5081043"/>
                <a:gd name="connsiteY32" fmla="*/ 1807112 h 1910447"/>
                <a:gd name="connsiteX33" fmla="*/ 4879048 w 5081043"/>
                <a:gd name="connsiteY33" fmla="*/ 1819250 h 1910447"/>
                <a:gd name="connsiteX34" fmla="*/ 4875002 w 5081043"/>
                <a:gd name="connsiteY34" fmla="*/ 1835434 h 1910447"/>
                <a:gd name="connsiteX35" fmla="*/ 4818358 w 5081043"/>
                <a:gd name="connsiteY35" fmla="*/ 1847572 h 1910447"/>
                <a:gd name="connsiteX36" fmla="*/ 4713162 w 5081043"/>
                <a:gd name="connsiteY36" fmla="*/ 1867802 h 1910447"/>
                <a:gd name="connsiteX37" fmla="*/ 4551321 w 5081043"/>
                <a:gd name="connsiteY37" fmla="*/ 1871848 h 1910447"/>
                <a:gd name="connsiteX38" fmla="*/ 4429940 w 5081043"/>
                <a:gd name="connsiteY38" fmla="*/ 1883986 h 1910447"/>
                <a:gd name="connsiteX39" fmla="*/ 4227639 w 5081043"/>
                <a:gd name="connsiteY39" fmla="*/ 1892078 h 1910447"/>
                <a:gd name="connsiteX40" fmla="*/ 4009154 w 5081043"/>
                <a:gd name="connsiteY40" fmla="*/ 1896124 h 1910447"/>
                <a:gd name="connsiteX41" fmla="*/ 3899912 w 5081043"/>
                <a:gd name="connsiteY41" fmla="*/ 1883986 h 1910447"/>
                <a:gd name="connsiteX42" fmla="*/ 3802808 w 5081043"/>
                <a:gd name="connsiteY42" fmla="*/ 1863756 h 1910447"/>
                <a:gd name="connsiteX43" fmla="*/ 3742117 w 5081043"/>
                <a:gd name="connsiteY43" fmla="*/ 1851618 h 1910447"/>
                <a:gd name="connsiteX44" fmla="*/ 3636921 w 5081043"/>
                <a:gd name="connsiteY44" fmla="*/ 1835434 h 1910447"/>
                <a:gd name="connsiteX45" fmla="*/ 3551954 w 5081043"/>
                <a:gd name="connsiteY45" fmla="*/ 1827342 h 1910447"/>
                <a:gd name="connsiteX46" fmla="*/ 3434620 w 5081043"/>
                <a:gd name="connsiteY46" fmla="*/ 1786882 h 1910447"/>
                <a:gd name="connsiteX47" fmla="*/ 3195905 w 5081043"/>
                <a:gd name="connsiteY47" fmla="*/ 1657409 h 1910447"/>
                <a:gd name="connsiteX48" fmla="*/ 2916730 w 5081043"/>
                <a:gd name="connsiteY48" fmla="*/ 1552213 h 1910447"/>
                <a:gd name="connsiteX49" fmla="*/ 2714429 w 5081043"/>
                <a:gd name="connsiteY49" fmla="*/ 1495568 h 1910447"/>
                <a:gd name="connsiteX50" fmla="*/ 2366471 w 5081043"/>
                <a:gd name="connsiteY50" fmla="*/ 1434878 h 1910447"/>
                <a:gd name="connsiteX51" fmla="*/ 1795983 w 5081043"/>
                <a:gd name="connsiteY51" fmla="*/ 1273038 h 1910447"/>
                <a:gd name="connsiteX52" fmla="*/ 1274046 w 5081043"/>
                <a:gd name="connsiteY52" fmla="*/ 1204255 h 1910447"/>
                <a:gd name="connsiteX53" fmla="*/ 1035331 w 5081043"/>
                <a:gd name="connsiteY53" fmla="*/ 1139519 h 1910447"/>
                <a:gd name="connsiteX54" fmla="*/ 828985 w 5081043"/>
                <a:gd name="connsiteY54" fmla="*/ 1038368 h 1910447"/>
                <a:gd name="connsiteX55" fmla="*/ 590269 w 5081043"/>
                <a:gd name="connsiteY55" fmla="*/ 900804 h 1910447"/>
                <a:gd name="connsiteX56" fmla="*/ 238266 w 5081043"/>
                <a:gd name="connsiteY56" fmla="*/ 743009 h 1910447"/>
                <a:gd name="connsiteX57" fmla="*/ 193760 w 5081043"/>
                <a:gd name="connsiteY57" fmla="*/ 734917 h 1910447"/>
                <a:gd name="connsiteX58" fmla="*/ 177576 w 5081043"/>
                <a:gd name="connsiteY58" fmla="*/ 726825 h 1910447"/>
                <a:gd name="connsiteX59" fmla="*/ 145208 w 5081043"/>
                <a:gd name="connsiteY59" fmla="*/ 722779 h 1910447"/>
                <a:gd name="connsiteX60" fmla="*/ 133069 w 5081043"/>
                <a:gd name="connsiteY60" fmla="*/ 718733 h 1910447"/>
                <a:gd name="connsiteX61" fmla="*/ 120931 w 5081043"/>
                <a:gd name="connsiteY61" fmla="*/ 710641 h 1910447"/>
                <a:gd name="connsiteX62" fmla="*/ 104747 w 5081043"/>
                <a:gd name="connsiteY62" fmla="*/ 706595 h 1910447"/>
                <a:gd name="connsiteX63" fmla="*/ 76425 w 5081043"/>
                <a:gd name="connsiteY63" fmla="*/ 682319 h 1910447"/>
                <a:gd name="connsiteX64" fmla="*/ 104747 w 5081043"/>
                <a:gd name="connsiteY64" fmla="*/ 710641 h 1910447"/>
                <a:gd name="connsiteX65" fmla="*/ 108793 w 5081043"/>
                <a:gd name="connsiteY65" fmla="*/ 714687 h 1910447"/>
                <a:gd name="connsiteX0" fmla="*/ 40011 w 5081043"/>
                <a:gd name="connsiteY0" fmla="*/ 690411 h 1910447"/>
                <a:gd name="connsiteX1" fmla="*/ 18546 w 5081043"/>
                <a:gd name="connsiteY1" fmla="*/ 621723 h 1910447"/>
                <a:gd name="connsiteX2" fmla="*/ 335370 w 5081043"/>
                <a:gd name="connsiteY2" fmla="*/ 534686 h 1910447"/>
                <a:gd name="connsiteX3" fmla="*/ 598362 w 5081043"/>
                <a:gd name="connsiteY3" fmla="*/ 480018 h 1910447"/>
                <a:gd name="connsiteX4" fmla="*/ 942273 w 5081043"/>
                <a:gd name="connsiteY4" fmla="*/ 391006 h 1910447"/>
                <a:gd name="connsiteX5" fmla="*/ 1419703 w 5081043"/>
                <a:gd name="connsiteY5" fmla="*/ 265579 h 1910447"/>
                <a:gd name="connsiteX6" fmla="*/ 1796698 w 5081043"/>
                <a:gd name="connsiteY6" fmla="*/ 162894 h 1910447"/>
                <a:gd name="connsiteX7" fmla="*/ 2610971 w 5081043"/>
                <a:gd name="connsiteY7" fmla="*/ 7815 h 1910447"/>
                <a:gd name="connsiteX8" fmla="*/ 3362399 w 5081043"/>
                <a:gd name="connsiteY8" fmla="*/ 36875 h 1910447"/>
                <a:gd name="connsiteX9" fmla="*/ 3627993 w 5081043"/>
                <a:gd name="connsiteY9" fmla="*/ 83357 h 1910447"/>
                <a:gd name="connsiteX10" fmla="*/ 4417802 w 5081043"/>
                <a:gd name="connsiteY10" fmla="*/ 95646 h 1910447"/>
                <a:gd name="connsiteX11" fmla="*/ 5049970 w 5081043"/>
                <a:gd name="connsiteY11" fmla="*/ 91314 h 1910447"/>
                <a:gd name="connsiteX12" fmla="*/ 4984245 w 5081043"/>
                <a:gd name="connsiteY12" fmla="*/ 1014092 h 1910447"/>
                <a:gd name="connsiteX13" fmla="*/ 4992337 w 5081043"/>
                <a:gd name="connsiteY13" fmla="*/ 1151657 h 1910447"/>
                <a:gd name="connsiteX14" fmla="*/ 5008521 w 5081043"/>
                <a:gd name="connsiteY14" fmla="*/ 1196163 h 1910447"/>
                <a:gd name="connsiteX15" fmla="*/ 5016613 w 5081043"/>
                <a:gd name="connsiteY15" fmla="*/ 1224485 h 1910447"/>
                <a:gd name="connsiteX16" fmla="*/ 5028751 w 5081043"/>
                <a:gd name="connsiteY16" fmla="*/ 1264945 h 1910447"/>
                <a:gd name="connsiteX17" fmla="*/ 5040889 w 5081043"/>
                <a:gd name="connsiteY17" fmla="*/ 1281130 h 1910447"/>
                <a:gd name="connsiteX18" fmla="*/ 5044935 w 5081043"/>
                <a:gd name="connsiteY18" fmla="*/ 1301360 h 1910447"/>
                <a:gd name="connsiteX19" fmla="*/ 5053027 w 5081043"/>
                <a:gd name="connsiteY19" fmla="*/ 1317544 h 1910447"/>
                <a:gd name="connsiteX20" fmla="*/ 5057073 w 5081043"/>
                <a:gd name="connsiteY20" fmla="*/ 1333728 h 1910447"/>
                <a:gd name="connsiteX21" fmla="*/ 5040889 w 5081043"/>
                <a:gd name="connsiteY21" fmla="*/ 1390372 h 1910447"/>
                <a:gd name="connsiteX22" fmla="*/ 5012567 w 5081043"/>
                <a:gd name="connsiteY22" fmla="*/ 1463200 h 1910447"/>
                <a:gd name="connsiteX23" fmla="*/ 4992337 w 5081043"/>
                <a:gd name="connsiteY23" fmla="*/ 1523891 h 1910447"/>
                <a:gd name="connsiteX24" fmla="*/ 4968061 w 5081043"/>
                <a:gd name="connsiteY24" fmla="*/ 1596719 h 1910447"/>
                <a:gd name="connsiteX25" fmla="*/ 4964015 w 5081043"/>
                <a:gd name="connsiteY25" fmla="*/ 1616949 h 1910447"/>
                <a:gd name="connsiteX26" fmla="*/ 4947831 w 5081043"/>
                <a:gd name="connsiteY26" fmla="*/ 1665501 h 1910447"/>
                <a:gd name="connsiteX27" fmla="*/ 4939738 w 5081043"/>
                <a:gd name="connsiteY27" fmla="*/ 1685731 h 1910447"/>
                <a:gd name="connsiteX28" fmla="*/ 4927600 w 5081043"/>
                <a:gd name="connsiteY28" fmla="*/ 1693823 h 1910447"/>
                <a:gd name="connsiteX29" fmla="*/ 4923554 w 5081043"/>
                <a:gd name="connsiteY29" fmla="*/ 1705961 h 1910447"/>
                <a:gd name="connsiteX30" fmla="*/ 4899278 w 5081043"/>
                <a:gd name="connsiteY30" fmla="*/ 1758560 h 1910447"/>
                <a:gd name="connsiteX31" fmla="*/ 4895232 w 5081043"/>
                <a:gd name="connsiteY31" fmla="*/ 1778790 h 1910447"/>
                <a:gd name="connsiteX32" fmla="*/ 4883094 w 5081043"/>
                <a:gd name="connsiteY32" fmla="*/ 1807112 h 1910447"/>
                <a:gd name="connsiteX33" fmla="*/ 4879048 w 5081043"/>
                <a:gd name="connsiteY33" fmla="*/ 1819250 h 1910447"/>
                <a:gd name="connsiteX34" fmla="*/ 4875002 w 5081043"/>
                <a:gd name="connsiteY34" fmla="*/ 1835434 h 1910447"/>
                <a:gd name="connsiteX35" fmla="*/ 4818358 w 5081043"/>
                <a:gd name="connsiteY35" fmla="*/ 1847572 h 1910447"/>
                <a:gd name="connsiteX36" fmla="*/ 4713162 w 5081043"/>
                <a:gd name="connsiteY36" fmla="*/ 1867802 h 1910447"/>
                <a:gd name="connsiteX37" fmla="*/ 4551321 w 5081043"/>
                <a:gd name="connsiteY37" fmla="*/ 1871848 h 1910447"/>
                <a:gd name="connsiteX38" fmla="*/ 4429940 w 5081043"/>
                <a:gd name="connsiteY38" fmla="*/ 1883986 h 1910447"/>
                <a:gd name="connsiteX39" fmla="*/ 4227639 w 5081043"/>
                <a:gd name="connsiteY39" fmla="*/ 1892078 h 1910447"/>
                <a:gd name="connsiteX40" fmla="*/ 4009154 w 5081043"/>
                <a:gd name="connsiteY40" fmla="*/ 1896124 h 1910447"/>
                <a:gd name="connsiteX41" fmla="*/ 3899912 w 5081043"/>
                <a:gd name="connsiteY41" fmla="*/ 1883986 h 1910447"/>
                <a:gd name="connsiteX42" fmla="*/ 3802808 w 5081043"/>
                <a:gd name="connsiteY42" fmla="*/ 1863756 h 1910447"/>
                <a:gd name="connsiteX43" fmla="*/ 3742117 w 5081043"/>
                <a:gd name="connsiteY43" fmla="*/ 1851618 h 1910447"/>
                <a:gd name="connsiteX44" fmla="*/ 3636921 w 5081043"/>
                <a:gd name="connsiteY44" fmla="*/ 1835434 h 1910447"/>
                <a:gd name="connsiteX45" fmla="*/ 3434620 w 5081043"/>
                <a:gd name="connsiteY45" fmla="*/ 1786882 h 1910447"/>
                <a:gd name="connsiteX46" fmla="*/ 3195905 w 5081043"/>
                <a:gd name="connsiteY46" fmla="*/ 1657409 h 1910447"/>
                <a:gd name="connsiteX47" fmla="*/ 2916730 w 5081043"/>
                <a:gd name="connsiteY47" fmla="*/ 1552213 h 1910447"/>
                <a:gd name="connsiteX48" fmla="*/ 2714429 w 5081043"/>
                <a:gd name="connsiteY48" fmla="*/ 1495568 h 1910447"/>
                <a:gd name="connsiteX49" fmla="*/ 2366471 w 5081043"/>
                <a:gd name="connsiteY49" fmla="*/ 1434878 h 1910447"/>
                <a:gd name="connsiteX50" fmla="*/ 1795983 w 5081043"/>
                <a:gd name="connsiteY50" fmla="*/ 1273038 h 1910447"/>
                <a:gd name="connsiteX51" fmla="*/ 1274046 w 5081043"/>
                <a:gd name="connsiteY51" fmla="*/ 1204255 h 1910447"/>
                <a:gd name="connsiteX52" fmla="*/ 1035331 w 5081043"/>
                <a:gd name="connsiteY52" fmla="*/ 1139519 h 1910447"/>
                <a:gd name="connsiteX53" fmla="*/ 828985 w 5081043"/>
                <a:gd name="connsiteY53" fmla="*/ 1038368 h 1910447"/>
                <a:gd name="connsiteX54" fmla="*/ 590269 w 5081043"/>
                <a:gd name="connsiteY54" fmla="*/ 900804 h 1910447"/>
                <a:gd name="connsiteX55" fmla="*/ 238266 w 5081043"/>
                <a:gd name="connsiteY55" fmla="*/ 743009 h 1910447"/>
                <a:gd name="connsiteX56" fmla="*/ 193760 w 5081043"/>
                <a:gd name="connsiteY56" fmla="*/ 734917 h 1910447"/>
                <a:gd name="connsiteX57" fmla="*/ 177576 w 5081043"/>
                <a:gd name="connsiteY57" fmla="*/ 726825 h 1910447"/>
                <a:gd name="connsiteX58" fmla="*/ 145208 w 5081043"/>
                <a:gd name="connsiteY58" fmla="*/ 722779 h 1910447"/>
                <a:gd name="connsiteX59" fmla="*/ 133069 w 5081043"/>
                <a:gd name="connsiteY59" fmla="*/ 718733 h 1910447"/>
                <a:gd name="connsiteX60" fmla="*/ 120931 w 5081043"/>
                <a:gd name="connsiteY60" fmla="*/ 710641 h 1910447"/>
                <a:gd name="connsiteX61" fmla="*/ 104747 w 5081043"/>
                <a:gd name="connsiteY61" fmla="*/ 706595 h 1910447"/>
                <a:gd name="connsiteX62" fmla="*/ 76425 w 5081043"/>
                <a:gd name="connsiteY62" fmla="*/ 682319 h 1910447"/>
                <a:gd name="connsiteX63" fmla="*/ 104747 w 5081043"/>
                <a:gd name="connsiteY63" fmla="*/ 710641 h 1910447"/>
                <a:gd name="connsiteX64" fmla="*/ 108793 w 5081043"/>
                <a:gd name="connsiteY64" fmla="*/ 714687 h 1910447"/>
                <a:gd name="connsiteX0" fmla="*/ 40011 w 5081043"/>
                <a:gd name="connsiteY0" fmla="*/ 690411 h 1910447"/>
                <a:gd name="connsiteX1" fmla="*/ 18546 w 5081043"/>
                <a:gd name="connsiteY1" fmla="*/ 621723 h 1910447"/>
                <a:gd name="connsiteX2" fmla="*/ 335370 w 5081043"/>
                <a:gd name="connsiteY2" fmla="*/ 534686 h 1910447"/>
                <a:gd name="connsiteX3" fmla="*/ 598362 w 5081043"/>
                <a:gd name="connsiteY3" fmla="*/ 480018 h 1910447"/>
                <a:gd name="connsiteX4" fmla="*/ 942273 w 5081043"/>
                <a:gd name="connsiteY4" fmla="*/ 391006 h 1910447"/>
                <a:gd name="connsiteX5" fmla="*/ 1419703 w 5081043"/>
                <a:gd name="connsiteY5" fmla="*/ 265579 h 1910447"/>
                <a:gd name="connsiteX6" fmla="*/ 1796698 w 5081043"/>
                <a:gd name="connsiteY6" fmla="*/ 162894 h 1910447"/>
                <a:gd name="connsiteX7" fmla="*/ 2610971 w 5081043"/>
                <a:gd name="connsiteY7" fmla="*/ 7815 h 1910447"/>
                <a:gd name="connsiteX8" fmla="*/ 3362399 w 5081043"/>
                <a:gd name="connsiteY8" fmla="*/ 36875 h 1910447"/>
                <a:gd name="connsiteX9" fmla="*/ 3627993 w 5081043"/>
                <a:gd name="connsiteY9" fmla="*/ 83357 h 1910447"/>
                <a:gd name="connsiteX10" fmla="*/ 4417802 w 5081043"/>
                <a:gd name="connsiteY10" fmla="*/ 95646 h 1910447"/>
                <a:gd name="connsiteX11" fmla="*/ 5049970 w 5081043"/>
                <a:gd name="connsiteY11" fmla="*/ 91314 h 1910447"/>
                <a:gd name="connsiteX12" fmla="*/ 4984245 w 5081043"/>
                <a:gd name="connsiteY12" fmla="*/ 1014092 h 1910447"/>
                <a:gd name="connsiteX13" fmla="*/ 4992337 w 5081043"/>
                <a:gd name="connsiteY13" fmla="*/ 1151657 h 1910447"/>
                <a:gd name="connsiteX14" fmla="*/ 5008521 w 5081043"/>
                <a:gd name="connsiteY14" fmla="*/ 1196163 h 1910447"/>
                <a:gd name="connsiteX15" fmla="*/ 5016613 w 5081043"/>
                <a:gd name="connsiteY15" fmla="*/ 1224485 h 1910447"/>
                <a:gd name="connsiteX16" fmla="*/ 5028751 w 5081043"/>
                <a:gd name="connsiteY16" fmla="*/ 1264945 h 1910447"/>
                <a:gd name="connsiteX17" fmla="*/ 5040889 w 5081043"/>
                <a:gd name="connsiteY17" fmla="*/ 1281130 h 1910447"/>
                <a:gd name="connsiteX18" fmla="*/ 5044935 w 5081043"/>
                <a:gd name="connsiteY18" fmla="*/ 1301360 h 1910447"/>
                <a:gd name="connsiteX19" fmla="*/ 5053027 w 5081043"/>
                <a:gd name="connsiteY19" fmla="*/ 1317544 h 1910447"/>
                <a:gd name="connsiteX20" fmla="*/ 5057073 w 5081043"/>
                <a:gd name="connsiteY20" fmla="*/ 1333728 h 1910447"/>
                <a:gd name="connsiteX21" fmla="*/ 5040889 w 5081043"/>
                <a:gd name="connsiteY21" fmla="*/ 1390372 h 1910447"/>
                <a:gd name="connsiteX22" fmla="*/ 5012567 w 5081043"/>
                <a:gd name="connsiteY22" fmla="*/ 1463200 h 1910447"/>
                <a:gd name="connsiteX23" fmla="*/ 4992337 w 5081043"/>
                <a:gd name="connsiteY23" fmla="*/ 1523891 h 1910447"/>
                <a:gd name="connsiteX24" fmla="*/ 4968061 w 5081043"/>
                <a:gd name="connsiteY24" fmla="*/ 1596719 h 1910447"/>
                <a:gd name="connsiteX25" fmla="*/ 4964015 w 5081043"/>
                <a:gd name="connsiteY25" fmla="*/ 1616949 h 1910447"/>
                <a:gd name="connsiteX26" fmla="*/ 4947831 w 5081043"/>
                <a:gd name="connsiteY26" fmla="*/ 1665501 h 1910447"/>
                <a:gd name="connsiteX27" fmla="*/ 4939738 w 5081043"/>
                <a:gd name="connsiteY27" fmla="*/ 1685731 h 1910447"/>
                <a:gd name="connsiteX28" fmla="*/ 4927600 w 5081043"/>
                <a:gd name="connsiteY28" fmla="*/ 1693823 h 1910447"/>
                <a:gd name="connsiteX29" fmla="*/ 4923554 w 5081043"/>
                <a:gd name="connsiteY29" fmla="*/ 1705961 h 1910447"/>
                <a:gd name="connsiteX30" fmla="*/ 4899278 w 5081043"/>
                <a:gd name="connsiteY30" fmla="*/ 1758560 h 1910447"/>
                <a:gd name="connsiteX31" fmla="*/ 4895232 w 5081043"/>
                <a:gd name="connsiteY31" fmla="*/ 1778790 h 1910447"/>
                <a:gd name="connsiteX32" fmla="*/ 4883094 w 5081043"/>
                <a:gd name="connsiteY32" fmla="*/ 1807112 h 1910447"/>
                <a:gd name="connsiteX33" fmla="*/ 4879048 w 5081043"/>
                <a:gd name="connsiteY33" fmla="*/ 1819250 h 1910447"/>
                <a:gd name="connsiteX34" fmla="*/ 4875002 w 5081043"/>
                <a:gd name="connsiteY34" fmla="*/ 1835434 h 1910447"/>
                <a:gd name="connsiteX35" fmla="*/ 4818358 w 5081043"/>
                <a:gd name="connsiteY35" fmla="*/ 1847572 h 1910447"/>
                <a:gd name="connsiteX36" fmla="*/ 4713162 w 5081043"/>
                <a:gd name="connsiteY36" fmla="*/ 1867802 h 1910447"/>
                <a:gd name="connsiteX37" fmla="*/ 4551321 w 5081043"/>
                <a:gd name="connsiteY37" fmla="*/ 1871848 h 1910447"/>
                <a:gd name="connsiteX38" fmla="*/ 4429940 w 5081043"/>
                <a:gd name="connsiteY38" fmla="*/ 1883986 h 1910447"/>
                <a:gd name="connsiteX39" fmla="*/ 4227639 w 5081043"/>
                <a:gd name="connsiteY39" fmla="*/ 1892078 h 1910447"/>
                <a:gd name="connsiteX40" fmla="*/ 4009154 w 5081043"/>
                <a:gd name="connsiteY40" fmla="*/ 1896124 h 1910447"/>
                <a:gd name="connsiteX41" fmla="*/ 3899912 w 5081043"/>
                <a:gd name="connsiteY41" fmla="*/ 1883986 h 1910447"/>
                <a:gd name="connsiteX42" fmla="*/ 3802808 w 5081043"/>
                <a:gd name="connsiteY42" fmla="*/ 1863756 h 1910447"/>
                <a:gd name="connsiteX43" fmla="*/ 3636921 w 5081043"/>
                <a:gd name="connsiteY43" fmla="*/ 1835434 h 1910447"/>
                <a:gd name="connsiteX44" fmla="*/ 3434620 w 5081043"/>
                <a:gd name="connsiteY44" fmla="*/ 1786882 h 1910447"/>
                <a:gd name="connsiteX45" fmla="*/ 3195905 w 5081043"/>
                <a:gd name="connsiteY45" fmla="*/ 1657409 h 1910447"/>
                <a:gd name="connsiteX46" fmla="*/ 2916730 w 5081043"/>
                <a:gd name="connsiteY46" fmla="*/ 1552213 h 1910447"/>
                <a:gd name="connsiteX47" fmla="*/ 2714429 w 5081043"/>
                <a:gd name="connsiteY47" fmla="*/ 1495568 h 1910447"/>
                <a:gd name="connsiteX48" fmla="*/ 2366471 w 5081043"/>
                <a:gd name="connsiteY48" fmla="*/ 1434878 h 1910447"/>
                <a:gd name="connsiteX49" fmla="*/ 1795983 w 5081043"/>
                <a:gd name="connsiteY49" fmla="*/ 1273038 h 1910447"/>
                <a:gd name="connsiteX50" fmla="*/ 1274046 w 5081043"/>
                <a:gd name="connsiteY50" fmla="*/ 1204255 h 1910447"/>
                <a:gd name="connsiteX51" fmla="*/ 1035331 w 5081043"/>
                <a:gd name="connsiteY51" fmla="*/ 1139519 h 1910447"/>
                <a:gd name="connsiteX52" fmla="*/ 828985 w 5081043"/>
                <a:gd name="connsiteY52" fmla="*/ 1038368 h 1910447"/>
                <a:gd name="connsiteX53" fmla="*/ 590269 w 5081043"/>
                <a:gd name="connsiteY53" fmla="*/ 900804 h 1910447"/>
                <a:gd name="connsiteX54" fmla="*/ 238266 w 5081043"/>
                <a:gd name="connsiteY54" fmla="*/ 743009 h 1910447"/>
                <a:gd name="connsiteX55" fmla="*/ 193760 w 5081043"/>
                <a:gd name="connsiteY55" fmla="*/ 734917 h 1910447"/>
                <a:gd name="connsiteX56" fmla="*/ 177576 w 5081043"/>
                <a:gd name="connsiteY56" fmla="*/ 726825 h 1910447"/>
                <a:gd name="connsiteX57" fmla="*/ 145208 w 5081043"/>
                <a:gd name="connsiteY57" fmla="*/ 722779 h 1910447"/>
                <a:gd name="connsiteX58" fmla="*/ 133069 w 5081043"/>
                <a:gd name="connsiteY58" fmla="*/ 718733 h 1910447"/>
                <a:gd name="connsiteX59" fmla="*/ 120931 w 5081043"/>
                <a:gd name="connsiteY59" fmla="*/ 710641 h 1910447"/>
                <a:gd name="connsiteX60" fmla="*/ 104747 w 5081043"/>
                <a:gd name="connsiteY60" fmla="*/ 706595 h 1910447"/>
                <a:gd name="connsiteX61" fmla="*/ 76425 w 5081043"/>
                <a:gd name="connsiteY61" fmla="*/ 682319 h 1910447"/>
                <a:gd name="connsiteX62" fmla="*/ 104747 w 5081043"/>
                <a:gd name="connsiteY62" fmla="*/ 710641 h 1910447"/>
                <a:gd name="connsiteX63" fmla="*/ 108793 w 5081043"/>
                <a:gd name="connsiteY63" fmla="*/ 714687 h 1910447"/>
                <a:gd name="connsiteX0" fmla="*/ 40011 w 5081043"/>
                <a:gd name="connsiteY0" fmla="*/ 690411 h 1910447"/>
                <a:gd name="connsiteX1" fmla="*/ 18546 w 5081043"/>
                <a:gd name="connsiteY1" fmla="*/ 621723 h 1910447"/>
                <a:gd name="connsiteX2" fmla="*/ 335370 w 5081043"/>
                <a:gd name="connsiteY2" fmla="*/ 534686 h 1910447"/>
                <a:gd name="connsiteX3" fmla="*/ 598362 w 5081043"/>
                <a:gd name="connsiteY3" fmla="*/ 480018 h 1910447"/>
                <a:gd name="connsiteX4" fmla="*/ 942273 w 5081043"/>
                <a:gd name="connsiteY4" fmla="*/ 391006 h 1910447"/>
                <a:gd name="connsiteX5" fmla="*/ 1419703 w 5081043"/>
                <a:gd name="connsiteY5" fmla="*/ 265579 h 1910447"/>
                <a:gd name="connsiteX6" fmla="*/ 1796698 w 5081043"/>
                <a:gd name="connsiteY6" fmla="*/ 162894 h 1910447"/>
                <a:gd name="connsiteX7" fmla="*/ 2610971 w 5081043"/>
                <a:gd name="connsiteY7" fmla="*/ 7815 h 1910447"/>
                <a:gd name="connsiteX8" fmla="*/ 3362399 w 5081043"/>
                <a:gd name="connsiteY8" fmla="*/ 36875 h 1910447"/>
                <a:gd name="connsiteX9" fmla="*/ 3627993 w 5081043"/>
                <a:gd name="connsiteY9" fmla="*/ 83357 h 1910447"/>
                <a:gd name="connsiteX10" fmla="*/ 4417802 w 5081043"/>
                <a:gd name="connsiteY10" fmla="*/ 95646 h 1910447"/>
                <a:gd name="connsiteX11" fmla="*/ 5049970 w 5081043"/>
                <a:gd name="connsiteY11" fmla="*/ 91314 h 1910447"/>
                <a:gd name="connsiteX12" fmla="*/ 4984245 w 5081043"/>
                <a:gd name="connsiteY12" fmla="*/ 1014092 h 1910447"/>
                <a:gd name="connsiteX13" fmla="*/ 4992337 w 5081043"/>
                <a:gd name="connsiteY13" fmla="*/ 1151657 h 1910447"/>
                <a:gd name="connsiteX14" fmla="*/ 5008521 w 5081043"/>
                <a:gd name="connsiteY14" fmla="*/ 1196163 h 1910447"/>
                <a:gd name="connsiteX15" fmla="*/ 5016613 w 5081043"/>
                <a:gd name="connsiteY15" fmla="*/ 1224485 h 1910447"/>
                <a:gd name="connsiteX16" fmla="*/ 5028751 w 5081043"/>
                <a:gd name="connsiteY16" fmla="*/ 1264945 h 1910447"/>
                <a:gd name="connsiteX17" fmla="*/ 5040889 w 5081043"/>
                <a:gd name="connsiteY17" fmla="*/ 1281130 h 1910447"/>
                <a:gd name="connsiteX18" fmla="*/ 5044935 w 5081043"/>
                <a:gd name="connsiteY18" fmla="*/ 1301360 h 1910447"/>
                <a:gd name="connsiteX19" fmla="*/ 5053027 w 5081043"/>
                <a:gd name="connsiteY19" fmla="*/ 1317544 h 1910447"/>
                <a:gd name="connsiteX20" fmla="*/ 5057073 w 5081043"/>
                <a:gd name="connsiteY20" fmla="*/ 1333728 h 1910447"/>
                <a:gd name="connsiteX21" fmla="*/ 5040889 w 5081043"/>
                <a:gd name="connsiteY21" fmla="*/ 1390372 h 1910447"/>
                <a:gd name="connsiteX22" fmla="*/ 5012567 w 5081043"/>
                <a:gd name="connsiteY22" fmla="*/ 1463200 h 1910447"/>
                <a:gd name="connsiteX23" fmla="*/ 4992337 w 5081043"/>
                <a:gd name="connsiteY23" fmla="*/ 1523891 h 1910447"/>
                <a:gd name="connsiteX24" fmla="*/ 4968061 w 5081043"/>
                <a:gd name="connsiteY24" fmla="*/ 1596719 h 1910447"/>
                <a:gd name="connsiteX25" fmla="*/ 4964015 w 5081043"/>
                <a:gd name="connsiteY25" fmla="*/ 1616949 h 1910447"/>
                <a:gd name="connsiteX26" fmla="*/ 4947831 w 5081043"/>
                <a:gd name="connsiteY26" fmla="*/ 1665501 h 1910447"/>
                <a:gd name="connsiteX27" fmla="*/ 4939738 w 5081043"/>
                <a:gd name="connsiteY27" fmla="*/ 1685731 h 1910447"/>
                <a:gd name="connsiteX28" fmla="*/ 4927600 w 5081043"/>
                <a:gd name="connsiteY28" fmla="*/ 1693823 h 1910447"/>
                <a:gd name="connsiteX29" fmla="*/ 4923554 w 5081043"/>
                <a:gd name="connsiteY29" fmla="*/ 1705961 h 1910447"/>
                <a:gd name="connsiteX30" fmla="*/ 4899278 w 5081043"/>
                <a:gd name="connsiteY30" fmla="*/ 1758560 h 1910447"/>
                <a:gd name="connsiteX31" fmla="*/ 4895232 w 5081043"/>
                <a:gd name="connsiteY31" fmla="*/ 1778790 h 1910447"/>
                <a:gd name="connsiteX32" fmla="*/ 4883094 w 5081043"/>
                <a:gd name="connsiteY32" fmla="*/ 1807112 h 1910447"/>
                <a:gd name="connsiteX33" fmla="*/ 4879048 w 5081043"/>
                <a:gd name="connsiteY33" fmla="*/ 1819250 h 1910447"/>
                <a:gd name="connsiteX34" fmla="*/ 4875002 w 5081043"/>
                <a:gd name="connsiteY34" fmla="*/ 1835434 h 1910447"/>
                <a:gd name="connsiteX35" fmla="*/ 4818358 w 5081043"/>
                <a:gd name="connsiteY35" fmla="*/ 1847572 h 1910447"/>
                <a:gd name="connsiteX36" fmla="*/ 4713162 w 5081043"/>
                <a:gd name="connsiteY36" fmla="*/ 1867802 h 1910447"/>
                <a:gd name="connsiteX37" fmla="*/ 4551321 w 5081043"/>
                <a:gd name="connsiteY37" fmla="*/ 1871848 h 1910447"/>
                <a:gd name="connsiteX38" fmla="*/ 4429940 w 5081043"/>
                <a:gd name="connsiteY38" fmla="*/ 1883986 h 1910447"/>
                <a:gd name="connsiteX39" fmla="*/ 4227639 w 5081043"/>
                <a:gd name="connsiteY39" fmla="*/ 1892078 h 1910447"/>
                <a:gd name="connsiteX40" fmla="*/ 4009154 w 5081043"/>
                <a:gd name="connsiteY40" fmla="*/ 1896124 h 1910447"/>
                <a:gd name="connsiteX41" fmla="*/ 3899912 w 5081043"/>
                <a:gd name="connsiteY41" fmla="*/ 1883986 h 1910447"/>
                <a:gd name="connsiteX42" fmla="*/ 3636921 w 5081043"/>
                <a:gd name="connsiteY42" fmla="*/ 1835434 h 1910447"/>
                <a:gd name="connsiteX43" fmla="*/ 3434620 w 5081043"/>
                <a:gd name="connsiteY43" fmla="*/ 1786882 h 1910447"/>
                <a:gd name="connsiteX44" fmla="*/ 3195905 w 5081043"/>
                <a:gd name="connsiteY44" fmla="*/ 1657409 h 1910447"/>
                <a:gd name="connsiteX45" fmla="*/ 2916730 w 5081043"/>
                <a:gd name="connsiteY45" fmla="*/ 1552213 h 1910447"/>
                <a:gd name="connsiteX46" fmla="*/ 2714429 w 5081043"/>
                <a:gd name="connsiteY46" fmla="*/ 1495568 h 1910447"/>
                <a:gd name="connsiteX47" fmla="*/ 2366471 w 5081043"/>
                <a:gd name="connsiteY47" fmla="*/ 1434878 h 1910447"/>
                <a:gd name="connsiteX48" fmla="*/ 1795983 w 5081043"/>
                <a:gd name="connsiteY48" fmla="*/ 1273038 h 1910447"/>
                <a:gd name="connsiteX49" fmla="*/ 1274046 w 5081043"/>
                <a:gd name="connsiteY49" fmla="*/ 1204255 h 1910447"/>
                <a:gd name="connsiteX50" fmla="*/ 1035331 w 5081043"/>
                <a:gd name="connsiteY50" fmla="*/ 1139519 h 1910447"/>
                <a:gd name="connsiteX51" fmla="*/ 828985 w 5081043"/>
                <a:gd name="connsiteY51" fmla="*/ 1038368 h 1910447"/>
                <a:gd name="connsiteX52" fmla="*/ 590269 w 5081043"/>
                <a:gd name="connsiteY52" fmla="*/ 900804 h 1910447"/>
                <a:gd name="connsiteX53" fmla="*/ 238266 w 5081043"/>
                <a:gd name="connsiteY53" fmla="*/ 743009 h 1910447"/>
                <a:gd name="connsiteX54" fmla="*/ 193760 w 5081043"/>
                <a:gd name="connsiteY54" fmla="*/ 734917 h 1910447"/>
                <a:gd name="connsiteX55" fmla="*/ 177576 w 5081043"/>
                <a:gd name="connsiteY55" fmla="*/ 726825 h 1910447"/>
                <a:gd name="connsiteX56" fmla="*/ 145208 w 5081043"/>
                <a:gd name="connsiteY56" fmla="*/ 722779 h 1910447"/>
                <a:gd name="connsiteX57" fmla="*/ 133069 w 5081043"/>
                <a:gd name="connsiteY57" fmla="*/ 718733 h 1910447"/>
                <a:gd name="connsiteX58" fmla="*/ 120931 w 5081043"/>
                <a:gd name="connsiteY58" fmla="*/ 710641 h 1910447"/>
                <a:gd name="connsiteX59" fmla="*/ 104747 w 5081043"/>
                <a:gd name="connsiteY59" fmla="*/ 706595 h 1910447"/>
                <a:gd name="connsiteX60" fmla="*/ 76425 w 5081043"/>
                <a:gd name="connsiteY60" fmla="*/ 682319 h 1910447"/>
                <a:gd name="connsiteX61" fmla="*/ 104747 w 5081043"/>
                <a:gd name="connsiteY61" fmla="*/ 710641 h 1910447"/>
                <a:gd name="connsiteX62" fmla="*/ 108793 w 5081043"/>
                <a:gd name="connsiteY62" fmla="*/ 714687 h 1910447"/>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16613 w 5081043"/>
                <a:gd name="connsiteY15" fmla="*/ 1224485 h 1892144"/>
                <a:gd name="connsiteX16" fmla="*/ 5028751 w 5081043"/>
                <a:gd name="connsiteY16" fmla="*/ 1264945 h 1892144"/>
                <a:gd name="connsiteX17" fmla="*/ 5040889 w 5081043"/>
                <a:gd name="connsiteY17" fmla="*/ 1281130 h 1892144"/>
                <a:gd name="connsiteX18" fmla="*/ 5044935 w 5081043"/>
                <a:gd name="connsiteY18" fmla="*/ 1301360 h 1892144"/>
                <a:gd name="connsiteX19" fmla="*/ 5053027 w 5081043"/>
                <a:gd name="connsiteY19" fmla="*/ 1317544 h 1892144"/>
                <a:gd name="connsiteX20" fmla="*/ 5057073 w 5081043"/>
                <a:gd name="connsiteY20" fmla="*/ 1333728 h 1892144"/>
                <a:gd name="connsiteX21" fmla="*/ 5040889 w 5081043"/>
                <a:gd name="connsiteY21" fmla="*/ 1390372 h 1892144"/>
                <a:gd name="connsiteX22" fmla="*/ 5012567 w 5081043"/>
                <a:gd name="connsiteY22" fmla="*/ 1463200 h 1892144"/>
                <a:gd name="connsiteX23" fmla="*/ 4992337 w 5081043"/>
                <a:gd name="connsiteY23" fmla="*/ 1523891 h 1892144"/>
                <a:gd name="connsiteX24" fmla="*/ 4968061 w 5081043"/>
                <a:gd name="connsiteY24" fmla="*/ 1596719 h 1892144"/>
                <a:gd name="connsiteX25" fmla="*/ 4964015 w 5081043"/>
                <a:gd name="connsiteY25" fmla="*/ 1616949 h 1892144"/>
                <a:gd name="connsiteX26" fmla="*/ 4947831 w 5081043"/>
                <a:gd name="connsiteY26" fmla="*/ 1665501 h 1892144"/>
                <a:gd name="connsiteX27" fmla="*/ 4939738 w 5081043"/>
                <a:gd name="connsiteY27" fmla="*/ 1685731 h 1892144"/>
                <a:gd name="connsiteX28" fmla="*/ 4927600 w 5081043"/>
                <a:gd name="connsiteY28" fmla="*/ 1693823 h 1892144"/>
                <a:gd name="connsiteX29" fmla="*/ 4923554 w 5081043"/>
                <a:gd name="connsiteY29" fmla="*/ 1705961 h 1892144"/>
                <a:gd name="connsiteX30" fmla="*/ 4899278 w 5081043"/>
                <a:gd name="connsiteY30" fmla="*/ 1758560 h 1892144"/>
                <a:gd name="connsiteX31" fmla="*/ 4895232 w 5081043"/>
                <a:gd name="connsiteY31" fmla="*/ 1778790 h 1892144"/>
                <a:gd name="connsiteX32" fmla="*/ 4883094 w 5081043"/>
                <a:gd name="connsiteY32" fmla="*/ 1807112 h 1892144"/>
                <a:gd name="connsiteX33" fmla="*/ 4879048 w 5081043"/>
                <a:gd name="connsiteY33" fmla="*/ 1819250 h 1892144"/>
                <a:gd name="connsiteX34" fmla="*/ 4875002 w 5081043"/>
                <a:gd name="connsiteY34" fmla="*/ 1835434 h 1892144"/>
                <a:gd name="connsiteX35" fmla="*/ 4818358 w 5081043"/>
                <a:gd name="connsiteY35" fmla="*/ 1847572 h 1892144"/>
                <a:gd name="connsiteX36" fmla="*/ 4713162 w 5081043"/>
                <a:gd name="connsiteY36" fmla="*/ 1867802 h 1892144"/>
                <a:gd name="connsiteX37" fmla="*/ 4551321 w 5081043"/>
                <a:gd name="connsiteY37" fmla="*/ 1871848 h 1892144"/>
                <a:gd name="connsiteX38" fmla="*/ 4429940 w 5081043"/>
                <a:gd name="connsiteY38" fmla="*/ 1883986 h 1892144"/>
                <a:gd name="connsiteX39" fmla="*/ 4227639 w 5081043"/>
                <a:gd name="connsiteY39" fmla="*/ 1892078 h 1892144"/>
                <a:gd name="connsiteX40" fmla="*/ 3899912 w 5081043"/>
                <a:gd name="connsiteY40" fmla="*/ 1883986 h 1892144"/>
                <a:gd name="connsiteX41" fmla="*/ 3636921 w 5081043"/>
                <a:gd name="connsiteY41" fmla="*/ 1835434 h 1892144"/>
                <a:gd name="connsiteX42" fmla="*/ 3434620 w 5081043"/>
                <a:gd name="connsiteY42" fmla="*/ 1786882 h 1892144"/>
                <a:gd name="connsiteX43" fmla="*/ 3195905 w 5081043"/>
                <a:gd name="connsiteY43" fmla="*/ 1657409 h 1892144"/>
                <a:gd name="connsiteX44" fmla="*/ 2916730 w 5081043"/>
                <a:gd name="connsiteY44" fmla="*/ 1552213 h 1892144"/>
                <a:gd name="connsiteX45" fmla="*/ 2714429 w 5081043"/>
                <a:gd name="connsiteY45" fmla="*/ 1495568 h 1892144"/>
                <a:gd name="connsiteX46" fmla="*/ 2366471 w 5081043"/>
                <a:gd name="connsiteY46" fmla="*/ 1434878 h 1892144"/>
                <a:gd name="connsiteX47" fmla="*/ 1795983 w 5081043"/>
                <a:gd name="connsiteY47" fmla="*/ 1273038 h 1892144"/>
                <a:gd name="connsiteX48" fmla="*/ 1274046 w 5081043"/>
                <a:gd name="connsiteY48" fmla="*/ 1204255 h 1892144"/>
                <a:gd name="connsiteX49" fmla="*/ 1035331 w 5081043"/>
                <a:gd name="connsiteY49" fmla="*/ 1139519 h 1892144"/>
                <a:gd name="connsiteX50" fmla="*/ 828985 w 5081043"/>
                <a:gd name="connsiteY50" fmla="*/ 1038368 h 1892144"/>
                <a:gd name="connsiteX51" fmla="*/ 590269 w 5081043"/>
                <a:gd name="connsiteY51" fmla="*/ 900804 h 1892144"/>
                <a:gd name="connsiteX52" fmla="*/ 238266 w 5081043"/>
                <a:gd name="connsiteY52" fmla="*/ 743009 h 1892144"/>
                <a:gd name="connsiteX53" fmla="*/ 193760 w 5081043"/>
                <a:gd name="connsiteY53" fmla="*/ 734917 h 1892144"/>
                <a:gd name="connsiteX54" fmla="*/ 177576 w 5081043"/>
                <a:gd name="connsiteY54" fmla="*/ 726825 h 1892144"/>
                <a:gd name="connsiteX55" fmla="*/ 145208 w 5081043"/>
                <a:gd name="connsiteY55" fmla="*/ 722779 h 1892144"/>
                <a:gd name="connsiteX56" fmla="*/ 133069 w 5081043"/>
                <a:gd name="connsiteY56" fmla="*/ 718733 h 1892144"/>
                <a:gd name="connsiteX57" fmla="*/ 120931 w 5081043"/>
                <a:gd name="connsiteY57" fmla="*/ 710641 h 1892144"/>
                <a:gd name="connsiteX58" fmla="*/ 104747 w 5081043"/>
                <a:gd name="connsiteY58" fmla="*/ 706595 h 1892144"/>
                <a:gd name="connsiteX59" fmla="*/ 76425 w 5081043"/>
                <a:gd name="connsiteY59" fmla="*/ 682319 h 1892144"/>
                <a:gd name="connsiteX60" fmla="*/ 104747 w 5081043"/>
                <a:gd name="connsiteY60" fmla="*/ 710641 h 1892144"/>
                <a:gd name="connsiteX61" fmla="*/ 108793 w 5081043"/>
                <a:gd name="connsiteY61"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16613 w 5081043"/>
                <a:gd name="connsiteY15" fmla="*/ 1224485 h 1892144"/>
                <a:gd name="connsiteX16" fmla="*/ 5028751 w 5081043"/>
                <a:gd name="connsiteY16" fmla="*/ 1264945 h 1892144"/>
                <a:gd name="connsiteX17" fmla="*/ 5040889 w 5081043"/>
                <a:gd name="connsiteY17" fmla="*/ 1281130 h 1892144"/>
                <a:gd name="connsiteX18" fmla="*/ 5044935 w 5081043"/>
                <a:gd name="connsiteY18" fmla="*/ 1301360 h 1892144"/>
                <a:gd name="connsiteX19" fmla="*/ 5053027 w 5081043"/>
                <a:gd name="connsiteY19" fmla="*/ 1317544 h 1892144"/>
                <a:gd name="connsiteX20" fmla="*/ 5057073 w 5081043"/>
                <a:gd name="connsiteY20" fmla="*/ 1333728 h 1892144"/>
                <a:gd name="connsiteX21" fmla="*/ 5040889 w 5081043"/>
                <a:gd name="connsiteY21" fmla="*/ 1390372 h 1892144"/>
                <a:gd name="connsiteX22" fmla="*/ 5012567 w 5081043"/>
                <a:gd name="connsiteY22" fmla="*/ 1463200 h 1892144"/>
                <a:gd name="connsiteX23" fmla="*/ 4992337 w 5081043"/>
                <a:gd name="connsiteY23" fmla="*/ 1523891 h 1892144"/>
                <a:gd name="connsiteX24" fmla="*/ 4968061 w 5081043"/>
                <a:gd name="connsiteY24" fmla="*/ 1596719 h 1892144"/>
                <a:gd name="connsiteX25" fmla="*/ 4964015 w 5081043"/>
                <a:gd name="connsiteY25" fmla="*/ 1616949 h 1892144"/>
                <a:gd name="connsiteX26" fmla="*/ 4947831 w 5081043"/>
                <a:gd name="connsiteY26" fmla="*/ 1665501 h 1892144"/>
                <a:gd name="connsiteX27" fmla="*/ 4939738 w 5081043"/>
                <a:gd name="connsiteY27" fmla="*/ 1685731 h 1892144"/>
                <a:gd name="connsiteX28" fmla="*/ 4927600 w 5081043"/>
                <a:gd name="connsiteY28" fmla="*/ 1693823 h 1892144"/>
                <a:gd name="connsiteX29" fmla="*/ 4923554 w 5081043"/>
                <a:gd name="connsiteY29" fmla="*/ 1705961 h 1892144"/>
                <a:gd name="connsiteX30" fmla="*/ 4899278 w 5081043"/>
                <a:gd name="connsiteY30" fmla="*/ 1758560 h 1892144"/>
                <a:gd name="connsiteX31" fmla="*/ 4895232 w 5081043"/>
                <a:gd name="connsiteY31" fmla="*/ 1778790 h 1892144"/>
                <a:gd name="connsiteX32" fmla="*/ 4883094 w 5081043"/>
                <a:gd name="connsiteY32" fmla="*/ 1807112 h 1892144"/>
                <a:gd name="connsiteX33" fmla="*/ 4879048 w 5081043"/>
                <a:gd name="connsiteY33" fmla="*/ 1819250 h 1892144"/>
                <a:gd name="connsiteX34" fmla="*/ 4875002 w 5081043"/>
                <a:gd name="connsiteY34" fmla="*/ 1835434 h 1892144"/>
                <a:gd name="connsiteX35" fmla="*/ 4818358 w 5081043"/>
                <a:gd name="connsiteY35" fmla="*/ 1847572 h 1892144"/>
                <a:gd name="connsiteX36" fmla="*/ 4713162 w 5081043"/>
                <a:gd name="connsiteY36" fmla="*/ 1867802 h 1892144"/>
                <a:gd name="connsiteX37" fmla="*/ 4429940 w 5081043"/>
                <a:gd name="connsiteY37" fmla="*/ 1883986 h 1892144"/>
                <a:gd name="connsiteX38" fmla="*/ 4227639 w 5081043"/>
                <a:gd name="connsiteY38" fmla="*/ 1892078 h 1892144"/>
                <a:gd name="connsiteX39" fmla="*/ 3899912 w 5081043"/>
                <a:gd name="connsiteY39" fmla="*/ 1883986 h 1892144"/>
                <a:gd name="connsiteX40" fmla="*/ 3636921 w 5081043"/>
                <a:gd name="connsiteY40" fmla="*/ 1835434 h 1892144"/>
                <a:gd name="connsiteX41" fmla="*/ 3434620 w 5081043"/>
                <a:gd name="connsiteY41" fmla="*/ 1786882 h 1892144"/>
                <a:gd name="connsiteX42" fmla="*/ 3195905 w 5081043"/>
                <a:gd name="connsiteY42" fmla="*/ 1657409 h 1892144"/>
                <a:gd name="connsiteX43" fmla="*/ 2916730 w 5081043"/>
                <a:gd name="connsiteY43" fmla="*/ 1552213 h 1892144"/>
                <a:gd name="connsiteX44" fmla="*/ 2714429 w 5081043"/>
                <a:gd name="connsiteY44" fmla="*/ 1495568 h 1892144"/>
                <a:gd name="connsiteX45" fmla="*/ 2366471 w 5081043"/>
                <a:gd name="connsiteY45" fmla="*/ 1434878 h 1892144"/>
                <a:gd name="connsiteX46" fmla="*/ 1795983 w 5081043"/>
                <a:gd name="connsiteY46" fmla="*/ 1273038 h 1892144"/>
                <a:gd name="connsiteX47" fmla="*/ 1274046 w 5081043"/>
                <a:gd name="connsiteY47" fmla="*/ 1204255 h 1892144"/>
                <a:gd name="connsiteX48" fmla="*/ 1035331 w 5081043"/>
                <a:gd name="connsiteY48" fmla="*/ 1139519 h 1892144"/>
                <a:gd name="connsiteX49" fmla="*/ 828985 w 5081043"/>
                <a:gd name="connsiteY49" fmla="*/ 1038368 h 1892144"/>
                <a:gd name="connsiteX50" fmla="*/ 590269 w 5081043"/>
                <a:gd name="connsiteY50" fmla="*/ 900804 h 1892144"/>
                <a:gd name="connsiteX51" fmla="*/ 238266 w 5081043"/>
                <a:gd name="connsiteY51" fmla="*/ 743009 h 1892144"/>
                <a:gd name="connsiteX52" fmla="*/ 193760 w 5081043"/>
                <a:gd name="connsiteY52" fmla="*/ 734917 h 1892144"/>
                <a:gd name="connsiteX53" fmla="*/ 177576 w 5081043"/>
                <a:gd name="connsiteY53" fmla="*/ 726825 h 1892144"/>
                <a:gd name="connsiteX54" fmla="*/ 145208 w 5081043"/>
                <a:gd name="connsiteY54" fmla="*/ 722779 h 1892144"/>
                <a:gd name="connsiteX55" fmla="*/ 133069 w 5081043"/>
                <a:gd name="connsiteY55" fmla="*/ 718733 h 1892144"/>
                <a:gd name="connsiteX56" fmla="*/ 120931 w 5081043"/>
                <a:gd name="connsiteY56" fmla="*/ 710641 h 1892144"/>
                <a:gd name="connsiteX57" fmla="*/ 104747 w 5081043"/>
                <a:gd name="connsiteY57" fmla="*/ 706595 h 1892144"/>
                <a:gd name="connsiteX58" fmla="*/ 76425 w 5081043"/>
                <a:gd name="connsiteY58" fmla="*/ 682319 h 1892144"/>
                <a:gd name="connsiteX59" fmla="*/ 104747 w 5081043"/>
                <a:gd name="connsiteY59" fmla="*/ 710641 h 1892144"/>
                <a:gd name="connsiteX60" fmla="*/ 108793 w 5081043"/>
                <a:gd name="connsiteY60"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16613 w 5081043"/>
                <a:gd name="connsiteY15" fmla="*/ 1224485 h 1892144"/>
                <a:gd name="connsiteX16" fmla="*/ 5028751 w 5081043"/>
                <a:gd name="connsiteY16" fmla="*/ 1264945 h 1892144"/>
                <a:gd name="connsiteX17" fmla="*/ 5040889 w 5081043"/>
                <a:gd name="connsiteY17" fmla="*/ 1281130 h 1892144"/>
                <a:gd name="connsiteX18" fmla="*/ 5044935 w 5081043"/>
                <a:gd name="connsiteY18" fmla="*/ 1301360 h 1892144"/>
                <a:gd name="connsiteX19" fmla="*/ 5053027 w 5081043"/>
                <a:gd name="connsiteY19" fmla="*/ 1317544 h 1892144"/>
                <a:gd name="connsiteX20" fmla="*/ 5057073 w 5081043"/>
                <a:gd name="connsiteY20" fmla="*/ 1333728 h 1892144"/>
                <a:gd name="connsiteX21" fmla="*/ 5040889 w 5081043"/>
                <a:gd name="connsiteY21" fmla="*/ 1390372 h 1892144"/>
                <a:gd name="connsiteX22" fmla="*/ 5012567 w 5081043"/>
                <a:gd name="connsiteY22" fmla="*/ 1463200 h 1892144"/>
                <a:gd name="connsiteX23" fmla="*/ 4992337 w 5081043"/>
                <a:gd name="connsiteY23" fmla="*/ 1523891 h 1892144"/>
                <a:gd name="connsiteX24" fmla="*/ 4968061 w 5081043"/>
                <a:gd name="connsiteY24" fmla="*/ 1596719 h 1892144"/>
                <a:gd name="connsiteX25" fmla="*/ 4964015 w 5081043"/>
                <a:gd name="connsiteY25" fmla="*/ 1616949 h 1892144"/>
                <a:gd name="connsiteX26" fmla="*/ 4947831 w 5081043"/>
                <a:gd name="connsiteY26" fmla="*/ 1665501 h 1892144"/>
                <a:gd name="connsiteX27" fmla="*/ 4939738 w 5081043"/>
                <a:gd name="connsiteY27" fmla="*/ 1685731 h 1892144"/>
                <a:gd name="connsiteX28" fmla="*/ 4927600 w 5081043"/>
                <a:gd name="connsiteY28" fmla="*/ 1693823 h 1892144"/>
                <a:gd name="connsiteX29" fmla="*/ 4923554 w 5081043"/>
                <a:gd name="connsiteY29" fmla="*/ 1705961 h 1892144"/>
                <a:gd name="connsiteX30" fmla="*/ 4899278 w 5081043"/>
                <a:gd name="connsiteY30" fmla="*/ 1758560 h 1892144"/>
                <a:gd name="connsiteX31" fmla="*/ 4895232 w 5081043"/>
                <a:gd name="connsiteY31" fmla="*/ 1778790 h 1892144"/>
                <a:gd name="connsiteX32" fmla="*/ 4883094 w 5081043"/>
                <a:gd name="connsiteY32" fmla="*/ 1807112 h 1892144"/>
                <a:gd name="connsiteX33" fmla="*/ 4879048 w 5081043"/>
                <a:gd name="connsiteY33" fmla="*/ 1819250 h 1892144"/>
                <a:gd name="connsiteX34" fmla="*/ 4875002 w 5081043"/>
                <a:gd name="connsiteY34" fmla="*/ 1835434 h 1892144"/>
                <a:gd name="connsiteX35" fmla="*/ 4713162 w 5081043"/>
                <a:gd name="connsiteY35" fmla="*/ 1867802 h 1892144"/>
                <a:gd name="connsiteX36" fmla="*/ 4429940 w 5081043"/>
                <a:gd name="connsiteY36" fmla="*/ 1883986 h 1892144"/>
                <a:gd name="connsiteX37" fmla="*/ 4227639 w 5081043"/>
                <a:gd name="connsiteY37" fmla="*/ 1892078 h 1892144"/>
                <a:gd name="connsiteX38" fmla="*/ 3899912 w 5081043"/>
                <a:gd name="connsiteY38" fmla="*/ 1883986 h 1892144"/>
                <a:gd name="connsiteX39" fmla="*/ 3636921 w 5081043"/>
                <a:gd name="connsiteY39" fmla="*/ 1835434 h 1892144"/>
                <a:gd name="connsiteX40" fmla="*/ 3434620 w 5081043"/>
                <a:gd name="connsiteY40" fmla="*/ 1786882 h 1892144"/>
                <a:gd name="connsiteX41" fmla="*/ 3195905 w 5081043"/>
                <a:gd name="connsiteY41" fmla="*/ 1657409 h 1892144"/>
                <a:gd name="connsiteX42" fmla="*/ 2916730 w 5081043"/>
                <a:gd name="connsiteY42" fmla="*/ 1552213 h 1892144"/>
                <a:gd name="connsiteX43" fmla="*/ 2714429 w 5081043"/>
                <a:gd name="connsiteY43" fmla="*/ 1495568 h 1892144"/>
                <a:gd name="connsiteX44" fmla="*/ 2366471 w 5081043"/>
                <a:gd name="connsiteY44" fmla="*/ 1434878 h 1892144"/>
                <a:gd name="connsiteX45" fmla="*/ 1795983 w 5081043"/>
                <a:gd name="connsiteY45" fmla="*/ 1273038 h 1892144"/>
                <a:gd name="connsiteX46" fmla="*/ 1274046 w 5081043"/>
                <a:gd name="connsiteY46" fmla="*/ 1204255 h 1892144"/>
                <a:gd name="connsiteX47" fmla="*/ 1035331 w 5081043"/>
                <a:gd name="connsiteY47" fmla="*/ 1139519 h 1892144"/>
                <a:gd name="connsiteX48" fmla="*/ 828985 w 5081043"/>
                <a:gd name="connsiteY48" fmla="*/ 1038368 h 1892144"/>
                <a:gd name="connsiteX49" fmla="*/ 590269 w 5081043"/>
                <a:gd name="connsiteY49" fmla="*/ 900804 h 1892144"/>
                <a:gd name="connsiteX50" fmla="*/ 238266 w 5081043"/>
                <a:gd name="connsiteY50" fmla="*/ 743009 h 1892144"/>
                <a:gd name="connsiteX51" fmla="*/ 193760 w 5081043"/>
                <a:gd name="connsiteY51" fmla="*/ 734917 h 1892144"/>
                <a:gd name="connsiteX52" fmla="*/ 177576 w 5081043"/>
                <a:gd name="connsiteY52" fmla="*/ 726825 h 1892144"/>
                <a:gd name="connsiteX53" fmla="*/ 145208 w 5081043"/>
                <a:gd name="connsiteY53" fmla="*/ 722779 h 1892144"/>
                <a:gd name="connsiteX54" fmla="*/ 133069 w 5081043"/>
                <a:gd name="connsiteY54" fmla="*/ 718733 h 1892144"/>
                <a:gd name="connsiteX55" fmla="*/ 120931 w 5081043"/>
                <a:gd name="connsiteY55" fmla="*/ 710641 h 1892144"/>
                <a:gd name="connsiteX56" fmla="*/ 104747 w 5081043"/>
                <a:gd name="connsiteY56" fmla="*/ 706595 h 1892144"/>
                <a:gd name="connsiteX57" fmla="*/ 76425 w 5081043"/>
                <a:gd name="connsiteY57" fmla="*/ 682319 h 1892144"/>
                <a:gd name="connsiteX58" fmla="*/ 104747 w 5081043"/>
                <a:gd name="connsiteY58" fmla="*/ 710641 h 1892144"/>
                <a:gd name="connsiteX59" fmla="*/ 108793 w 5081043"/>
                <a:gd name="connsiteY59"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16613 w 5081043"/>
                <a:gd name="connsiteY15" fmla="*/ 1224485 h 1892144"/>
                <a:gd name="connsiteX16" fmla="*/ 5028751 w 5081043"/>
                <a:gd name="connsiteY16" fmla="*/ 1264945 h 1892144"/>
                <a:gd name="connsiteX17" fmla="*/ 5040889 w 5081043"/>
                <a:gd name="connsiteY17" fmla="*/ 1281130 h 1892144"/>
                <a:gd name="connsiteX18" fmla="*/ 5044935 w 5081043"/>
                <a:gd name="connsiteY18" fmla="*/ 1301360 h 1892144"/>
                <a:gd name="connsiteX19" fmla="*/ 5053027 w 5081043"/>
                <a:gd name="connsiteY19" fmla="*/ 1317544 h 1892144"/>
                <a:gd name="connsiteX20" fmla="*/ 5057073 w 5081043"/>
                <a:gd name="connsiteY20" fmla="*/ 1333728 h 1892144"/>
                <a:gd name="connsiteX21" fmla="*/ 5040889 w 5081043"/>
                <a:gd name="connsiteY21" fmla="*/ 1390372 h 1892144"/>
                <a:gd name="connsiteX22" fmla="*/ 5012567 w 5081043"/>
                <a:gd name="connsiteY22" fmla="*/ 1463200 h 1892144"/>
                <a:gd name="connsiteX23" fmla="*/ 4992337 w 5081043"/>
                <a:gd name="connsiteY23" fmla="*/ 1523891 h 1892144"/>
                <a:gd name="connsiteX24" fmla="*/ 4968061 w 5081043"/>
                <a:gd name="connsiteY24" fmla="*/ 1596719 h 1892144"/>
                <a:gd name="connsiteX25" fmla="*/ 4964015 w 5081043"/>
                <a:gd name="connsiteY25" fmla="*/ 1616949 h 1892144"/>
                <a:gd name="connsiteX26" fmla="*/ 4947831 w 5081043"/>
                <a:gd name="connsiteY26" fmla="*/ 1665501 h 1892144"/>
                <a:gd name="connsiteX27" fmla="*/ 4939738 w 5081043"/>
                <a:gd name="connsiteY27" fmla="*/ 1685731 h 1892144"/>
                <a:gd name="connsiteX28" fmla="*/ 4927600 w 5081043"/>
                <a:gd name="connsiteY28" fmla="*/ 1693823 h 1892144"/>
                <a:gd name="connsiteX29" fmla="*/ 4923554 w 5081043"/>
                <a:gd name="connsiteY29" fmla="*/ 1705961 h 1892144"/>
                <a:gd name="connsiteX30" fmla="*/ 4899278 w 5081043"/>
                <a:gd name="connsiteY30" fmla="*/ 1758560 h 1892144"/>
                <a:gd name="connsiteX31" fmla="*/ 4895232 w 5081043"/>
                <a:gd name="connsiteY31" fmla="*/ 1778790 h 1892144"/>
                <a:gd name="connsiteX32" fmla="*/ 4879048 w 5081043"/>
                <a:gd name="connsiteY32" fmla="*/ 1819250 h 1892144"/>
                <a:gd name="connsiteX33" fmla="*/ 4875002 w 5081043"/>
                <a:gd name="connsiteY33" fmla="*/ 1835434 h 1892144"/>
                <a:gd name="connsiteX34" fmla="*/ 4713162 w 5081043"/>
                <a:gd name="connsiteY34" fmla="*/ 1867802 h 1892144"/>
                <a:gd name="connsiteX35" fmla="*/ 4429940 w 5081043"/>
                <a:gd name="connsiteY35" fmla="*/ 1883986 h 1892144"/>
                <a:gd name="connsiteX36" fmla="*/ 4227639 w 5081043"/>
                <a:gd name="connsiteY36" fmla="*/ 1892078 h 1892144"/>
                <a:gd name="connsiteX37" fmla="*/ 3899912 w 5081043"/>
                <a:gd name="connsiteY37" fmla="*/ 1883986 h 1892144"/>
                <a:gd name="connsiteX38" fmla="*/ 3636921 w 5081043"/>
                <a:gd name="connsiteY38" fmla="*/ 1835434 h 1892144"/>
                <a:gd name="connsiteX39" fmla="*/ 3434620 w 5081043"/>
                <a:gd name="connsiteY39" fmla="*/ 1786882 h 1892144"/>
                <a:gd name="connsiteX40" fmla="*/ 3195905 w 5081043"/>
                <a:gd name="connsiteY40" fmla="*/ 1657409 h 1892144"/>
                <a:gd name="connsiteX41" fmla="*/ 2916730 w 5081043"/>
                <a:gd name="connsiteY41" fmla="*/ 1552213 h 1892144"/>
                <a:gd name="connsiteX42" fmla="*/ 2714429 w 5081043"/>
                <a:gd name="connsiteY42" fmla="*/ 1495568 h 1892144"/>
                <a:gd name="connsiteX43" fmla="*/ 2366471 w 5081043"/>
                <a:gd name="connsiteY43" fmla="*/ 1434878 h 1892144"/>
                <a:gd name="connsiteX44" fmla="*/ 1795983 w 5081043"/>
                <a:gd name="connsiteY44" fmla="*/ 1273038 h 1892144"/>
                <a:gd name="connsiteX45" fmla="*/ 1274046 w 5081043"/>
                <a:gd name="connsiteY45" fmla="*/ 1204255 h 1892144"/>
                <a:gd name="connsiteX46" fmla="*/ 1035331 w 5081043"/>
                <a:gd name="connsiteY46" fmla="*/ 1139519 h 1892144"/>
                <a:gd name="connsiteX47" fmla="*/ 828985 w 5081043"/>
                <a:gd name="connsiteY47" fmla="*/ 1038368 h 1892144"/>
                <a:gd name="connsiteX48" fmla="*/ 590269 w 5081043"/>
                <a:gd name="connsiteY48" fmla="*/ 900804 h 1892144"/>
                <a:gd name="connsiteX49" fmla="*/ 238266 w 5081043"/>
                <a:gd name="connsiteY49" fmla="*/ 743009 h 1892144"/>
                <a:gd name="connsiteX50" fmla="*/ 193760 w 5081043"/>
                <a:gd name="connsiteY50" fmla="*/ 734917 h 1892144"/>
                <a:gd name="connsiteX51" fmla="*/ 177576 w 5081043"/>
                <a:gd name="connsiteY51" fmla="*/ 726825 h 1892144"/>
                <a:gd name="connsiteX52" fmla="*/ 145208 w 5081043"/>
                <a:gd name="connsiteY52" fmla="*/ 722779 h 1892144"/>
                <a:gd name="connsiteX53" fmla="*/ 133069 w 5081043"/>
                <a:gd name="connsiteY53" fmla="*/ 718733 h 1892144"/>
                <a:gd name="connsiteX54" fmla="*/ 120931 w 5081043"/>
                <a:gd name="connsiteY54" fmla="*/ 710641 h 1892144"/>
                <a:gd name="connsiteX55" fmla="*/ 104747 w 5081043"/>
                <a:gd name="connsiteY55" fmla="*/ 706595 h 1892144"/>
                <a:gd name="connsiteX56" fmla="*/ 76425 w 5081043"/>
                <a:gd name="connsiteY56" fmla="*/ 682319 h 1892144"/>
                <a:gd name="connsiteX57" fmla="*/ 104747 w 5081043"/>
                <a:gd name="connsiteY57" fmla="*/ 710641 h 1892144"/>
                <a:gd name="connsiteX58" fmla="*/ 108793 w 5081043"/>
                <a:gd name="connsiteY58"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16613 w 5081043"/>
                <a:gd name="connsiteY15" fmla="*/ 1224485 h 1892144"/>
                <a:gd name="connsiteX16" fmla="*/ 5028751 w 5081043"/>
                <a:gd name="connsiteY16" fmla="*/ 1264945 h 1892144"/>
                <a:gd name="connsiteX17" fmla="*/ 5040889 w 5081043"/>
                <a:gd name="connsiteY17" fmla="*/ 1281130 h 1892144"/>
                <a:gd name="connsiteX18" fmla="*/ 5044935 w 5081043"/>
                <a:gd name="connsiteY18" fmla="*/ 1301360 h 1892144"/>
                <a:gd name="connsiteX19" fmla="*/ 5053027 w 5081043"/>
                <a:gd name="connsiteY19" fmla="*/ 1317544 h 1892144"/>
                <a:gd name="connsiteX20" fmla="*/ 5057073 w 5081043"/>
                <a:gd name="connsiteY20" fmla="*/ 1333728 h 1892144"/>
                <a:gd name="connsiteX21" fmla="*/ 5040889 w 5081043"/>
                <a:gd name="connsiteY21" fmla="*/ 1390372 h 1892144"/>
                <a:gd name="connsiteX22" fmla="*/ 5012567 w 5081043"/>
                <a:gd name="connsiteY22" fmla="*/ 1463200 h 1892144"/>
                <a:gd name="connsiteX23" fmla="*/ 4992337 w 5081043"/>
                <a:gd name="connsiteY23" fmla="*/ 1523891 h 1892144"/>
                <a:gd name="connsiteX24" fmla="*/ 4968061 w 5081043"/>
                <a:gd name="connsiteY24" fmla="*/ 1596719 h 1892144"/>
                <a:gd name="connsiteX25" fmla="*/ 4964015 w 5081043"/>
                <a:gd name="connsiteY25" fmla="*/ 1616949 h 1892144"/>
                <a:gd name="connsiteX26" fmla="*/ 4947831 w 5081043"/>
                <a:gd name="connsiteY26" fmla="*/ 1665501 h 1892144"/>
                <a:gd name="connsiteX27" fmla="*/ 4939738 w 5081043"/>
                <a:gd name="connsiteY27" fmla="*/ 1685731 h 1892144"/>
                <a:gd name="connsiteX28" fmla="*/ 4927600 w 5081043"/>
                <a:gd name="connsiteY28" fmla="*/ 1693823 h 1892144"/>
                <a:gd name="connsiteX29" fmla="*/ 4923554 w 5081043"/>
                <a:gd name="connsiteY29" fmla="*/ 1705961 h 1892144"/>
                <a:gd name="connsiteX30" fmla="*/ 4899278 w 5081043"/>
                <a:gd name="connsiteY30" fmla="*/ 1758560 h 1892144"/>
                <a:gd name="connsiteX31" fmla="*/ 4879048 w 5081043"/>
                <a:gd name="connsiteY31" fmla="*/ 1819250 h 1892144"/>
                <a:gd name="connsiteX32" fmla="*/ 4875002 w 5081043"/>
                <a:gd name="connsiteY32" fmla="*/ 1835434 h 1892144"/>
                <a:gd name="connsiteX33" fmla="*/ 4713162 w 5081043"/>
                <a:gd name="connsiteY33" fmla="*/ 1867802 h 1892144"/>
                <a:gd name="connsiteX34" fmla="*/ 4429940 w 5081043"/>
                <a:gd name="connsiteY34" fmla="*/ 1883986 h 1892144"/>
                <a:gd name="connsiteX35" fmla="*/ 4227639 w 5081043"/>
                <a:gd name="connsiteY35" fmla="*/ 1892078 h 1892144"/>
                <a:gd name="connsiteX36" fmla="*/ 3899912 w 5081043"/>
                <a:gd name="connsiteY36" fmla="*/ 1883986 h 1892144"/>
                <a:gd name="connsiteX37" fmla="*/ 3636921 w 5081043"/>
                <a:gd name="connsiteY37" fmla="*/ 1835434 h 1892144"/>
                <a:gd name="connsiteX38" fmla="*/ 3434620 w 5081043"/>
                <a:gd name="connsiteY38" fmla="*/ 1786882 h 1892144"/>
                <a:gd name="connsiteX39" fmla="*/ 3195905 w 5081043"/>
                <a:gd name="connsiteY39" fmla="*/ 1657409 h 1892144"/>
                <a:gd name="connsiteX40" fmla="*/ 2916730 w 5081043"/>
                <a:gd name="connsiteY40" fmla="*/ 1552213 h 1892144"/>
                <a:gd name="connsiteX41" fmla="*/ 2714429 w 5081043"/>
                <a:gd name="connsiteY41" fmla="*/ 1495568 h 1892144"/>
                <a:gd name="connsiteX42" fmla="*/ 2366471 w 5081043"/>
                <a:gd name="connsiteY42" fmla="*/ 1434878 h 1892144"/>
                <a:gd name="connsiteX43" fmla="*/ 1795983 w 5081043"/>
                <a:gd name="connsiteY43" fmla="*/ 1273038 h 1892144"/>
                <a:gd name="connsiteX44" fmla="*/ 1274046 w 5081043"/>
                <a:gd name="connsiteY44" fmla="*/ 1204255 h 1892144"/>
                <a:gd name="connsiteX45" fmla="*/ 1035331 w 5081043"/>
                <a:gd name="connsiteY45" fmla="*/ 1139519 h 1892144"/>
                <a:gd name="connsiteX46" fmla="*/ 828985 w 5081043"/>
                <a:gd name="connsiteY46" fmla="*/ 1038368 h 1892144"/>
                <a:gd name="connsiteX47" fmla="*/ 590269 w 5081043"/>
                <a:gd name="connsiteY47" fmla="*/ 900804 h 1892144"/>
                <a:gd name="connsiteX48" fmla="*/ 238266 w 5081043"/>
                <a:gd name="connsiteY48" fmla="*/ 743009 h 1892144"/>
                <a:gd name="connsiteX49" fmla="*/ 193760 w 5081043"/>
                <a:gd name="connsiteY49" fmla="*/ 734917 h 1892144"/>
                <a:gd name="connsiteX50" fmla="*/ 177576 w 5081043"/>
                <a:gd name="connsiteY50" fmla="*/ 726825 h 1892144"/>
                <a:gd name="connsiteX51" fmla="*/ 145208 w 5081043"/>
                <a:gd name="connsiteY51" fmla="*/ 722779 h 1892144"/>
                <a:gd name="connsiteX52" fmla="*/ 133069 w 5081043"/>
                <a:gd name="connsiteY52" fmla="*/ 718733 h 1892144"/>
                <a:gd name="connsiteX53" fmla="*/ 120931 w 5081043"/>
                <a:gd name="connsiteY53" fmla="*/ 710641 h 1892144"/>
                <a:gd name="connsiteX54" fmla="*/ 104747 w 5081043"/>
                <a:gd name="connsiteY54" fmla="*/ 706595 h 1892144"/>
                <a:gd name="connsiteX55" fmla="*/ 76425 w 5081043"/>
                <a:gd name="connsiteY55" fmla="*/ 682319 h 1892144"/>
                <a:gd name="connsiteX56" fmla="*/ 104747 w 5081043"/>
                <a:gd name="connsiteY56" fmla="*/ 710641 h 1892144"/>
                <a:gd name="connsiteX57" fmla="*/ 108793 w 5081043"/>
                <a:gd name="connsiteY57"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16613 w 5081043"/>
                <a:gd name="connsiteY15" fmla="*/ 1224485 h 1892144"/>
                <a:gd name="connsiteX16" fmla="*/ 5028751 w 5081043"/>
                <a:gd name="connsiteY16" fmla="*/ 1264945 h 1892144"/>
                <a:gd name="connsiteX17" fmla="*/ 5040889 w 5081043"/>
                <a:gd name="connsiteY17" fmla="*/ 1281130 h 1892144"/>
                <a:gd name="connsiteX18" fmla="*/ 5044935 w 5081043"/>
                <a:gd name="connsiteY18" fmla="*/ 1301360 h 1892144"/>
                <a:gd name="connsiteX19" fmla="*/ 5053027 w 5081043"/>
                <a:gd name="connsiteY19" fmla="*/ 1317544 h 1892144"/>
                <a:gd name="connsiteX20" fmla="*/ 5057073 w 5081043"/>
                <a:gd name="connsiteY20" fmla="*/ 1333728 h 1892144"/>
                <a:gd name="connsiteX21" fmla="*/ 5040889 w 5081043"/>
                <a:gd name="connsiteY21" fmla="*/ 1390372 h 1892144"/>
                <a:gd name="connsiteX22" fmla="*/ 5012567 w 5081043"/>
                <a:gd name="connsiteY22" fmla="*/ 1463200 h 1892144"/>
                <a:gd name="connsiteX23" fmla="*/ 4992337 w 5081043"/>
                <a:gd name="connsiteY23" fmla="*/ 1523891 h 1892144"/>
                <a:gd name="connsiteX24" fmla="*/ 4968061 w 5081043"/>
                <a:gd name="connsiteY24" fmla="*/ 1596719 h 1892144"/>
                <a:gd name="connsiteX25" fmla="*/ 4964015 w 5081043"/>
                <a:gd name="connsiteY25" fmla="*/ 1616949 h 1892144"/>
                <a:gd name="connsiteX26" fmla="*/ 4947831 w 5081043"/>
                <a:gd name="connsiteY26" fmla="*/ 1665501 h 1892144"/>
                <a:gd name="connsiteX27" fmla="*/ 4939738 w 5081043"/>
                <a:gd name="connsiteY27" fmla="*/ 1685731 h 1892144"/>
                <a:gd name="connsiteX28" fmla="*/ 4927600 w 5081043"/>
                <a:gd name="connsiteY28" fmla="*/ 1693823 h 1892144"/>
                <a:gd name="connsiteX29" fmla="*/ 4899278 w 5081043"/>
                <a:gd name="connsiteY29" fmla="*/ 1758560 h 1892144"/>
                <a:gd name="connsiteX30" fmla="*/ 4879048 w 5081043"/>
                <a:gd name="connsiteY30" fmla="*/ 1819250 h 1892144"/>
                <a:gd name="connsiteX31" fmla="*/ 4875002 w 5081043"/>
                <a:gd name="connsiteY31" fmla="*/ 1835434 h 1892144"/>
                <a:gd name="connsiteX32" fmla="*/ 4713162 w 5081043"/>
                <a:gd name="connsiteY32" fmla="*/ 1867802 h 1892144"/>
                <a:gd name="connsiteX33" fmla="*/ 4429940 w 5081043"/>
                <a:gd name="connsiteY33" fmla="*/ 1883986 h 1892144"/>
                <a:gd name="connsiteX34" fmla="*/ 4227639 w 5081043"/>
                <a:gd name="connsiteY34" fmla="*/ 1892078 h 1892144"/>
                <a:gd name="connsiteX35" fmla="*/ 3899912 w 5081043"/>
                <a:gd name="connsiteY35" fmla="*/ 1883986 h 1892144"/>
                <a:gd name="connsiteX36" fmla="*/ 3636921 w 5081043"/>
                <a:gd name="connsiteY36" fmla="*/ 1835434 h 1892144"/>
                <a:gd name="connsiteX37" fmla="*/ 3434620 w 5081043"/>
                <a:gd name="connsiteY37" fmla="*/ 1786882 h 1892144"/>
                <a:gd name="connsiteX38" fmla="*/ 3195905 w 5081043"/>
                <a:gd name="connsiteY38" fmla="*/ 1657409 h 1892144"/>
                <a:gd name="connsiteX39" fmla="*/ 2916730 w 5081043"/>
                <a:gd name="connsiteY39" fmla="*/ 1552213 h 1892144"/>
                <a:gd name="connsiteX40" fmla="*/ 2714429 w 5081043"/>
                <a:gd name="connsiteY40" fmla="*/ 1495568 h 1892144"/>
                <a:gd name="connsiteX41" fmla="*/ 2366471 w 5081043"/>
                <a:gd name="connsiteY41" fmla="*/ 1434878 h 1892144"/>
                <a:gd name="connsiteX42" fmla="*/ 1795983 w 5081043"/>
                <a:gd name="connsiteY42" fmla="*/ 1273038 h 1892144"/>
                <a:gd name="connsiteX43" fmla="*/ 1274046 w 5081043"/>
                <a:gd name="connsiteY43" fmla="*/ 1204255 h 1892144"/>
                <a:gd name="connsiteX44" fmla="*/ 1035331 w 5081043"/>
                <a:gd name="connsiteY44" fmla="*/ 1139519 h 1892144"/>
                <a:gd name="connsiteX45" fmla="*/ 828985 w 5081043"/>
                <a:gd name="connsiteY45" fmla="*/ 1038368 h 1892144"/>
                <a:gd name="connsiteX46" fmla="*/ 590269 w 5081043"/>
                <a:gd name="connsiteY46" fmla="*/ 900804 h 1892144"/>
                <a:gd name="connsiteX47" fmla="*/ 238266 w 5081043"/>
                <a:gd name="connsiteY47" fmla="*/ 743009 h 1892144"/>
                <a:gd name="connsiteX48" fmla="*/ 193760 w 5081043"/>
                <a:gd name="connsiteY48" fmla="*/ 734917 h 1892144"/>
                <a:gd name="connsiteX49" fmla="*/ 177576 w 5081043"/>
                <a:gd name="connsiteY49" fmla="*/ 726825 h 1892144"/>
                <a:gd name="connsiteX50" fmla="*/ 145208 w 5081043"/>
                <a:gd name="connsiteY50" fmla="*/ 722779 h 1892144"/>
                <a:gd name="connsiteX51" fmla="*/ 133069 w 5081043"/>
                <a:gd name="connsiteY51" fmla="*/ 718733 h 1892144"/>
                <a:gd name="connsiteX52" fmla="*/ 120931 w 5081043"/>
                <a:gd name="connsiteY52" fmla="*/ 710641 h 1892144"/>
                <a:gd name="connsiteX53" fmla="*/ 104747 w 5081043"/>
                <a:gd name="connsiteY53" fmla="*/ 706595 h 1892144"/>
                <a:gd name="connsiteX54" fmla="*/ 76425 w 5081043"/>
                <a:gd name="connsiteY54" fmla="*/ 682319 h 1892144"/>
                <a:gd name="connsiteX55" fmla="*/ 104747 w 5081043"/>
                <a:gd name="connsiteY55" fmla="*/ 710641 h 1892144"/>
                <a:gd name="connsiteX56" fmla="*/ 108793 w 5081043"/>
                <a:gd name="connsiteY56"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16613 w 5081043"/>
                <a:gd name="connsiteY15" fmla="*/ 1224485 h 1892144"/>
                <a:gd name="connsiteX16" fmla="*/ 5028751 w 5081043"/>
                <a:gd name="connsiteY16" fmla="*/ 1264945 h 1892144"/>
                <a:gd name="connsiteX17" fmla="*/ 5040889 w 5081043"/>
                <a:gd name="connsiteY17" fmla="*/ 1281130 h 1892144"/>
                <a:gd name="connsiteX18" fmla="*/ 5044935 w 5081043"/>
                <a:gd name="connsiteY18" fmla="*/ 1301360 h 1892144"/>
                <a:gd name="connsiteX19" fmla="*/ 5053027 w 5081043"/>
                <a:gd name="connsiteY19" fmla="*/ 1317544 h 1892144"/>
                <a:gd name="connsiteX20" fmla="*/ 5057073 w 5081043"/>
                <a:gd name="connsiteY20" fmla="*/ 1333728 h 1892144"/>
                <a:gd name="connsiteX21" fmla="*/ 5040889 w 5081043"/>
                <a:gd name="connsiteY21" fmla="*/ 1390372 h 1892144"/>
                <a:gd name="connsiteX22" fmla="*/ 5012567 w 5081043"/>
                <a:gd name="connsiteY22" fmla="*/ 1463200 h 1892144"/>
                <a:gd name="connsiteX23" fmla="*/ 4992337 w 5081043"/>
                <a:gd name="connsiteY23" fmla="*/ 1523891 h 1892144"/>
                <a:gd name="connsiteX24" fmla="*/ 4968061 w 5081043"/>
                <a:gd name="connsiteY24" fmla="*/ 1596719 h 1892144"/>
                <a:gd name="connsiteX25" fmla="*/ 4964015 w 5081043"/>
                <a:gd name="connsiteY25" fmla="*/ 1616949 h 1892144"/>
                <a:gd name="connsiteX26" fmla="*/ 4947831 w 5081043"/>
                <a:gd name="connsiteY26" fmla="*/ 1665501 h 1892144"/>
                <a:gd name="connsiteX27" fmla="*/ 4939738 w 5081043"/>
                <a:gd name="connsiteY27" fmla="*/ 1685731 h 1892144"/>
                <a:gd name="connsiteX28" fmla="*/ 4899278 w 5081043"/>
                <a:gd name="connsiteY28" fmla="*/ 1758560 h 1892144"/>
                <a:gd name="connsiteX29" fmla="*/ 4879048 w 5081043"/>
                <a:gd name="connsiteY29" fmla="*/ 1819250 h 1892144"/>
                <a:gd name="connsiteX30" fmla="*/ 4875002 w 5081043"/>
                <a:gd name="connsiteY30" fmla="*/ 1835434 h 1892144"/>
                <a:gd name="connsiteX31" fmla="*/ 4713162 w 5081043"/>
                <a:gd name="connsiteY31" fmla="*/ 1867802 h 1892144"/>
                <a:gd name="connsiteX32" fmla="*/ 4429940 w 5081043"/>
                <a:gd name="connsiteY32" fmla="*/ 1883986 h 1892144"/>
                <a:gd name="connsiteX33" fmla="*/ 4227639 w 5081043"/>
                <a:gd name="connsiteY33" fmla="*/ 1892078 h 1892144"/>
                <a:gd name="connsiteX34" fmla="*/ 3899912 w 5081043"/>
                <a:gd name="connsiteY34" fmla="*/ 1883986 h 1892144"/>
                <a:gd name="connsiteX35" fmla="*/ 3636921 w 5081043"/>
                <a:gd name="connsiteY35" fmla="*/ 1835434 h 1892144"/>
                <a:gd name="connsiteX36" fmla="*/ 3434620 w 5081043"/>
                <a:gd name="connsiteY36" fmla="*/ 1786882 h 1892144"/>
                <a:gd name="connsiteX37" fmla="*/ 3195905 w 5081043"/>
                <a:gd name="connsiteY37" fmla="*/ 1657409 h 1892144"/>
                <a:gd name="connsiteX38" fmla="*/ 2916730 w 5081043"/>
                <a:gd name="connsiteY38" fmla="*/ 1552213 h 1892144"/>
                <a:gd name="connsiteX39" fmla="*/ 2714429 w 5081043"/>
                <a:gd name="connsiteY39" fmla="*/ 1495568 h 1892144"/>
                <a:gd name="connsiteX40" fmla="*/ 2366471 w 5081043"/>
                <a:gd name="connsiteY40" fmla="*/ 1434878 h 1892144"/>
                <a:gd name="connsiteX41" fmla="*/ 1795983 w 5081043"/>
                <a:gd name="connsiteY41" fmla="*/ 1273038 h 1892144"/>
                <a:gd name="connsiteX42" fmla="*/ 1274046 w 5081043"/>
                <a:gd name="connsiteY42" fmla="*/ 1204255 h 1892144"/>
                <a:gd name="connsiteX43" fmla="*/ 1035331 w 5081043"/>
                <a:gd name="connsiteY43" fmla="*/ 1139519 h 1892144"/>
                <a:gd name="connsiteX44" fmla="*/ 828985 w 5081043"/>
                <a:gd name="connsiteY44" fmla="*/ 1038368 h 1892144"/>
                <a:gd name="connsiteX45" fmla="*/ 590269 w 5081043"/>
                <a:gd name="connsiteY45" fmla="*/ 900804 h 1892144"/>
                <a:gd name="connsiteX46" fmla="*/ 238266 w 5081043"/>
                <a:gd name="connsiteY46" fmla="*/ 743009 h 1892144"/>
                <a:gd name="connsiteX47" fmla="*/ 193760 w 5081043"/>
                <a:gd name="connsiteY47" fmla="*/ 734917 h 1892144"/>
                <a:gd name="connsiteX48" fmla="*/ 177576 w 5081043"/>
                <a:gd name="connsiteY48" fmla="*/ 726825 h 1892144"/>
                <a:gd name="connsiteX49" fmla="*/ 145208 w 5081043"/>
                <a:gd name="connsiteY49" fmla="*/ 722779 h 1892144"/>
                <a:gd name="connsiteX50" fmla="*/ 133069 w 5081043"/>
                <a:gd name="connsiteY50" fmla="*/ 718733 h 1892144"/>
                <a:gd name="connsiteX51" fmla="*/ 120931 w 5081043"/>
                <a:gd name="connsiteY51" fmla="*/ 710641 h 1892144"/>
                <a:gd name="connsiteX52" fmla="*/ 104747 w 5081043"/>
                <a:gd name="connsiteY52" fmla="*/ 706595 h 1892144"/>
                <a:gd name="connsiteX53" fmla="*/ 76425 w 5081043"/>
                <a:gd name="connsiteY53" fmla="*/ 682319 h 1892144"/>
                <a:gd name="connsiteX54" fmla="*/ 104747 w 5081043"/>
                <a:gd name="connsiteY54" fmla="*/ 710641 h 1892144"/>
                <a:gd name="connsiteX55" fmla="*/ 108793 w 5081043"/>
                <a:gd name="connsiteY55"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16613 w 5081043"/>
                <a:gd name="connsiteY15" fmla="*/ 1224485 h 1892144"/>
                <a:gd name="connsiteX16" fmla="*/ 5028751 w 5081043"/>
                <a:gd name="connsiteY16" fmla="*/ 1264945 h 1892144"/>
                <a:gd name="connsiteX17" fmla="*/ 5040889 w 5081043"/>
                <a:gd name="connsiteY17" fmla="*/ 1281130 h 1892144"/>
                <a:gd name="connsiteX18" fmla="*/ 5044935 w 5081043"/>
                <a:gd name="connsiteY18" fmla="*/ 1301360 h 1892144"/>
                <a:gd name="connsiteX19" fmla="*/ 5053027 w 5081043"/>
                <a:gd name="connsiteY19" fmla="*/ 1317544 h 1892144"/>
                <a:gd name="connsiteX20" fmla="*/ 5057073 w 5081043"/>
                <a:gd name="connsiteY20" fmla="*/ 1333728 h 1892144"/>
                <a:gd name="connsiteX21" fmla="*/ 5040889 w 5081043"/>
                <a:gd name="connsiteY21" fmla="*/ 1390372 h 1892144"/>
                <a:gd name="connsiteX22" fmla="*/ 5012567 w 5081043"/>
                <a:gd name="connsiteY22" fmla="*/ 1463200 h 1892144"/>
                <a:gd name="connsiteX23" fmla="*/ 4992337 w 5081043"/>
                <a:gd name="connsiteY23" fmla="*/ 1523891 h 1892144"/>
                <a:gd name="connsiteX24" fmla="*/ 4968061 w 5081043"/>
                <a:gd name="connsiteY24" fmla="*/ 1596719 h 1892144"/>
                <a:gd name="connsiteX25" fmla="*/ 4947831 w 5081043"/>
                <a:gd name="connsiteY25" fmla="*/ 1665501 h 1892144"/>
                <a:gd name="connsiteX26" fmla="*/ 4939738 w 5081043"/>
                <a:gd name="connsiteY26" fmla="*/ 1685731 h 1892144"/>
                <a:gd name="connsiteX27" fmla="*/ 4899278 w 5081043"/>
                <a:gd name="connsiteY27" fmla="*/ 1758560 h 1892144"/>
                <a:gd name="connsiteX28" fmla="*/ 4879048 w 5081043"/>
                <a:gd name="connsiteY28" fmla="*/ 1819250 h 1892144"/>
                <a:gd name="connsiteX29" fmla="*/ 4875002 w 5081043"/>
                <a:gd name="connsiteY29" fmla="*/ 1835434 h 1892144"/>
                <a:gd name="connsiteX30" fmla="*/ 4713162 w 5081043"/>
                <a:gd name="connsiteY30" fmla="*/ 1867802 h 1892144"/>
                <a:gd name="connsiteX31" fmla="*/ 4429940 w 5081043"/>
                <a:gd name="connsiteY31" fmla="*/ 1883986 h 1892144"/>
                <a:gd name="connsiteX32" fmla="*/ 4227639 w 5081043"/>
                <a:gd name="connsiteY32" fmla="*/ 1892078 h 1892144"/>
                <a:gd name="connsiteX33" fmla="*/ 3899912 w 5081043"/>
                <a:gd name="connsiteY33" fmla="*/ 1883986 h 1892144"/>
                <a:gd name="connsiteX34" fmla="*/ 3636921 w 5081043"/>
                <a:gd name="connsiteY34" fmla="*/ 1835434 h 1892144"/>
                <a:gd name="connsiteX35" fmla="*/ 3434620 w 5081043"/>
                <a:gd name="connsiteY35" fmla="*/ 1786882 h 1892144"/>
                <a:gd name="connsiteX36" fmla="*/ 3195905 w 5081043"/>
                <a:gd name="connsiteY36" fmla="*/ 1657409 h 1892144"/>
                <a:gd name="connsiteX37" fmla="*/ 2916730 w 5081043"/>
                <a:gd name="connsiteY37" fmla="*/ 1552213 h 1892144"/>
                <a:gd name="connsiteX38" fmla="*/ 2714429 w 5081043"/>
                <a:gd name="connsiteY38" fmla="*/ 1495568 h 1892144"/>
                <a:gd name="connsiteX39" fmla="*/ 2366471 w 5081043"/>
                <a:gd name="connsiteY39" fmla="*/ 1434878 h 1892144"/>
                <a:gd name="connsiteX40" fmla="*/ 1795983 w 5081043"/>
                <a:gd name="connsiteY40" fmla="*/ 1273038 h 1892144"/>
                <a:gd name="connsiteX41" fmla="*/ 1274046 w 5081043"/>
                <a:gd name="connsiteY41" fmla="*/ 1204255 h 1892144"/>
                <a:gd name="connsiteX42" fmla="*/ 1035331 w 5081043"/>
                <a:gd name="connsiteY42" fmla="*/ 1139519 h 1892144"/>
                <a:gd name="connsiteX43" fmla="*/ 828985 w 5081043"/>
                <a:gd name="connsiteY43" fmla="*/ 1038368 h 1892144"/>
                <a:gd name="connsiteX44" fmla="*/ 590269 w 5081043"/>
                <a:gd name="connsiteY44" fmla="*/ 900804 h 1892144"/>
                <a:gd name="connsiteX45" fmla="*/ 238266 w 5081043"/>
                <a:gd name="connsiteY45" fmla="*/ 743009 h 1892144"/>
                <a:gd name="connsiteX46" fmla="*/ 193760 w 5081043"/>
                <a:gd name="connsiteY46" fmla="*/ 734917 h 1892144"/>
                <a:gd name="connsiteX47" fmla="*/ 177576 w 5081043"/>
                <a:gd name="connsiteY47" fmla="*/ 726825 h 1892144"/>
                <a:gd name="connsiteX48" fmla="*/ 145208 w 5081043"/>
                <a:gd name="connsiteY48" fmla="*/ 722779 h 1892144"/>
                <a:gd name="connsiteX49" fmla="*/ 133069 w 5081043"/>
                <a:gd name="connsiteY49" fmla="*/ 718733 h 1892144"/>
                <a:gd name="connsiteX50" fmla="*/ 120931 w 5081043"/>
                <a:gd name="connsiteY50" fmla="*/ 710641 h 1892144"/>
                <a:gd name="connsiteX51" fmla="*/ 104747 w 5081043"/>
                <a:gd name="connsiteY51" fmla="*/ 706595 h 1892144"/>
                <a:gd name="connsiteX52" fmla="*/ 76425 w 5081043"/>
                <a:gd name="connsiteY52" fmla="*/ 682319 h 1892144"/>
                <a:gd name="connsiteX53" fmla="*/ 104747 w 5081043"/>
                <a:gd name="connsiteY53" fmla="*/ 710641 h 1892144"/>
                <a:gd name="connsiteX54" fmla="*/ 108793 w 5081043"/>
                <a:gd name="connsiteY54"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16613 w 5081043"/>
                <a:gd name="connsiteY15" fmla="*/ 1224485 h 1892144"/>
                <a:gd name="connsiteX16" fmla="*/ 5028751 w 5081043"/>
                <a:gd name="connsiteY16" fmla="*/ 1264945 h 1892144"/>
                <a:gd name="connsiteX17" fmla="*/ 5040889 w 5081043"/>
                <a:gd name="connsiteY17" fmla="*/ 1281130 h 1892144"/>
                <a:gd name="connsiteX18" fmla="*/ 5044935 w 5081043"/>
                <a:gd name="connsiteY18" fmla="*/ 1301360 h 1892144"/>
                <a:gd name="connsiteX19" fmla="*/ 5053027 w 5081043"/>
                <a:gd name="connsiteY19" fmla="*/ 1317544 h 1892144"/>
                <a:gd name="connsiteX20" fmla="*/ 5057073 w 5081043"/>
                <a:gd name="connsiteY20" fmla="*/ 1333728 h 1892144"/>
                <a:gd name="connsiteX21" fmla="*/ 5040889 w 5081043"/>
                <a:gd name="connsiteY21" fmla="*/ 1390372 h 1892144"/>
                <a:gd name="connsiteX22" fmla="*/ 5012567 w 5081043"/>
                <a:gd name="connsiteY22" fmla="*/ 1463200 h 1892144"/>
                <a:gd name="connsiteX23" fmla="*/ 4992337 w 5081043"/>
                <a:gd name="connsiteY23" fmla="*/ 1523891 h 1892144"/>
                <a:gd name="connsiteX24" fmla="*/ 4947831 w 5081043"/>
                <a:gd name="connsiteY24" fmla="*/ 1665501 h 1892144"/>
                <a:gd name="connsiteX25" fmla="*/ 4939738 w 5081043"/>
                <a:gd name="connsiteY25" fmla="*/ 1685731 h 1892144"/>
                <a:gd name="connsiteX26" fmla="*/ 4899278 w 5081043"/>
                <a:gd name="connsiteY26" fmla="*/ 1758560 h 1892144"/>
                <a:gd name="connsiteX27" fmla="*/ 4879048 w 5081043"/>
                <a:gd name="connsiteY27" fmla="*/ 1819250 h 1892144"/>
                <a:gd name="connsiteX28" fmla="*/ 4875002 w 5081043"/>
                <a:gd name="connsiteY28" fmla="*/ 1835434 h 1892144"/>
                <a:gd name="connsiteX29" fmla="*/ 4713162 w 5081043"/>
                <a:gd name="connsiteY29" fmla="*/ 1867802 h 1892144"/>
                <a:gd name="connsiteX30" fmla="*/ 4429940 w 5081043"/>
                <a:gd name="connsiteY30" fmla="*/ 1883986 h 1892144"/>
                <a:gd name="connsiteX31" fmla="*/ 4227639 w 5081043"/>
                <a:gd name="connsiteY31" fmla="*/ 1892078 h 1892144"/>
                <a:gd name="connsiteX32" fmla="*/ 3899912 w 5081043"/>
                <a:gd name="connsiteY32" fmla="*/ 1883986 h 1892144"/>
                <a:gd name="connsiteX33" fmla="*/ 3636921 w 5081043"/>
                <a:gd name="connsiteY33" fmla="*/ 1835434 h 1892144"/>
                <a:gd name="connsiteX34" fmla="*/ 3434620 w 5081043"/>
                <a:gd name="connsiteY34" fmla="*/ 1786882 h 1892144"/>
                <a:gd name="connsiteX35" fmla="*/ 3195905 w 5081043"/>
                <a:gd name="connsiteY35" fmla="*/ 1657409 h 1892144"/>
                <a:gd name="connsiteX36" fmla="*/ 2916730 w 5081043"/>
                <a:gd name="connsiteY36" fmla="*/ 1552213 h 1892144"/>
                <a:gd name="connsiteX37" fmla="*/ 2714429 w 5081043"/>
                <a:gd name="connsiteY37" fmla="*/ 1495568 h 1892144"/>
                <a:gd name="connsiteX38" fmla="*/ 2366471 w 5081043"/>
                <a:gd name="connsiteY38" fmla="*/ 1434878 h 1892144"/>
                <a:gd name="connsiteX39" fmla="*/ 1795983 w 5081043"/>
                <a:gd name="connsiteY39" fmla="*/ 1273038 h 1892144"/>
                <a:gd name="connsiteX40" fmla="*/ 1274046 w 5081043"/>
                <a:gd name="connsiteY40" fmla="*/ 1204255 h 1892144"/>
                <a:gd name="connsiteX41" fmla="*/ 1035331 w 5081043"/>
                <a:gd name="connsiteY41" fmla="*/ 1139519 h 1892144"/>
                <a:gd name="connsiteX42" fmla="*/ 828985 w 5081043"/>
                <a:gd name="connsiteY42" fmla="*/ 1038368 h 1892144"/>
                <a:gd name="connsiteX43" fmla="*/ 590269 w 5081043"/>
                <a:gd name="connsiteY43" fmla="*/ 900804 h 1892144"/>
                <a:gd name="connsiteX44" fmla="*/ 238266 w 5081043"/>
                <a:gd name="connsiteY44" fmla="*/ 743009 h 1892144"/>
                <a:gd name="connsiteX45" fmla="*/ 193760 w 5081043"/>
                <a:gd name="connsiteY45" fmla="*/ 734917 h 1892144"/>
                <a:gd name="connsiteX46" fmla="*/ 177576 w 5081043"/>
                <a:gd name="connsiteY46" fmla="*/ 726825 h 1892144"/>
                <a:gd name="connsiteX47" fmla="*/ 145208 w 5081043"/>
                <a:gd name="connsiteY47" fmla="*/ 722779 h 1892144"/>
                <a:gd name="connsiteX48" fmla="*/ 133069 w 5081043"/>
                <a:gd name="connsiteY48" fmla="*/ 718733 h 1892144"/>
                <a:gd name="connsiteX49" fmla="*/ 120931 w 5081043"/>
                <a:gd name="connsiteY49" fmla="*/ 710641 h 1892144"/>
                <a:gd name="connsiteX50" fmla="*/ 104747 w 5081043"/>
                <a:gd name="connsiteY50" fmla="*/ 706595 h 1892144"/>
                <a:gd name="connsiteX51" fmla="*/ 76425 w 5081043"/>
                <a:gd name="connsiteY51" fmla="*/ 682319 h 1892144"/>
                <a:gd name="connsiteX52" fmla="*/ 104747 w 5081043"/>
                <a:gd name="connsiteY52" fmla="*/ 710641 h 1892144"/>
                <a:gd name="connsiteX53" fmla="*/ 108793 w 5081043"/>
                <a:gd name="connsiteY53"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16613 w 5081043"/>
                <a:gd name="connsiteY15" fmla="*/ 1224485 h 1892144"/>
                <a:gd name="connsiteX16" fmla="*/ 5028751 w 5081043"/>
                <a:gd name="connsiteY16" fmla="*/ 1264945 h 1892144"/>
                <a:gd name="connsiteX17" fmla="*/ 5044935 w 5081043"/>
                <a:gd name="connsiteY17" fmla="*/ 1301360 h 1892144"/>
                <a:gd name="connsiteX18" fmla="*/ 5053027 w 5081043"/>
                <a:gd name="connsiteY18" fmla="*/ 1317544 h 1892144"/>
                <a:gd name="connsiteX19" fmla="*/ 5057073 w 5081043"/>
                <a:gd name="connsiteY19" fmla="*/ 1333728 h 1892144"/>
                <a:gd name="connsiteX20" fmla="*/ 5040889 w 5081043"/>
                <a:gd name="connsiteY20" fmla="*/ 1390372 h 1892144"/>
                <a:gd name="connsiteX21" fmla="*/ 5012567 w 5081043"/>
                <a:gd name="connsiteY21" fmla="*/ 1463200 h 1892144"/>
                <a:gd name="connsiteX22" fmla="*/ 4992337 w 5081043"/>
                <a:gd name="connsiteY22" fmla="*/ 1523891 h 1892144"/>
                <a:gd name="connsiteX23" fmla="*/ 4947831 w 5081043"/>
                <a:gd name="connsiteY23" fmla="*/ 1665501 h 1892144"/>
                <a:gd name="connsiteX24" fmla="*/ 4939738 w 5081043"/>
                <a:gd name="connsiteY24" fmla="*/ 1685731 h 1892144"/>
                <a:gd name="connsiteX25" fmla="*/ 4899278 w 5081043"/>
                <a:gd name="connsiteY25" fmla="*/ 1758560 h 1892144"/>
                <a:gd name="connsiteX26" fmla="*/ 4879048 w 5081043"/>
                <a:gd name="connsiteY26" fmla="*/ 1819250 h 1892144"/>
                <a:gd name="connsiteX27" fmla="*/ 4875002 w 5081043"/>
                <a:gd name="connsiteY27" fmla="*/ 1835434 h 1892144"/>
                <a:gd name="connsiteX28" fmla="*/ 4713162 w 5081043"/>
                <a:gd name="connsiteY28" fmla="*/ 1867802 h 1892144"/>
                <a:gd name="connsiteX29" fmla="*/ 4429940 w 5081043"/>
                <a:gd name="connsiteY29" fmla="*/ 1883986 h 1892144"/>
                <a:gd name="connsiteX30" fmla="*/ 4227639 w 5081043"/>
                <a:gd name="connsiteY30" fmla="*/ 1892078 h 1892144"/>
                <a:gd name="connsiteX31" fmla="*/ 3899912 w 5081043"/>
                <a:gd name="connsiteY31" fmla="*/ 1883986 h 1892144"/>
                <a:gd name="connsiteX32" fmla="*/ 3636921 w 5081043"/>
                <a:gd name="connsiteY32" fmla="*/ 1835434 h 1892144"/>
                <a:gd name="connsiteX33" fmla="*/ 3434620 w 5081043"/>
                <a:gd name="connsiteY33" fmla="*/ 1786882 h 1892144"/>
                <a:gd name="connsiteX34" fmla="*/ 3195905 w 5081043"/>
                <a:gd name="connsiteY34" fmla="*/ 1657409 h 1892144"/>
                <a:gd name="connsiteX35" fmla="*/ 2916730 w 5081043"/>
                <a:gd name="connsiteY35" fmla="*/ 1552213 h 1892144"/>
                <a:gd name="connsiteX36" fmla="*/ 2714429 w 5081043"/>
                <a:gd name="connsiteY36" fmla="*/ 1495568 h 1892144"/>
                <a:gd name="connsiteX37" fmla="*/ 2366471 w 5081043"/>
                <a:gd name="connsiteY37" fmla="*/ 1434878 h 1892144"/>
                <a:gd name="connsiteX38" fmla="*/ 1795983 w 5081043"/>
                <a:gd name="connsiteY38" fmla="*/ 1273038 h 1892144"/>
                <a:gd name="connsiteX39" fmla="*/ 1274046 w 5081043"/>
                <a:gd name="connsiteY39" fmla="*/ 1204255 h 1892144"/>
                <a:gd name="connsiteX40" fmla="*/ 1035331 w 5081043"/>
                <a:gd name="connsiteY40" fmla="*/ 1139519 h 1892144"/>
                <a:gd name="connsiteX41" fmla="*/ 828985 w 5081043"/>
                <a:gd name="connsiteY41" fmla="*/ 1038368 h 1892144"/>
                <a:gd name="connsiteX42" fmla="*/ 590269 w 5081043"/>
                <a:gd name="connsiteY42" fmla="*/ 900804 h 1892144"/>
                <a:gd name="connsiteX43" fmla="*/ 238266 w 5081043"/>
                <a:gd name="connsiteY43" fmla="*/ 743009 h 1892144"/>
                <a:gd name="connsiteX44" fmla="*/ 193760 w 5081043"/>
                <a:gd name="connsiteY44" fmla="*/ 734917 h 1892144"/>
                <a:gd name="connsiteX45" fmla="*/ 177576 w 5081043"/>
                <a:gd name="connsiteY45" fmla="*/ 726825 h 1892144"/>
                <a:gd name="connsiteX46" fmla="*/ 145208 w 5081043"/>
                <a:gd name="connsiteY46" fmla="*/ 722779 h 1892144"/>
                <a:gd name="connsiteX47" fmla="*/ 133069 w 5081043"/>
                <a:gd name="connsiteY47" fmla="*/ 718733 h 1892144"/>
                <a:gd name="connsiteX48" fmla="*/ 120931 w 5081043"/>
                <a:gd name="connsiteY48" fmla="*/ 710641 h 1892144"/>
                <a:gd name="connsiteX49" fmla="*/ 104747 w 5081043"/>
                <a:gd name="connsiteY49" fmla="*/ 706595 h 1892144"/>
                <a:gd name="connsiteX50" fmla="*/ 76425 w 5081043"/>
                <a:gd name="connsiteY50" fmla="*/ 682319 h 1892144"/>
                <a:gd name="connsiteX51" fmla="*/ 104747 w 5081043"/>
                <a:gd name="connsiteY51" fmla="*/ 710641 h 1892144"/>
                <a:gd name="connsiteX52" fmla="*/ 108793 w 5081043"/>
                <a:gd name="connsiteY52"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08521 w 5081043"/>
                <a:gd name="connsiteY14" fmla="*/ 1196163 h 1892144"/>
                <a:gd name="connsiteX15" fmla="*/ 5028751 w 5081043"/>
                <a:gd name="connsiteY15" fmla="*/ 1264945 h 1892144"/>
                <a:gd name="connsiteX16" fmla="*/ 5044935 w 5081043"/>
                <a:gd name="connsiteY16" fmla="*/ 1301360 h 1892144"/>
                <a:gd name="connsiteX17" fmla="*/ 5053027 w 5081043"/>
                <a:gd name="connsiteY17" fmla="*/ 1317544 h 1892144"/>
                <a:gd name="connsiteX18" fmla="*/ 5057073 w 5081043"/>
                <a:gd name="connsiteY18" fmla="*/ 1333728 h 1892144"/>
                <a:gd name="connsiteX19" fmla="*/ 5040889 w 5081043"/>
                <a:gd name="connsiteY19" fmla="*/ 1390372 h 1892144"/>
                <a:gd name="connsiteX20" fmla="*/ 5012567 w 5081043"/>
                <a:gd name="connsiteY20" fmla="*/ 1463200 h 1892144"/>
                <a:gd name="connsiteX21" fmla="*/ 4992337 w 5081043"/>
                <a:gd name="connsiteY21" fmla="*/ 1523891 h 1892144"/>
                <a:gd name="connsiteX22" fmla="*/ 4947831 w 5081043"/>
                <a:gd name="connsiteY22" fmla="*/ 1665501 h 1892144"/>
                <a:gd name="connsiteX23" fmla="*/ 4939738 w 5081043"/>
                <a:gd name="connsiteY23" fmla="*/ 1685731 h 1892144"/>
                <a:gd name="connsiteX24" fmla="*/ 4899278 w 5081043"/>
                <a:gd name="connsiteY24" fmla="*/ 1758560 h 1892144"/>
                <a:gd name="connsiteX25" fmla="*/ 4879048 w 5081043"/>
                <a:gd name="connsiteY25" fmla="*/ 1819250 h 1892144"/>
                <a:gd name="connsiteX26" fmla="*/ 4875002 w 5081043"/>
                <a:gd name="connsiteY26" fmla="*/ 1835434 h 1892144"/>
                <a:gd name="connsiteX27" fmla="*/ 4713162 w 5081043"/>
                <a:gd name="connsiteY27" fmla="*/ 1867802 h 1892144"/>
                <a:gd name="connsiteX28" fmla="*/ 4429940 w 5081043"/>
                <a:gd name="connsiteY28" fmla="*/ 1883986 h 1892144"/>
                <a:gd name="connsiteX29" fmla="*/ 4227639 w 5081043"/>
                <a:gd name="connsiteY29" fmla="*/ 1892078 h 1892144"/>
                <a:gd name="connsiteX30" fmla="*/ 3899912 w 5081043"/>
                <a:gd name="connsiteY30" fmla="*/ 1883986 h 1892144"/>
                <a:gd name="connsiteX31" fmla="*/ 3636921 w 5081043"/>
                <a:gd name="connsiteY31" fmla="*/ 1835434 h 1892144"/>
                <a:gd name="connsiteX32" fmla="*/ 3434620 w 5081043"/>
                <a:gd name="connsiteY32" fmla="*/ 1786882 h 1892144"/>
                <a:gd name="connsiteX33" fmla="*/ 3195905 w 5081043"/>
                <a:gd name="connsiteY33" fmla="*/ 1657409 h 1892144"/>
                <a:gd name="connsiteX34" fmla="*/ 2916730 w 5081043"/>
                <a:gd name="connsiteY34" fmla="*/ 1552213 h 1892144"/>
                <a:gd name="connsiteX35" fmla="*/ 2714429 w 5081043"/>
                <a:gd name="connsiteY35" fmla="*/ 1495568 h 1892144"/>
                <a:gd name="connsiteX36" fmla="*/ 2366471 w 5081043"/>
                <a:gd name="connsiteY36" fmla="*/ 1434878 h 1892144"/>
                <a:gd name="connsiteX37" fmla="*/ 1795983 w 5081043"/>
                <a:gd name="connsiteY37" fmla="*/ 1273038 h 1892144"/>
                <a:gd name="connsiteX38" fmla="*/ 1274046 w 5081043"/>
                <a:gd name="connsiteY38" fmla="*/ 1204255 h 1892144"/>
                <a:gd name="connsiteX39" fmla="*/ 1035331 w 5081043"/>
                <a:gd name="connsiteY39" fmla="*/ 1139519 h 1892144"/>
                <a:gd name="connsiteX40" fmla="*/ 828985 w 5081043"/>
                <a:gd name="connsiteY40" fmla="*/ 1038368 h 1892144"/>
                <a:gd name="connsiteX41" fmla="*/ 590269 w 5081043"/>
                <a:gd name="connsiteY41" fmla="*/ 900804 h 1892144"/>
                <a:gd name="connsiteX42" fmla="*/ 238266 w 5081043"/>
                <a:gd name="connsiteY42" fmla="*/ 743009 h 1892144"/>
                <a:gd name="connsiteX43" fmla="*/ 193760 w 5081043"/>
                <a:gd name="connsiteY43" fmla="*/ 734917 h 1892144"/>
                <a:gd name="connsiteX44" fmla="*/ 177576 w 5081043"/>
                <a:gd name="connsiteY44" fmla="*/ 726825 h 1892144"/>
                <a:gd name="connsiteX45" fmla="*/ 145208 w 5081043"/>
                <a:gd name="connsiteY45" fmla="*/ 722779 h 1892144"/>
                <a:gd name="connsiteX46" fmla="*/ 133069 w 5081043"/>
                <a:gd name="connsiteY46" fmla="*/ 718733 h 1892144"/>
                <a:gd name="connsiteX47" fmla="*/ 120931 w 5081043"/>
                <a:gd name="connsiteY47" fmla="*/ 710641 h 1892144"/>
                <a:gd name="connsiteX48" fmla="*/ 104747 w 5081043"/>
                <a:gd name="connsiteY48" fmla="*/ 706595 h 1892144"/>
                <a:gd name="connsiteX49" fmla="*/ 76425 w 5081043"/>
                <a:gd name="connsiteY49" fmla="*/ 682319 h 1892144"/>
                <a:gd name="connsiteX50" fmla="*/ 104747 w 5081043"/>
                <a:gd name="connsiteY50" fmla="*/ 710641 h 1892144"/>
                <a:gd name="connsiteX51" fmla="*/ 108793 w 5081043"/>
                <a:gd name="connsiteY51"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4992337 w 5081043"/>
                <a:gd name="connsiteY13" fmla="*/ 1151657 h 1892144"/>
                <a:gd name="connsiteX14" fmla="*/ 5028751 w 5081043"/>
                <a:gd name="connsiteY14" fmla="*/ 1264945 h 1892144"/>
                <a:gd name="connsiteX15" fmla="*/ 5044935 w 5081043"/>
                <a:gd name="connsiteY15" fmla="*/ 1301360 h 1892144"/>
                <a:gd name="connsiteX16" fmla="*/ 5053027 w 5081043"/>
                <a:gd name="connsiteY16" fmla="*/ 1317544 h 1892144"/>
                <a:gd name="connsiteX17" fmla="*/ 5057073 w 5081043"/>
                <a:gd name="connsiteY17" fmla="*/ 1333728 h 1892144"/>
                <a:gd name="connsiteX18" fmla="*/ 5040889 w 5081043"/>
                <a:gd name="connsiteY18" fmla="*/ 1390372 h 1892144"/>
                <a:gd name="connsiteX19" fmla="*/ 5012567 w 5081043"/>
                <a:gd name="connsiteY19" fmla="*/ 1463200 h 1892144"/>
                <a:gd name="connsiteX20" fmla="*/ 4992337 w 5081043"/>
                <a:gd name="connsiteY20" fmla="*/ 1523891 h 1892144"/>
                <a:gd name="connsiteX21" fmla="*/ 4947831 w 5081043"/>
                <a:gd name="connsiteY21" fmla="*/ 1665501 h 1892144"/>
                <a:gd name="connsiteX22" fmla="*/ 4939738 w 5081043"/>
                <a:gd name="connsiteY22" fmla="*/ 1685731 h 1892144"/>
                <a:gd name="connsiteX23" fmla="*/ 4899278 w 5081043"/>
                <a:gd name="connsiteY23" fmla="*/ 1758560 h 1892144"/>
                <a:gd name="connsiteX24" fmla="*/ 4879048 w 5081043"/>
                <a:gd name="connsiteY24" fmla="*/ 1819250 h 1892144"/>
                <a:gd name="connsiteX25" fmla="*/ 4875002 w 5081043"/>
                <a:gd name="connsiteY25" fmla="*/ 1835434 h 1892144"/>
                <a:gd name="connsiteX26" fmla="*/ 4713162 w 5081043"/>
                <a:gd name="connsiteY26" fmla="*/ 1867802 h 1892144"/>
                <a:gd name="connsiteX27" fmla="*/ 4429940 w 5081043"/>
                <a:gd name="connsiteY27" fmla="*/ 1883986 h 1892144"/>
                <a:gd name="connsiteX28" fmla="*/ 4227639 w 5081043"/>
                <a:gd name="connsiteY28" fmla="*/ 1892078 h 1892144"/>
                <a:gd name="connsiteX29" fmla="*/ 3899912 w 5081043"/>
                <a:gd name="connsiteY29" fmla="*/ 1883986 h 1892144"/>
                <a:gd name="connsiteX30" fmla="*/ 3636921 w 5081043"/>
                <a:gd name="connsiteY30" fmla="*/ 1835434 h 1892144"/>
                <a:gd name="connsiteX31" fmla="*/ 3434620 w 5081043"/>
                <a:gd name="connsiteY31" fmla="*/ 1786882 h 1892144"/>
                <a:gd name="connsiteX32" fmla="*/ 3195905 w 5081043"/>
                <a:gd name="connsiteY32" fmla="*/ 1657409 h 1892144"/>
                <a:gd name="connsiteX33" fmla="*/ 2916730 w 5081043"/>
                <a:gd name="connsiteY33" fmla="*/ 1552213 h 1892144"/>
                <a:gd name="connsiteX34" fmla="*/ 2714429 w 5081043"/>
                <a:gd name="connsiteY34" fmla="*/ 1495568 h 1892144"/>
                <a:gd name="connsiteX35" fmla="*/ 2366471 w 5081043"/>
                <a:gd name="connsiteY35" fmla="*/ 1434878 h 1892144"/>
                <a:gd name="connsiteX36" fmla="*/ 1795983 w 5081043"/>
                <a:gd name="connsiteY36" fmla="*/ 1273038 h 1892144"/>
                <a:gd name="connsiteX37" fmla="*/ 1274046 w 5081043"/>
                <a:gd name="connsiteY37" fmla="*/ 1204255 h 1892144"/>
                <a:gd name="connsiteX38" fmla="*/ 1035331 w 5081043"/>
                <a:gd name="connsiteY38" fmla="*/ 1139519 h 1892144"/>
                <a:gd name="connsiteX39" fmla="*/ 828985 w 5081043"/>
                <a:gd name="connsiteY39" fmla="*/ 1038368 h 1892144"/>
                <a:gd name="connsiteX40" fmla="*/ 590269 w 5081043"/>
                <a:gd name="connsiteY40" fmla="*/ 900804 h 1892144"/>
                <a:gd name="connsiteX41" fmla="*/ 238266 w 5081043"/>
                <a:gd name="connsiteY41" fmla="*/ 743009 h 1892144"/>
                <a:gd name="connsiteX42" fmla="*/ 193760 w 5081043"/>
                <a:gd name="connsiteY42" fmla="*/ 734917 h 1892144"/>
                <a:gd name="connsiteX43" fmla="*/ 177576 w 5081043"/>
                <a:gd name="connsiteY43" fmla="*/ 726825 h 1892144"/>
                <a:gd name="connsiteX44" fmla="*/ 145208 w 5081043"/>
                <a:gd name="connsiteY44" fmla="*/ 722779 h 1892144"/>
                <a:gd name="connsiteX45" fmla="*/ 133069 w 5081043"/>
                <a:gd name="connsiteY45" fmla="*/ 718733 h 1892144"/>
                <a:gd name="connsiteX46" fmla="*/ 120931 w 5081043"/>
                <a:gd name="connsiteY46" fmla="*/ 710641 h 1892144"/>
                <a:gd name="connsiteX47" fmla="*/ 104747 w 5081043"/>
                <a:gd name="connsiteY47" fmla="*/ 706595 h 1892144"/>
                <a:gd name="connsiteX48" fmla="*/ 76425 w 5081043"/>
                <a:gd name="connsiteY48" fmla="*/ 682319 h 1892144"/>
                <a:gd name="connsiteX49" fmla="*/ 104747 w 5081043"/>
                <a:gd name="connsiteY49" fmla="*/ 710641 h 1892144"/>
                <a:gd name="connsiteX50" fmla="*/ 108793 w 5081043"/>
                <a:gd name="connsiteY50"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28751 w 5081043"/>
                <a:gd name="connsiteY13" fmla="*/ 1264945 h 1892144"/>
                <a:gd name="connsiteX14" fmla="*/ 5044935 w 5081043"/>
                <a:gd name="connsiteY14" fmla="*/ 1301360 h 1892144"/>
                <a:gd name="connsiteX15" fmla="*/ 5053027 w 5081043"/>
                <a:gd name="connsiteY15" fmla="*/ 1317544 h 1892144"/>
                <a:gd name="connsiteX16" fmla="*/ 5057073 w 5081043"/>
                <a:gd name="connsiteY16" fmla="*/ 1333728 h 1892144"/>
                <a:gd name="connsiteX17" fmla="*/ 5040889 w 5081043"/>
                <a:gd name="connsiteY17" fmla="*/ 1390372 h 1892144"/>
                <a:gd name="connsiteX18" fmla="*/ 5012567 w 5081043"/>
                <a:gd name="connsiteY18" fmla="*/ 1463200 h 1892144"/>
                <a:gd name="connsiteX19" fmla="*/ 4992337 w 5081043"/>
                <a:gd name="connsiteY19" fmla="*/ 1523891 h 1892144"/>
                <a:gd name="connsiteX20" fmla="*/ 4947831 w 5081043"/>
                <a:gd name="connsiteY20" fmla="*/ 1665501 h 1892144"/>
                <a:gd name="connsiteX21" fmla="*/ 4939738 w 5081043"/>
                <a:gd name="connsiteY21" fmla="*/ 1685731 h 1892144"/>
                <a:gd name="connsiteX22" fmla="*/ 4899278 w 5081043"/>
                <a:gd name="connsiteY22" fmla="*/ 1758560 h 1892144"/>
                <a:gd name="connsiteX23" fmla="*/ 4879048 w 5081043"/>
                <a:gd name="connsiteY23" fmla="*/ 1819250 h 1892144"/>
                <a:gd name="connsiteX24" fmla="*/ 4875002 w 5081043"/>
                <a:gd name="connsiteY24" fmla="*/ 1835434 h 1892144"/>
                <a:gd name="connsiteX25" fmla="*/ 4713162 w 5081043"/>
                <a:gd name="connsiteY25" fmla="*/ 1867802 h 1892144"/>
                <a:gd name="connsiteX26" fmla="*/ 4429940 w 5081043"/>
                <a:gd name="connsiteY26" fmla="*/ 1883986 h 1892144"/>
                <a:gd name="connsiteX27" fmla="*/ 4227639 w 5081043"/>
                <a:gd name="connsiteY27" fmla="*/ 1892078 h 1892144"/>
                <a:gd name="connsiteX28" fmla="*/ 3899912 w 5081043"/>
                <a:gd name="connsiteY28" fmla="*/ 1883986 h 1892144"/>
                <a:gd name="connsiteX29" fmla="*/ 3636921 w 5081043"/>
                <a:gd name="connsiteY29" fmla="*/ 1835434 h 1892144"/>
                <a:gd name="connsiteX30" fmla="*/ 3434620 w 5081043"/>
                <a:gd name="connsiteY30" fmla="*/ 1786882 h 1892144"/>
                <a:gd name="connsiteX31" fmla="*/ 3195905 w 5081043"/>
                <a:gd name="connsiteY31" fmla="*/ 1657409 h 1892144"/>
                <a:gd name="connsiteX32" fmla="*/ 2916730 w 5081043"/>
                <a:gd name="connsiteY32" fmla="*/ 1552213 h 1892144"/>
                <a:gd name="connsiteX33" fmla="*/ 2714429 w 5081043"/>
                <a:gd name="connsiteY33" fmla="*/ 1495568 h 1892144"/>
                <a:gd name="connsiteX34" fmla="*/ 2366471 w 5081043"/>
                <a:gd name="connsiteY34" fmla="*/ 1434878 h 1892144"/>
                <a:gd name="connsiteX35" fmla="*/ 1795983 w 5081043"/>
                <a:gd name="connsiteY35" fmla="*/ 1273038 h 1892144"/>
                <a:gd name="connsiteX36" fmla="*/ 1274046 w 5081043"/>
                <a:gd name="connsiteY36" fmla="*/ 1204255 h 1892144"/>
                <a:gd name="connsiteX37" fmla="*/ 1035331 w 5081043"/>
                <a:gd name="connsiteY37" fmla="*/ 1139519 h 1892144"/>
                <a:gd name="connsiteX38" fmla="*/ 828985 w 5081043"/>
                <a:gd name="connsiteY38" fmla="*/ 1038368 h 1892144"/>
                <a:gd name="connsiteX39" fmla="*/ 590269 w 5081043"/>
                <a:gd name="connsiteY39" fmla="*/ 900804 h 1892144"/>
                <a:gd name="connsiteX40" fmla="*/ 238266 w 5081043"/>
                <a:gd name="connsiteY40" fmla="*/ 743009 h 1892144"/>
                <a:gd name="connsiteX41" fmla="*/ 193760 w 5081043"/>
                <a:gd name="connsiteY41" fmla="*/ 734917 h 1892144"/>
                <a:gd name="connsiteX42" fmla="*/ 177576 w 5081043"/>
                <a:gd name="connsiteY42" fmla="*/ 726825 h 1892144"/>
                <a:gd name="connsiteX43" fmla="*/ 145208 w 5081043"/>
                <a:gd name="connsiteY43" fmla="*/ 722779 h 1892144"/>
                <a:gd name="connsiteX44" fmla="*/ 133069 w 5081043"/>
                <a:gd name="connsiteY44" fmla="*/ 718733 h 1892144"/>
                <a:gd name="connsiteX45" fmla="*/ 120931 w 5081043"/>
                <a:gd name="connsiteY45" fmla="*/ 710641 h 1892144"/>
                <a:gd name="connsiteX46" fmla="*/ 104747 w 5081043"/>
                <a:gd name="connsiteY46" fmla="*/ 706595 h 1892144"/>
                <a:gd name="connsiteX47" fmla="*/ 76425 w 5081043"/>
                <a:gd name="connsiteY47" fmla="*/ 682319 h 1892144"/>
                <a:gd name="connsiteX48" fmla="*/ 104747 w 5081043"/>
                <a:gd name="connsiteY48" fmla="*/ 710641 h 1892144"/>
                <a:gd name="connsiteX49" fmla="*/ 108793 w 5081043"/>
                <a:gd name="connsiteY49"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28751 w 5081043"/>
                <a:gd name="connsiteY13" fmla="*/ 1264945 h 1892144"/>
                <a:gd name="connsiteX14" fmla="*/ 5044935 w 5081043"/>
                <a:gd name="connsiteY14" fmla="*/ 1301360 h 1892144"/>
                <a:gd name="connsiteX15" fmla="*/ 5053027 w 5081043"/>
                <a:gd name="connsiteY15" fmla="*/ 1317544 h 1892144"/>
                <a:gd name="connsiteX16" fmla="*/ 5040889 w 5081043"/>
                <a:gd name="connsiteY16" fmla="*/ 1390372 h 1892144"/>
                <a:gd name="connsiteX17" fmla="*/ 5012567 w 5081043"/>
                <a:gd name="connsiteY17" fmla="*/ 1463200 h 1892144"/>
                <a:gd name="connsiteX18" fmla="*/ 4992337 w 5081043"/>
                <a:gd name="connsiteY18" fmla="*/ 1523891 h 1892144"/>
                <a:gd name="connsiteX19" fmla="*/ 4947831 w 5081043"/>
                <a:gd name="connsiteY19" fmla="*/ 1665501 h 1892144"/>
                <a:gd name="connsiteX20" fmla="*/ 4939738 w 5081043"/>
                <a:gd name="connsiteY20" fmla="*/ 1685731 h 1892144"/>
                <a:gd name="connsiteX21" fmla="*/ 4899278 w 5081043"/>
                <a:gd name="connsiteY21" fmla="*/ 1758560 h 1892144"/>
                <a:gd name="connsiteX22" fmla="*/ 4879048 w 5081043"/>
                <a:gd name="connsiteY22" fmla="*/ 1819250 h 1892144"/>
                <a:gd name="connsiteX23" fmla="*/ 4875002 w 5081043"/>
                <a:gd name="connsiteY23" fmla="*/ 1835434 h 1892144"/>
                <a:gd name="connsiteX24" fmla="*/ 4713162 w 5081043"/>
                <a:gd name="connsiteY24" fmla="*/ 1867802 h 1892144"/>
                <a:gd name="connsiteX25" fmla="*/ 4429940 w 5081043"/>
                <a:gd name="connsiteY25" fmla="*/ 1883986 h 1892144"/>
                <a:gd name="connsiteX26" fmla="*/ 4227639 w 5081043"/>
                <a:gd name="connsiteY26" fmla="*/ 1892078 h 1892144"/>
                <a:gd name="connsiteX27" fmla="*/ 3899912 w 5081043"/>
                <a:gd name="connsiteY27" fmla="*/ 1883986 h 1892144"/>
                <a:gd name="connsiteX28" fmla="*/ 3636921 w 5081043"/>
                <a:gd name="connsiteY28" fmla="*/ 1835434 h 1892144"/>
                <a:gd name="connsiteX29" fmla="*/ 3434620 w 5081043"/>
                <a:gd name="connsiteY29" fmla="*/ 1786882 h 1892144"/>
                <a:gd name="connsiteX30" fmla="*/ 3195905 w 5081043"/>
                <a:gd name="connsiteY30" fmla="*/ 1657409 h 1892144"/>
                <a:gd name="connsiteX31" fmla="*/ 2916730 w 5081043"/>
                <a:gd name="connsiteY31" fmla="*/ 1552213 h 1892144"/>
                <a:gd name="connsiteX32" fmla="*/ 2714429 w 5081043"/>
                <a:gd name="connsiteY32" fmla="*/ 1495568 h 1892144"/>
                <a:gd name="connsiteX33" fmla="*/ 2366471 w 5081043"/>
                <a:gd name="connsiteY33" fmla="*/ 1434878 h 1892144"/>
                <a:gd name="connsiteX34" fmla="*/ 1795983 w 5081043"/>
                <a:gd name="connsiteY34" fmla="*/ 1273038 h 1892144"/>
                <a:gd name="connsiteX35" fmla="*/ 1274046 w 5081043"/>
                <a:gd name="connsiteY35" fmla="*/ 1204255 h 1892144"/>
                <a:gd name="connsiteX36" fmla="*/ 1035331 w 5081043"/>
                <a:gd name="connsiteY36" fmla="*/ 1139519 h 1892144"/>
                <a:gd name="connsiteX37" fmla="*/ 828985 w 5081043"/>
                <a:gd name="connsiteY37" fmla="*/ 1038368 h 1892144"/>
                <a:gd name="connsiteX38" fmla="*/ 590269 w 5081043"/>
                <a:gd name="connsiteY38" fmla="*/ 900804 h 1892144"/>
                <a:gd name="connsiteX39" fmla="*/ 238266 w 5081043"/>
                <a:gd name="connsiteY39" fmla="*/ 743009 h 1892144"/>
                <a:gd name="connsiteX40" fmla="*/ 193760 w 5081043"/>
                <a:gd name="connsiteY40" fmla="*/ 734917 h 1892144"/>
                <a:gd name="connsiteX41" fmla="*/ 177576 w 5081043"/>
                <a:gd name="connsiteY41" fmla="*/ 726825 h 1892144"/>
                <a:gd name="connsiteX42" fmla="*/ 145208 w 5081043"/>
                <a:gd name="connsiteY42" fmla="*/ 722779 h 1892144"/>
                <a:gd name="connsiteX43" fmla="*/ 133069 w 5081043"/>
                <a:gd name="connsiteY43" fmla="*/ 718733 h 1892144"/>
                <a:gd name="connsiteX44" fmla="*/ 120931 w 5081043"/>
                <a:gd name="connsiteY44" fmla="*/ 710641 h 1892144"/>
                <a:gd name="connsiteX45" fmla="*/ 104747 w 5081043"/>
                <a:gd name="connsiteY45" fmla="*/ 706595 h 1892144"/>
                <a:gd name="connsiteX46" fmla="*/ 76425 w 5081043"/>
                <a:gd name="connsiteY46" fmla="*/ 682319 h 1892144"/>
                <a:gd name="connsiteX47" fmla="*/ 104747 w 5081043"/>
                <a:gd name="connsiteY47" fmla="*/ 710641 h 1892144"/>
                <a:gd name="connsiteX48" fmla="*/ 108793 w 5081043"/>
                <a:gd name="connsiteY48"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28751 w 5081043"/>
                <a:gd name="connsiteY13" fmla="*/ 1264945 h 1892144"/>
                <a:gd name="connsiteX14" fmla="*/ 5053027 w 5081043"/>
                <a:gd name="connsiteY14" fmla="*/ 1317544 h 1892144"/>
                <a:gd name="connsiteX15" fmla="*/ 5040889 w 5081043"/>
                <a:gd name="connsiteY15" fmla="*/ 1390372 h 1892144"/>
                <a:gd name="connsiteX16" fmla="*/ 5012567 w 5081043"/>
                <a:gd name="connsiteY16" fmla="*/ 1463200 h 1892144"/>
                <a:gd name="connsiteX17" fmla="*/ 4992337 w 5081043"/>
                <a:gd name="connsiteY17" fmla="*/ 1523891 h 1892144"/>
                <a:gd name="connsiteX18" fmla="*/ 4947831 w 5081043"/>
                <a:gd name="connsiteY18" fmla="*/ 1665501 h 1892144"/>
                <a:gd name="connsiteX19" fmla="*/ 4939738 w 5081043"/>
                <a:gd name="connsiteY19" fmla="*/ 1685731 h 1892144"/>
                <a:gd name="connsiteX20" fmla="*/ 4899278 w 5081043"/>
                <a:gd name="connsiteY20" fmla="*/ 1758560 h 1892144"/>
                <a:gd name="connsiteX21" fmla="*/ 4879048 w 5081043"/>
                <a:gd name="connsiteY21" fmla="*/ 1819250 h 1892144"/>
                <a:gd name="connsiteX22" fmla="*/ 4875002 w 5081043"/>
                <a:gd name="connsiteY22" fmla="*/ 1835434 h 1892144"/>
                <a:gd name="connsiteX23" fmla="*/ 4713162 w 5081043"/>
                <a:gd name="connsiteY23" fmla="*/ 1867802 h 1892144"/>
                <a:gd name="connsiteX24" fmla="*/ 4429940 w 5081043"/>
                <a:gd name="connsiteY24" fmla="*/ 1883986 h 1892144"/>
                <a:gd name="connsiteX25" fmla="*/ 4227639 w 5081043"/>
                <a:gd name="connsiteY25" fmla="*/ 1892078 h 1892144"/>
                <a:gd name="connsiteX26" fmla="*/ 3899912 w 5081043"/>
                <a:gd name="connsiteY26" fmla="*/ 1883986 h 1892144"/>
                <a:gd name="connsiteX27" fmla="*/ 3636921 w 5081043"/>
                <a:gd name="connsiteY27" fmla="*/ 1835434 h 1892144"/>
                <a:gd name="connsiteX28" fmla="*/ 3434620 w 5081043"/>
                <a:gd name="connsiteY28" fmla="*/ 1786882 h 1892144"/>
                <a:gd name="connsiteX29" fmla="*/ 3195905 w 5081043"/>
                <a:gd name="connsiteY29" fmla="*/ 1657409 h 1892144"/>
                <a:gd name="connsiteX30" fmla="*/ 2916730 w 5081043"/>
                <a:gd name="connsiteY30" fmla="*/ 1552213 h 1892144"/>
                <a:gd name="connsiteX31" fmla="*/ 2714429 w 5081043"/>
                <a:gd name="connsiteY31" fmla="*/ 1495568 h 1892144"/>
                <a:gd name="connsiteX32" fmla="*/ 2366471 w 5081043"/>
                <a:gd name="connsiteY32" fmla="*/ 1434878 h 1892144"/>
                <a:gd name="connsiteX33" fmla="*/ 1795983 w 5081043"/>
                <a:gd name="connsiteY33" fmla="*/ 1273038 h 1892144"/>
                <a:gd name="connsiteX34" fmla="*/ 1274046 w 5081043"/>
                <a:gd name="connsiteY34" fmla="*/ 1204255 h 1892144"/>
                <a:gd name="connsiteX35" fmla="*/ 1035331 w 5081043"/>
                <a:gd name="connsiteY35" fmla="*/ 1139519 h 1892144"/>
                <a:gd name="connsiteX36" fmla="*/ 828985 w 5081043"/>
                <a:gd name="connsiteY36" fmla="*/ 1038368 h 1892144"/>
                <a:gd name="connsiteX37" fmla="*/ 590269 w 5081043"/>
                <a:gd name="connsiteY37" fmla="*/ 900804 h 1892144"/>
                <a:gd name="connsiteX38" fmla="*/ 238266 w 5081043"/>
                <a:gd name="connsiteY38" fmla="*/ 743009 h 1892144"/>
                <a:gd name="connsiteX39" fmla="*/ 193760 w 5081043"/>
                <a:gd name="connsiteY39" fmla="*/ 734917 h 1892144"/>
                <a:gd name="connsiteX40" fmla="*/ 177576 w 5081043"/>
                <a:gd name="connsiteY40" fmla="*/ 726825 h 1892144"/>
                <a:gd name="connsiteX41" fmla="*/ 145208 w 5081043"/>
                <a:gd name="connsiteY41" fmla="*/ 722779 h 1892144"/>
                <a:gd name="connsiteX42" fmla="*/ 133069 w 5081043"/>
                <a:gd name="connsiteY42" fmla="*/ 718733 h 1892144"/>
                <a:gd name="connsiteX43" fmla="*/ 120931 w 5081043"/>
                <a:gd name="connsiteY43" fmla="*/ 710641 h 1892144"/>
                <a:gd name="connsiteX44" fmla="*/ 104747 w 5081043"/>
                <a:gd name="connsiteY44" fmla="*/ 706595 h 1892144"/>
                <a:gd name="connsiteX45" fmla="*/ 76425 w 5081043"/>
                <a:gd name="connsiteY45" fmla="*/ 682319 h 1892144"/>
                <a:gd name="connsiteX46" fmla="*/ 104747 w 5081043"/>
                <a:gd name="connsiteY46" fmla="*/ 710641 h 1892144"/>
                <a:gd name="connsiteX47" fmla="*/ 108793 w 5081043"/>
                <a:gd name="connsiteY47"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28751 w 5081043"/>
                <a:gd name="connsiteY13" fmla="*/ 1264945 h 1892144"/>
                <a:gd name="connsiteX14" fmla="*/ 5040889 w 5081043"/>
                <a:gd name="connsiteY14" fmla="*/ 1390372 h 1892144"/>
                <a:gd name="connsiteX15" fmla="*/ 5012567 w 5081043"/>
                <a:gd name="connsiteY15" fmla="*/ 1463200 h 1892144"/>
                <a:gd name="connsiteX16" fmla="*/ 4992337 w 5081043"/>
                <a:gd name="connsiteY16" fmla="*/ 1523891 h 1892144"/>
                <a:gd name="connsiteX17" fmla="*/ 4947831 w 5081043"/>
                <a:gd name="connsiteY17" fmla="*/ 1665501 h 1892144"/>
                <a:gd name="connsiteX18" fmla="*/ 4939738 w 5081043"/>
                <a:gd name="connsiteY18" fmla="*/ 1685731 h 1892144"/>
                <a:gd name="connsiteX19" fmla="*/ 4899278 w 5081043"/>
                <a:gd name="connsiteY19" fmla="*/ 1758560 h 1892144"/>
                <a:gd name="connsiteX20" fmla="*/ 4879048 w 5081043"/>
                <a:gd name="connsiteY20" fmla="*/ 1819250 h 1892144"/>
                <a:gd name="connsiteX21" fmla="*/ 4875002 w 5081043"/>
                <a:gd name="connsiteY21" fmla="*/ 1835434 h 1892144"/>
                <a:gd name="connsiteX22" fmla="*/ 4713162 w 5081043"/>
                <a:gd name="connsiteY22" fmla="*/ 1867802 h 1892144"/>
                <a:gd name="connsiteX23" fmla="*/ 4429940 w 5081043"/>
                <a:gd name="connsiteY23" fmla="*/ 1883986 h 1892144"/>
                <a:gd name="connsiteX24" fmla="*/ 4227639 w 5081043"/>
                <a:gd name="connsiteY24" fmla="*/ 1892078 h 1892144"/>
                <a:gd name="connsiteX25" fmla="*/ 3899912 w 5081043"/>
                <a:gd name="connsiteY25" fmla="*/ 1883986 h 1892144"/>
                <a:gd name="connsiteX26" fmla="*/ 3636921 w 5081043"/>
                <a:gd name="connsiteY26" fmla="*/ 1835434 h 1892144"/>
                <a:gd name="connsiteX27" fmla="*/ 3434620 w 5081043"/>
                <a:gd name="connsiteY27" fmla="*/ 1786882 h 1892144"/>
                <a:gd name="connsiteX28" fmla="*/ 3195905 w 5081043"/>
                <a:gd name="connsiteY28" fmla="*/ 1657409 h 1892144"/>
                <a:gd name="connsiteX29" fmla="*/ 2916730 w 5081043"/>
                <a:gd name="connsiteY29" fmla="*/ 1552213 h 1892144"/>
                <a:gd name="connsiteX30" fmla="*/ 2714429 w 5081043"/>
                <a:gd name="connsiteY30" fmla="*/ 1495568 h 1892144"/>
                <a:gd name="connsiteX31" fmla="*/ 2366471 w 5081043"/>
                <a:gd name="connsiteY31" fmla="*/ 1434878 h 1892144"/>
                <a:gd name="connsiteX32" fmla="*/ 1795983 w 5081043"/>
                <a:gd name="connsiteY32" fmla="*/ 1273038 h 1892144"/>
                <a:gd name="connsiteX33" fmla="*/ 1274046 w 5081043"/>
                <a:gd name="connsiteY33" fmla="*/ 1204255 h 1892144"/>
                <a:gd name="connsiteX34" fmla="*/ 1035331 w 5081043"/>
                <a:gd name="connsiteY34" fmla="*/ 1139519 h 1892144"/>
                <a:gd name="connsiteX35" fmla="*/ 828985 w 5081043"/>
                <a:gd name="connsiteY35" fmla="*/ 1038368 h 1892144"/>
                <a:gd name="connsiteX36" fmla="*/ 590269 w 5081043"/>
                <a:gd name="connsiteY36" fmla="*/ 900804 h 1892144"/>
                <a:gd name="connsiteX37" fmla="*/ 238266 w 5081043"/>
                <a:gd name="connsiteY37" fmla="*/ 743009 h 1892144"/>
                <a:gd name="connsiteX38" fmla="*/ 193760 w 5081043"/>
                <a:gd name="connsiteY38" fmla="*/ 734917 h 1892144"/>
                <a:gd name="connsiteX39" fmla="*/ 177576 w 5081043"/>
                <a:gd name="connsiteY39" fmla="*/ 726825 h 1892144"/>
                <a:gd name="connsiteX40" fmla="*/ 145208 w 5081043"/>
                <a:gd name="connsiteY40" fmla="*/ 722779 h 1892144"/>
                <a:gd name="connsiteX41" fmla="*/ 133069 w 5081043"/>
                <a:gd name="connsiteY41" fmla="*/ 718733 h 1892144"/>
                <a:gd name="connsiteX42" fmla="*/ 120931 w 5081043"/>
                <a:gd name="connsiteY42" fmla="*/ 710641 h 1892144"/>
                <a:gd name="connsiteX43" fmla="*/ 104747 w 5081043"/>
                <a:gd name="connsiteY43" fmla="*/ 706595 h 1892144"/>
                <a:gd name="connsiteX44" fmla="*/ 76425 w 5081043"/>
                <a:gd name="connsiteY44" fmla="*/ 682319 h 1892144"/>
                <a:gd name="connsiteX45" fmla="*/ 104747 w 5081043"/>
                <a:gd name="connsiteY45" fmla="*/ 710641 h 1892144"/>
                <a:gd name="connsiteX46" fmla="*/ 108793 w 5081043"/>
                <a:gd name="connsiteY46"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28751 w 5081043"/>
                <a:gd name="connsiteY13" fmla="*/ 1264945 h 1892144"/>
                <a:gd name="connsiteX14" fmla="*/ 5012567 w 5081043"/>
                <a:gd name="connsiteY14" fmla="*/ 1463200 h 1892144"/>
                <a:gd name="connsiteX15" fmla="*/ 4992337 w 5081043"/>
                <a:gd name="connsiteY15" fmla="*/ 1523891 h 1892144"/>
                <a:gd name="connsiteX16" fmla="*/ 4947831 w 5081043"/>
                <a:gd name="connsiteY16" fmla="*/ 1665501 h 1892144"/>
                <a:gd name="connsiteX17" fmla="*/ 4939738 w 5081043"/>
                <a:gd name="connsiteY17" fmla="*/ 1685731 h 1892144"/>
                <a:gd name="connsiteX18" fmla="*/ 4899278 w 5081043"/>
                <a:gd name="connsiteY18" fmla="*/ 1758560 h 1892144"/>
                <a:gd name="connsiteX19" fmla="*/ 4879048 w 5081043"/>
                <a:gd name="connsiteY19" fmla="*/ 1819250 h 1892144"/>
                <a:gd name="connsiteX20" fmla="*/ 4875002 w 5081043"/>
                <a:gd name="connsiteY20" fmla="*/ 1835434 h 1892144"/>
                <a:gd name="connsiteX21" fmla="*/ 4713162 w 5081043"/>
                <a:gd name="connsiteY21" fmla="*/ 1867802 h 1892144"/>
                <a:gd name="connsiteX22" fmla="*/ 4429940 w 5081043"/>
                <a:gd name="connsiteY22" fmla="*/ 1883986 h 1892144"/>
                <a:gd name="connsiteX23" fmla="*/ 4227639 w 5081043"/>
                <a:gd name="connsiteY23" fmla="*/ 1892078 h 1892144"/>
                <a:gd name="connsiteX24" fmla="*/ 3899912 w 5081043"/>
                <a:gd name="connsiteY24" fmla="*/ 1883986 h 1892144"/>
                <a:gd name="connsiteX25" fmla="*/ 3636921 w 5081043"/>
                <a:gd name="connsiteY25" fmla="*/ 1835434 h 1892144"/>
                <a:gd name="connsiteX26" fmla="*/ 3434620 w 5081043"/>
                <a:gd name="connsiteY26" fmla="*/ 1786882 h 1892144"/>
                <a:gd name="connsiteX27" fmla="*/ 3195905 w 5081043"/>
                <a:gd name="connsiteY27" fmla="*/ 1657409 h 1892144"/>
                <a:gd name="connsiteX28" fmla="*/ 2916730 w 5081043"/>
                <a:gd name="connsiteY28" fmla="*/ 1552213 h 1892144"/>
                <a:gd name="connsiteX29" fmla="*/ 2714429 w 5081043"/>
                <a:gd name="connsiteY29" fmla="*/ 1495568 h 1892144"/>
                <a:gd name="connsiteX30" fmla="*/ 2366471 w 5081043"/>
                <a:gd name="connsiteY30" fmla="*/ 1434878 h 1892144"/>
                <a:gd name="connsiteX31" fmla="*/ 1795983 w 5081043"/>
                <a:gd name="connsiteY31" fmla="*/ 1273038 h 1892144"/>
                <a:gd name="connsiteX32" fmla="*/ 1274046 w 5081043"/>
                <a:gd name="connsiteY32" fmla="*/ 1204255 h 1892144"/>
                <a:gd name="connsiteX33" fmla="*/ 1035331 w 5081043"/>
                <a:gd name="connsiteY33" fmla="*/ 1139519 h 1892144"/>
                <a:gd name="connsiteX34" fmla="*/ 828985 w 5081043"/>
                <a:gd name="connsiteY34" fmla="*/ 1038368 h 1892144"/>
                <a:gd name="connsiteX35" fmla="*/ 590269 w 5081043"/>
                <a:gd name="connsiteY35" fmla="*/ 900804 h 1892144"/>
                <a:gd name="connsiteX36" fmla="*/ 238266 w 5081043"/>
                <a:gd name="connsiteY36" fmla="*/ 743009 h 1892144"/>
                <a:gd name="connsiteX37" fmla="*/ 193760 w 5081043"/>
                <a:gd name="connsiteY37" fmla="*/ 734917 h 1892144"/>
                <a:gd name="connsiteX38" fmla="*/ 177576 w 5081043"/>
                <a:gd name="connsiteY38" fmla="*/ 726825 h 1892144"/>
                <a:gd name="connsiteX39" fmla="*/ 145208 w 5081043"/>
                <a:gd name="connsiteY39" fmla="*/ 722779 h 1892144"/>
                <a:gd name="connsiteX40" fmla="*/ 133069 w 5081043"/>
                <a:gd name="connsiteY40" fmla="*/ 718733 h 1892144"/>
                <a:gd name="connsiteX41" fmla="*/ 120931 w 5081043"/>
                <a:gd name="connsiteY41" fmla="*/ 710641 h 1892144"/>
                <a:gd name="connsiteX42" fmla="*/ 104747 w 5081043"/>
                <a:gd name="connsiteY42" fmla="*/ 706595 h 1892144"/>
                <a:gd name="connsiteX43" fmla="*/ 76425 w 5081043"/>
                <a:gd name="connsiteY43" fmla="*/ 682319 h 1892144"/>
                <a:gd name="connsiteX44" fmla="*/ 104747 w 5081043"/>
                <a:gd name="connsiteY44" fmla="*/ 710641 h 1892144"/>
                <a:gd name="connsiteX45" fmla="*/ 108793 w 5081043"/>
                <a:gd name="connsiteY45"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939738 w 5081043"/>
                <a:gd name="connsiteY16" fmla="*/ 1685731 h 1892144"/>
                <a:gd name="connsiteX17" fmla="*/ 4899278 w 5081043"/>
                <a:gd name="connsiteY17" fmla="*/ 1758560 h 1892144"/>
                <a:gd name="connsiteX18" fmla="*/ 4879048 w 5081043"/>
                <a:gd name="connsiteY18" fmla="*/ 1819250 h 1892144"/>
                <a:gd name="connsiteX19" fmla="*/ 4875002 w 5081043"/>
                <a:gd name="connsiteY19" fmla="*/ 1835434 h 1892144"/>
                <a:gd name="connsiteX20" fmla="*/ 4713162 w 5081043"/>
                <a:gd name="connsiteY20" fmla="*/ 1867802 h 1892144"/>
                <a:gd name="connsiteX21" fmla="*/ 4429940 w 5081043"/>
                <a:gd name="connsiteY21" fmla="*/ 1883986 h 1892144"/>
                <a:gd name="connsiteX22" fmla="*/ 4227639 w 5081043"/>
                <a:gd name="connsiteY22" fmla="*/ 1892078 h 1892144"/>
                <a:gd name="connsiteX23" fmla="*/ 3899912 w 5081043"/>
                <a:gd name="connsiteY23" fmla="*/ 1883986 h 1892144"/>
                <a:gd name="connsiteX24" fmla="*/ 3636921 w 5081043"/>
                <a:gd name="connsiteY24" fmla="*/ 1835434 h 1892144"/>
                <a:gd name="connsiteX25" fmla="*/ 3434620 w 5081043"/>
                <a:gd name="connsiteY25" fmla="*/ 1786882 h 1892144"/>
                <a:gd name="connsiteX26" fmla="*/ 3195905 w 5081043"/>
                <a:gd name="connsiteY26" fmla="*/ 1657409 h 1892144"/>
                <a:gd name="connsiteX27" fmla="*/ 2916730 w 5081043"/>
                <a:gd name="connsiteY27" fmla="*/ 1552213 h 1892144"/>
                <a:gd name="connsiteX28" fmla="*/ 2714429 w 5081043"/>
                <a:gd name="connsiteY28" fmla="*/ 1495568 h 1892144"/>
                <a:gd name="connsiteX29" fmla="*/ 2366471 w 5081043"/>
                <a:gd name="connsiteY29" fmla="*/ 1434878 h 1892144"/>
                <a:gd name="connsiteX30" fmla="*/ 1795983 w 5081043"/>
                <a:gd name="connsiteY30" fmla="*/ 1273038 h 1892144"/>
                <a:gd name="connsiteX31" fmla="*/ 1274046 w 5081043"/>
                <a:gd name="connsiteY31" fmla="*/ 1204255 h 1892144"/>
                <a:gd name="connsiteX32" fmla="*/ 1035331 w 5081043"/>
                <a:gd name="connsiteY32" fmla="*/ 1139519 h 1892144"/>
                <a:gd name="connsiteX33" fmla="*/ 828985 w 5081043"/>
                <a:gd name="connsiteY33" fmla="*/ 1038368 h 1892144"/>
                <a:gd name="connsiteX34" fmla="*/ 590269 w 5081043"/>
                <a:gd name="connsiteY34" fmla="*/ 900804 h 1892144"/>
                <a:gd name="connsiteX35" fmla="*/ 238266 w 5081043"/>
                <a:gd name="connsiteY35" fmla="*/ 743009 h 1892144"/>
                <a:gd name="connsiteX36" fmla="*/ 193760 w 5081043"/>
                <a:gd name="connsiteY36" fmla="*/ 734917 h 1892144"/>
                <a:gd name="connsiteX37" fmla="*/ 177576 w 5081043"/>
                <a:gd name="connsiteY37" fmla="*/ 726825 h 1892144"/>
                <a:gd name="connsiteX38" fmla="*/ 145208 w 5081043"/>
                <a:gd name="connsiteY38" fmla="*/ 722779 h 1892144"/>
                <a:gd name="connsiteX39" fmla="*/ 133069 w 5081043"/>
                <a:gd name="connsiteY39" fmla="*/ 718733 h 1892144"/>
                <a:gd name="connsiteX40" fmla="*/ 120931 w 5081043"/>
                <a:gd name="connsiteY40" fmla="*/ 710641 h 1892144"/>
                <a:gd name="connsiteX41" fmla="*/ 104747 w 5081043"/>
                <a:gd name="connsiteY41" fmla="*/ 706595 h 1892144"/>
                <a:gd name="connsiteX42" fmla="*/ 76425 w 5081043"/>
                <a:gd name="connsiteY42" fmla="*/ 682319 h 1892144"/>
                <a:gd name="connsiteX43" fmla="*/ 104747 w 5081043"/>
                <a:gd name="connsiteY43" fmla="*/ 710641 h 1892144"/>
                <a:gd name="connsiteX44" fmla="*/ 108793 w 5081043"/>
                <a:gd name="connsiteY44"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899278 w 5081043"/>
                <a:gd name="connsiteY16" fmla="*/ 1758560 h 1892144"/>
                <a:gd name="connsiteX17" fmla="*/ 4879048 w 5081043"/>
                <a:gd name="connsiteY17" fmla="*/ 1819250 h 1892144"/>
                <a:gd name="connsiteX18" fmla="*/ 4875002 w 5081043"/>
                <a:gd name="connsiteY18" fmla="*/ 1835434 h 1892144"/>
                <a:gd name="connsiteX19" fmla="*/ 4713162 w 5081043"/>
                <a:gd name="connsiteY19" fmla="*/ 1867802 h 1892144"/>
                <a:gd name="connsiteX20" fmla="*/ 4429940 w 5081043"/>
                <a:gd name="connsiteY20" fmla="*/ 1883986 h 1892144"/>
                <a:gd name="connsiteX21" fmla="*/ 4227639 w 5081043"/>
                <a:gd name="connsiteY21" fmla="*/ 1892078 h 1892144"/>
                <a:gd name="connsiteX22" fmla="*/ 3899912 w 5081043"/>
                <a:gd name="connsiteY22" fmla="*/ 1883986 h 1892144"/>
                <a:gd name="connsiteX23" fmla="*/ 3636921 w 5081043"/>
                <a:gd name="connsiteY23" fmla="*/ 1835434 h 1892144"/>
                <a:gd name="connsiteX24" fmla="*/ 3434620 w 5081043"/>
                <a:gd name="connsiteY24" fmla="*/ 1786882 h 1892144"/>
                <a:gd name="connsiteX25" fmla="*/ 3195905 w 5081043"/>
                <a:gd name="connsiteY25" fmla="*/ 1657409 h 1892144"/>
                <a:gd name="connsiteX26" fmla="*/ 2916730 w 5081043"/>
                <a:gd name="connsiteY26" fmla="*/ 1552213 h 1892144"/>
                <a:gd name="connsiteX27" fmla="*/ 2714429 w 5081043"/>
                <a:gd name="connsiteY27" fmla="*/ 1495568 h 1892144"/>
                <a:gd name="connsiteX28" fmla="*/ 2366471 w 5081043"/>
                <a:gd name="connsiteY28" fmla="*/ 1434878 h 1892144"/>
                <a:gd name="connsiteX29" fmla="*/ 1795983 w 5081043"/>
                <a:gd name="connsiteY29" fmla="*/ 1273038 h 1892144"/>
                <a:gd name="connsiteX30" fmla="*/ 1274046 w 5081043"/>
                <a:gd name="connsiteY30" fmla="*/ 1204255 h 1892144"/>
                <a:gd name="connsiteX31" fmla="*/ 1035331 w 5081043"/>
                <a:gd name="connsiteY31" fmla="*/ 1139519 h 1892144"/>
                <a:gd name="connsiteX32" fmla="*/ 828985 w 5081043"/>
                <a:gd name="connsiteY32" fmla="*/ 1038368 h 1892144"/>
                <a:gd name="connsiteX33" fmla="*/ 590269 w 5081043"/>
                <a:gd name="connsiteY33" fmla="*/ 900804 h 1892144"/>
                <a:gd name="connsiteX34" fmla="*/ 238266 w 5081043"/>
                <a:gd name="connsiteY34" fmla="*/ 743009 h 1892144"/>
                <a:gd name="connsiteX35" fmla="*/ 193760 w 5081043"/>
                <a:gd name="connsiteY35" fmla="*/ 734917 h 1892144"/>
                <a:gd name="connsiteX36" fmla="*/ 177576 w 5081043"/>
                <a:gd name="connsiteY36" fmla="*/ 726825 h 1892144"/>
                <a:gd name="connsiteX37" fmla="*/ 145208 w 5081043"/>
                <a:gd name="connsiteY37" fmla="*/ 722779 h 1892144"/>
                <a:gd name="connsiteX38" fmla="*/ 133069 w 5081043"/>
                <a:gd name="connsiteY38" fmla="*/ 718733 h 1892144"/>
                <a:gd name="connsiteX39" fmla="*/ 120931 w 5081043"/>
                <a:gd name="connsiteY39" fmla="*/ 710641 h 1892144"/>
                <a:gd name="connsiteX40" fmla="*/ 104747 w 5081043"/>
                <a:gd name="connsiteY40" fmla="*/ 706595 h 1892144"/>
                <a:gd name="connsiteX41" fmla="*/ 76425 w 5081043"/>
                <a:gd name="connsiteY41" fmla="*/ 682319 h 1892144"/>
                <a:gd name="connsiteX42" fmla="*/ 104747 w 5081043"/>
                <a:gd name="connsiteY42" fmla="*/ 710641 h 1892144"/>
                <a:gd name="connsiteX43" fmla="*/ 108793 w 5081043"/>
                <a:gd name="connsiteY43"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879048 w 5081043"/>
                <a:gd name="connsiteY16" fmla="*/ 1819250 h 1892144"/>
                <a:gd name="connsiteX17" fmla="*/ 4875002 w 5081043"/>
                <a:gd name="connsiteY17" fmla="*/ 1835434 h 1892144"/>
                <a:gd name="connsiteX18" fmla="*/ 4713162 w 5081043"/>
                <a:gd name="connsiteY18" fmla="*/ 1867802 h 1892144"/>
                <a:gd name="connsiteX19" fmla="*/ 4429940 w 5081043"/>
                <a:gd name="connsiteY19" fmla="*/ 1883986 h 1892144"/>
                <a:gd name="connsiteX20" fmla="*/ 4227639 w 5081043"/>
                <a:gd name="connsiteY20" fmla="*/ 1892078 h 1892144"/>
                <a:gd name="connsiteX21" fmla="*/ 3899912 w 5081043"/>
                <a:gd name="connsiteY21" fmla="*/ 1883986 h 1892144"/>
                <a:gd name="connsiteX22" fmla="*/ 3636921 w 5081043"/>
                <a:gd name="connsiteY22" fmla="*/ 1835434 h 1892144"/>
                <a:gd name="connsiteX23" fmla="*/ 3434620 w 5081043"/>
                <a:gd name="connsiteY23" fmla="*/ 1786882 h 1892144"/>
                <a:gd name="connsiteX24" fmla="*/ 3195905 w 5081043"/>
                <a:gd name="connsiteY24" fmla="*/ 1657409 h 1892144"/>
                <a:gd name="connsiteX25" fmla="*/ 2916730 w 5081043"/>
                <a:gd name="connsiteY25" fmla="*/ 1552213 h 1892144"/>
                <a:gd name="connsiteX26" fmla="*/ 2714429 w 5081043"/>
                <a:gd name="connsiteY26" fmla="*/ 1495568 h 1892144"/>
                <a:gd name="connsiteX27" fmla="*/ 2366471 w 5081043"/>
                <a:gd name="connsiteY27" fmla="*/ 1434878 h 1892144"/>
                <a:gd name="connsiteX28" fmla="*/ 1795983 w 5081043"/>
                <a:gd name="connsiteY28" fmla="*/ 1273038 h 1892144"/>
                <a:gd name="connsiteX29" fmla="*/ 1274046 w 5081043"/>
                <a:gd name="connsiteY29" fmla="*/ 1204255 h 1892144"/>
                <a:gd name="connsiteX30" fmla="*/ 1035331 w 5081043"/>
                <a:gd name="connsiteY30" fmla="*/ 1139519 h 1892144"/>
                <a:gd name="connsiteX31" fmla="*/ 828985 w 5081043"/>
                <a:gd name="connsiteY31" fmla="*/ 1038368 h 1892144"/>
                <a:gd name="connsiteX32" fmla="*/ 590269 w 5081043"/>
                <a:gd name="connsiteY32" fmla="*/ 900804 h 1892144"/>
                <a:gd name="connsiteX33" fmla="*/ 238266 w 5081043"/>
                <a:gd name="connsiteY33" fmla="*/ 743009 h 1892144"/>
                <a:gd name="connsiteX34" fmla="*/ 193760 w 5081043"/>
                <a:gd name="connsiteY34" fmla="*/ 734917 h 1892144"/>
                <a:gd name="connsiteX35" fmla="*/ 177576 w 5081043"/>
                <a:gd name="connsiteY35" fmla="*/ 726825 h 1892144"/>
                <a:gd name="connsiteX36" fmla="*/ 145208 w 5081043"/>
                <a:gd name="connsiteY36" fmla="*/ 722779 h 1892144"/>
                <a:gd name="connsiteX37" fmla="*/ 133069 w 5081043"/>
                <a:gd name="connsiteY37" fmla="*/ 718733 h 1892144"/>
                <a:gd name="connsiteX38" fmla="*/ 120931 w 5081043"/>
                <a:gd name="connsiteY38" fmla="*/ 710641 h 1892144"/>
                <a:gd name="connsiteX39" fmla="*/ 104747 w 5081043"/>
                <a:gd name="connsiteY39" fmla="*/ 706595 h 1892144"/>
                <a:gd name="connsiteX40" fmla="*/ 76425 w 5081043"/>
                <a:gd name="connsiteY40" fmla="*/ 682319 h 1892144"/>
                <a:gd name="connsiteX41" fmla="*/ 104747 w 5081043"/>
                <a:gd name="connsiteY41" fmla="*/ 710641 h 1892144"/>
                <a:gd name="connsiteX42" fmla="*/ 108793 w 5081043"/>
                <a:gd name="connsiteY42"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879048 w 5081043"/>
                <a:gd name="connsiteY16" fmla="*/ 1819250 h 1892144"/>
                <a:gd name="connsiteX17" fmla="*/ 4713162 w 5081043"/>
                <a:gd name="connsiteY17" fmla="*/ 1867802 h 1892144"/>
                <a:gd name="connsiteX18" fmla="*/ 4429940 w 5081043"/>
                <a:gd name="connsiteY18" fmla="*/ 1883986 h 1892144"/>
                <a:gd name="connsiteX19" fmla="*/ 4227639 w 5081043"/>
                <a:gd name="connsiteY19" fmla="*/ 1892078 h 1892144"/>
                <a:gd name="connsiteX20" fmla="*/ 3899912 w 5081043"/>
                <a:gd name="connsiteY20" fmla="*/ 1883986 h 1892144"/>
                <a:gd name="connsiteX21" fmla="*/ 3636921 w 5081043"/>
                <a:gd name="connsiteY21" fmla="*/ 1835434 h 1892144"/>
                <a:gd name="connsiteX22" fmla="*/ 3434620 w 5081043"/>
                <a:gd name="connsiteY22" fmla="*/ 1786882 h 1892144"/>
                <a:gd name="connsiteX23" fmla="*/ 3195905 w 5081043"/>
                <a:gd name="connsiteY23" fmla="*/ 1657409 h 1892144"/>
                <a:gd name="connsiteX24" fmla="*/ 2916730 w 5081043"/>
                <a:gd name="connsiteY24" fmla="*/ 1552213 h 1892144"/>
                <a:gd name="connsiteX25" fmla="*/ 2714429 w 5081043"/>
                <a:gd name="connsiteY25" fmla="*/ 1495568 h 1892144"/>
                <a:gd name="connsiteX26" fmla="*/ 2366471 w 5081043"/>
                <a:gd name="connsiteY26" fmla="*/ 1434878 h 1892144"/>
                <a:gd name="connsiteX27" fmla="*/ 1795983 w 5081043"/>
                <a:gd name="connsiteY27" fmla="*/ 1273038 h 1892144"/>
                <a:gd name="connsiteX28" fmla="*/ 1274046 w 5081043"/>
                <a:gd name="connsiteY28" fmla="*/ 1204255 h 1892144"/>
                <a:gd name="connsiteX29" fmla="*/ 1035331 w 5081043"/>
                <a:gd name="connsiteY29" fmla="*/ 1139519 h 1892144"/>
                <a:gd name="connsiteX30" fmla="*/ 828985 w 5081043"/>
                <a:gd name="connsiteY30" fmla="*/ 1038368 h 1892144"/>
                <a:gd name="connsiteX31" fmla="*/ 590269 w 5081043"/>
                <a:gd name="connsiteY31" fmla="*/ 900804 h 1892144"/>
                <a:gd name="connsiteX32" fmla="*/ 238266 w 5081043"/>
                <a:gd name="connsiteY32" fmla="*/ 743009 h 1892144"/>
                <a:gd name="connsiteX33" fmla="*/ 193760 w 5081043"/>
                <a:gd name="connsiteY33" fmla="*/ 734917 h 1892144"/>
                <a:gd name="connsiteX34" fmla="*/ 177576 w 5081043"/>
                <a:gd name="connsiteY34" fmla="*/ 726825 h 1892144"/>
                <a:gd name="connsiteX35" fmla="*/ 145208 w 5081043"/>
                <a:gd name="connsiteY35" fmla="*/ 722779 h 1892144"/>
                <a:gd name="connsiteX36" fmla="*/ 133069 w 5081043"/>
                <a:gd name="connsiteY36" fmla="*/ 718733 h 1892144"/>
                <a:gd name="connsiteX37" fmla="*/ 120931 w 5081043"/>
                <a:gd name="connsiteY37" fmla="*/ 710641 h 1892144"/>
                <a:gd name="connsiteX38" fmla="*/ 104747 w 5081043"/>
                <a:gd name="connsiteY38" fmla="*/ 706595 h 1892144"/>
                <a:gd name="connsiteX39" fmla="*/ 76425 w 5081043"/>
                <a:gd name="connsiteY39" fmla="*/ 682319 h 1892144"/>
                <a:gd name="connsiteX40" fmla="*/ 104747 w 5081043"/>
                <a:gd name="connsiteY40" fmla="*/ 710641 h 1892144"/>
                <a:gd name="connsiteX41" fmla="*/ 108793 w 5081043"/>
                <a:gd name="connsiteY41"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713162 w 5081043"/>
                <a:gd name="connsiteY16" fmla="*/ 1867802 h 1892144"/>
                <a:gd name="connsiteX17" fmla="*/ 4429940 w 5081043"/>
                <a:gd name="connsiteY17" fmla="*/ 1883986 h 1892144"/>
                <a:gd name="connsiteX18" fmla="*/ 4227639 w 5081043"/>
                <a:gd name="connsiteY18" fmla="*/ 1892078 h 1892144"/>
                <a:gd name="connsiteX19" fmla="*/ 3899912 w 5081043"/>
                <a:gd name="connsiteY19" fmla="*/ 1883986 h 1892144"/>
                <a:gd name="connsiteX20" fmla="*/ 3636921 w 5081043"/>
                <a:gd name="connsiteY20" fmla="*/ 1835434 h 1892144"/>
                <a:gd name="connsiteX21" fmla="*/ 3434620 w 5081043"/>
                <a:gd name="connsiteY21" fmla="*/ 1786882 h 1892144"/>
                <a:gd name="connsiteX22" fmla="*/ 3195905 w 5081043"/>
                <a:gd name="connsiteY22" fmla="*/ 1657409 h 1892144"/>
                <a:gd name="connsiteX23" fmla="*/ 2916730 w 5081043"/>
                <a:gd name="connsiteY23" fmla="*/ 1552213 h 1892144"/>
                <a:gd name="connsiteX24" fmla="*/ 2714429 w 5081043"/>
                <a:gd name="connsiteY24" fmla="*/ 1495568 h 1892144"/>
                <a:gd name="connsiteX25" fmla="*/ 2366471 w 5081043"/>
                <a:gd name="connsiteY25" fmla="*/ 1434878 h 1892144"/>
                <a:gd name="connsiteX26" fmla="*/ 1795983 w 5081043"/>
                <a:gd name="connsiteY26" fmla="*/ 1273038 h 1892144"/>
                <a:gd name="connsiteX27" fmla="*/ 1274046 w 5081043"/>
                <a:gd name="connsiteY27" fmla="*/ 1204255 h 1892144"/>
                <a:gd name="connsiteX28" fmla="*/ 1035331 w 5081043"/>
                <a:gd name="connsiteY28" fmla="*/ 1139519 h 1892144"/>
                <a:gd name="connsiteX29" fmla="*/ 828985 w 5081043"/>
                <a:gd name="connsiteY29" fmla="*/ 1038368 h 1892144"/>
                <a:gd name="connsiteX30" fmla="*/ 590269 w 5081043"/>
                <a:gd name="connsiteY30" fmla="*/ 900804 h 1892144"/>
                <a:gd name="connsiteX31" fmla="*/ 238266 w 5081043"/>
                <a:gd name="connsiteY31" fmla="*/ 743009 h 1892144"/>
                <a:gd name="connsiteX32" fmla="*/ 193760 w 5081043"/>
                <a:gd name="connsiteY32" fmla="*/ 734917 h 1892144"/>
                <a:gd name="connsiteX33" fmla="*/ 177576 w 5081043"/>
                <a:gd name="connsiteY33" fmla="*/ 726825 h 1892144"/>
                <a:gd name="connsiteX34" fmla="*/ 145208 w 5081043"/>
                <a:gd name="connsiteY34" fmla="*/ 722779 h 1892144"/>
                <a:gd name="connsiteX35" fmla="*/ 133069 w 5081043"/>
                <a:gd name="connsiteY35" fmla="*/ 718733 h 1892144"/>
                <a:gd name="connsiteX36" fmla="*/ 120931 w 5081043"/>
                <a:gd name="connsiteY36" fmla="*/ 710641 h 1892144"/>
                <a:gd name="connsiteX37" fmla="*/ 104747 w 5081043"/>
                <a:gd name="connsiteY37" fmla="*/ 706595 h 1892144"/>
                <a:gd name="connsiteX38" fmla="*/ 76425 w 5081043"/>
                <a:gd name="connsiteY38" fmla="*/ 682319 h 1892144"/>
                <a:gd name="connsiteX39" fmla="*/ 104747 w 5081043"/>
                <a:gd name="connsiteY39" fmla="*/ 710641 h 1892144"/>
                <a:gd name="connsiteX40" fmla="*/ 108793 w 5081043"/>
                <a:gd name="connsiteY40" fmla="*/ 714687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713162 w 5081043"/>
                <a:gd name="connsiteY16" fmla="*/ 1867802 h 1892144"/>
                <a:gd name="connsiteX17" fmla="*/ 4429940 w 5081043"/>
                <a:gd name="connsiteY17" fmla="*/ 1883986 h 1892144"/>
                <a:gd name="connsiteX18" fmla="*/ 4227639 w 5081043"/>
                <a:gd name="connsiteY18" fmla="*/ 1892078 h 1892144"/>
                <a:gd name="connsiteX19" fmla="*/ 3899912 w 5081043"/>
                <a:gd name="connsiteY19" fmla="*/ 1883986 h 1892144"/>
                <a:gd name="connsiteX20" fmla="*/ 3636921 w 5081043"/>
                <a:gd name="connsiteY20" fmla="*/ 1835434 h 1892144"/>
                <a:gd name="connsiteX21" fmla="*/ 3434620 w 5081043"/>
                <a:gd name="connsiteY21" fmla="*/ 1786882 h 1892144"/>
                <a:gd name="connsiteX22" fmla="*/ 3195905 w 5081043"/>
                <a:gd name="connsiteY22" fmla="*/ 1657409 h 1892144"/>
                <a:gd name="connsiteX23" fmla="*/ 2916730 w 5081043"/>
                <a:gd name="connsiteY23" fmla="*/ 1552213 h 1892144"/>
                <a:gd name="connsiteX24" fmla="*/ 2714429 w 5081043"/>
                <a:gd name="connsiteY24" fmla="*/ 1495568 h 1892144"/>
                <a:gd name="connsiteX25" fmla="*/ 2366471 w 5081043"/>
                <a:gd name="connsiteY25" fmla="*/ 1434878 h 1892144"/>
                <a:gd name="connsiteX26" fmla="*/ 1795983 w 5081043"/>
                <a:gd name="connsiteY26" fmla="*/ 1273038 h 1892144"/>
                <a:gd name="connsiteX27" fmla="*/ 1274046 w 5081043"/>
                <a:gd name="connsiteY27" fmla="*/ 1204255 h 1892144"/>
                <a:gd name="connsiteX28" fmla="*/ 1035331 w 5081043"/>
                <a:gd name="connsiteY28" fmla="*/ 1139519 h 1892144"/>
                <a:gd name="connsiteX29" fmla="*/ 828985 w 5081043"/>
                <a:gd name="connsiteY29" fmla="*/ 1038368 h 1892144"/>
                <a:gd name="connsiteX30" fmla="*/ 590269 w 5081043"/>
                <a:gd name="connsiteY30" fmla="*/ 900804 h 1892144"/>
                <a:gd name="connsiteX31" fmla="*/ 238266 w 5081043"/>
                <a:gd name="connsiteY31" fmla="*/ 743009 h 1892144"/>
                <a:gd name="connsiteX32" fmla="*/ 193760 w 5081043"/>
                <a:gd name="connsiteY32" fmla="*/ 734917 h 1892144"/>
                <a:gd name="connsiteX33" fmla="*/ 177576 w 5081043"/>
                <a:gd name="connsiteY33" fmla="*/ 726825 h 1892144"/>
                <a:gd name="connsiteX34" fmla="*/ 145208 w 5081043"/>
                <a:gd name="connsiteY34" fmla="*/ 722779 h 1892144"/>
                <a:gd name="connsiteX35" fmla="*/ 133069 w 5081043"/>
                <a:gd name="connsiteY35" fmla="*/ 718733 h 1892144"/>
                <a:gd name="connsiteX36" fmla="*/ 120931 w 5081043"/>
                <a:gd name="connsiteY36" fmla="*/ 710641 h 1892144"/>
                <a:gd name="connsiteX37" fmla="*/ 104747 w 5081043"/>
                <a:gd name="connsiteY37" fmla="*/ 706595 h 1892144"/>
                <a:gd name="connsiteX38" fmla="*/ 76425 w 5081043"/>
                <a:gd name="connsiteY38" fmla="*/ 682319 h 1892144"/>
                <a:gd name="connsiteX39" fmla="*/ 104747 w 5081043"/>
                <a:gd name="connsiteY39" fmla="*/ 710641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713162 w 5081043"/>
                <a:gd name="connsiteY16" fmla="*/ 1867802 h 1892144"/>
                <a:gd name="connsiteX17" fmla="*/ 4429940 w 5081043"/>
                <a:gd name="connsiteY17" fmla="*/ 1883986 h 1892144"/>
                <a:gd name="connsiteX18" fmla="*/ 4227639 w 5081043"/>
                <a:gd name="connsiteY18" fmla="*/ 1892078 h 1892144"/>
                <a:gd name="connsiteX19" fmla="*/ 3899912 w 5081043"/>
                <a:gd name="connsiteY19" fmla="*/ 1883986 h 1892144"/>
                <a:gd name="connsiteX20" fmla="*/ 3636921 w 5081043"/>
                <a:gd name="connsiteY20" fmla="*/ 1835434 h 1892144"/>
                <a:gd name="connsiteX21" fmla="*/ 3434620 w 5081043"/>
                <a:gd name="connsiteY21" fmla="*/ 1786882 h 1892144"/>
                <a:gd name="connsiteX22" fmla="*/ 3195905 w 5081043"/>
                <a:gd name="connsiteY22" fmla="*/ 1657409 h 1892144"/>
                <a:gd name="connsiteX23" fmla="*/ 2916730 w 5081043"/>
                <a:gd name="connsiteY23" fmla="*/ 1552213 h 1892144"/>
                <a:gd name="connsiteX24" fmla="*/ 2714429 w 5081043"/>
                <a:gd name="connsiteY24" fmla="*/ 1495568 h 1892144"/>
                <a:gd name="connsiteX25" fmla="*/ 2366471 w 5081043"/>
                <a:gd name="connsiteY25" fmla="*/ 1434878 h 1892144"/>
                <a:gd name="connsiteX26" fmla="*/ 1795983 w 5081043"/>
                <a:gd name="connsiteY26" fmla="*/ 1273038 h 1892144"/>
                <a:gd name="connsiteX27" fmla="*/ 1274046 w 5081043"/>
                <a:gd name="connsiteY27" fmla="*/ 1204255 h 1892144"/>
                <a:gd name="connsiteX28" fmla="*/ 1035331 w 5081043"/>
                <a:gd name="connsiteY28" fmla="*/ 1139519 h 1892144"/>
                <a:gd name="connsiteX29" fmla="*/ 828985 w 5081043"/>
                <a:gd name="connsiteY29" fmla="*/ 1038368 h 1892144"/>
                <a:gd name="connsiteX30" fmla="*/ 590269 w 5081043"/>
                <a:gd name="connsiteY30" fmla="*/ 900804 h 1892144"/>
                <a:gd name="connsiteX31" fmla="*/ 238266 w 5081043"/>
                <a:gd name="connsiteY31" fmla="*/ 743009 h 1892144"/>
                <a:gd name="connsiteX32" fmla="*/ 193760 w 5081043"/>
                <a:gd name="connsiteY32" fmla="*/ 734917 h 1892144"/>
                <a:gd name="connsiteX33" fmla="*/ 177576 w 5081043"/>
                <a:gd name="connsiteY33" fmla="*/ 726825 h 1892144"/>
                <a:gd name="connsiteX34" fmla="*/ 145208 w 5081043"/>
                <a:gd name="connsiteY34" fmla="*/ 722779 h 1892144"/>
                <a:gd name="connsiteX35" fmla="*/ 133069 w 5081043"/>
                <a:gd name="connsiteY35" fmla="*/ 718733 h 1892144"/>
                <a:gd name="connsiteX36" fmla="*/ 104747 w 5081043"/>
                <a:gd name="connsiteY36" fmla="*/ 706595 h 1892144"/>
                <a:gd name="connsiteX37" fmla="*/ 76425 w 5081043"/>
                <a:gd name="connsiteY37" fmla="*/ 682319 h 1892144"/>
                <a:gd name="connsiteX38" fmla="*/ 104747 w 5081043"/>
                <a:gd name="connsiteY38" fmla="*/ 710641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713162 w 5081043"/>
                <a:gd name="connsiteY16" fmla="*/ 1867802 h 1892144"/>
                <a:gd name="connsiteX17" fmla="*/ 4429940 w 5081043"/>
                <a:gd name="connsiteY17" fmla="*/ 1883986 h 1892144"/>
                <a:gd name="connsiteX18" fmla="*/ 4227639 w 5081043"/>
                <a:gd name="connsiteY18" fmla="*/ 1892078 h 1892144"/>
                <a:gd name="connsiteX19" fmla="*/ 3899912 w 5081043"/>
                <a:gd name="connsiteY19" fmla="*/ 1883986 h 1892144"/>
                <a:gd name="connsiteX20" fmla="*/ 3636921 w 5081043"/>
                <a:gd name="connsiteY20" fmla="*/ 1835434 h 1892144"/>
                <a:gd name="connsiteX21" fmla="*/ 3434620 w 5081043"/>
                <a:gd name="connsiteY21" fmla="*/ 1786882 h 1892144"/>
                <a:gd name="connsiteX22" fmla="*/ 3195905 w 5081043"/>
                <a:gd name="connsiteY22" fmla="*/ 1657409 h 1892144"/>
                <a:gd name="connsiteX23" fmla="*/ 2916730 w 5081043"/>
                <a:gd name="connsiteY23" fmla="*/ 1552213 h 1892144"/>
                <a:gd name="connsiteX24" fmla="*/ 2714429 w 5081043"/>
                <a:gd name="connsiteY24" fmla="*/ 1495568 h 1892144"/>
                <a:gd name="connsiteX25" fmla="*/ 2366471 w 5081043"/>
                <a:gd name="connsiteY25" fmla="*/ 1434878 h 1892144"/>
                <a:gd name="connsiteX26" fmla="*/ 1795983 w 5081043"/>
                <a:gd name="connsiteY26" fmla="*/ 1273038 h 1892144"/>
                <a:gd name="connsiteX27" fmla="*/ 1274046 w 5081043"/>
                <a:gd name="connsiteY27" fmla="*/ 1204255 h 1892144"/>
                <a:gd name="connsiteX28" fmla="*/ 1035331 w 5081043"/>
                <a:gd name="connsiteY28" fmla="*/ 1139519 h 1892144"/>
                <a:gd name="connsiteX29" fmla="*/ 828985 w 5081043"/>
                <a:gd name="connsiteY29" fmla="*/ 1038368 h 1892144"/>
                <a:gd name="connsiteX30" fmla="*/ 590269 w 5081043"/>
                <a:gd name="connsiteY30" fmla="*/ 900804 h 1892144"/>
                <a:gd name="connsiteX31" fmla="*/ 238266 w 5081043"/>
                <a:gd name="connsiteY31" fmla="*/ 743009 h 1892144"/>
                <a:gd name="connsiteX32" fmla="*/ 193760 w 5081043"/>
                <a:gd name="connsiteY32" fmla="*/ 734917 h 1892144"/>
                <a:gd name="connsiteX33" fmla="*/ 177576 w 5081043"/>
                <a:gd name="connsiteY33" fmla="*/ 726825 h 1892144"/>
                <a:gd name="connsiteX34" fmla="*/ 145208 w 5081043"/>
                <a:gd name="connsiteY34" fmla="*/ 722779 h 1892144"/>
                <a:gd name="connsiteX35" fmla="*/ 133069 w 5081043"/>
                <a:gd name="connsiteY35" fmla="*/ 718733 h 1892144"/>
                <a:gd name="connsiteX36" fmla="*/ 104747 w 5081043"/>
                <a:gd name="connsiteY36" fmla="*/ 706595 h 1892144"/>
                <a:gd name="connsiteX37" fmla="*/ 76425 w 5081043"/>
                <a:gd name="connsiteY37" fmla="*/ 682319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713162 w 5081043"/>
                <a:gd name="connsiteY16" fmla="*/ 1867802 h 1892144"/>
                <a:gd name="connsiteX17" fmla="*/ 4429940 w 5081043"/>
                <a:gd name="connsiteY17" fmla="*/ 1883986 h 1892144"/>
                <a:gd name="connsiteX18" fmla="*/ 4227639 w 5081043"/>
                <a:gd name="connsiteY18" fmla="*/ 1892078 h 1892144"/>
                <a:gd name="connsiteX19" fmla="*/ 3899912 w 5081043"/>
                <a:gd name="connsiteY19" fmla="*/ 1883986 h 1892144"/>
                <a:gd name="connsiteX20" fmla="*/ 3636921 w 5081043"/>
                <a:gd name="connsiteY20" fmla="*/ 1835434 h 1892144"/>
                <a:gd name="connsiteX21" fmla="*/ 3434620 w 5081043"/>
                <a:gd name="connsiteY21" fmla="*/ 1786882 h 1892144"/>
                <a:gd name="connsiteX22" fmla="*/ 3195905 w 5081043"/>
                <a:gd name="connsiteY22" fmla="*/ 1657409 h 1892144"/>
                <a:gd name="connsiteX23" fmla="*/ 2916730 w 5081043"/>
                <a:gd name="connsiteY23" fmla="*/ 1552213 h 1892144"/>
                <a:gd name="connsiteX24" fmla="*/ 2714429 w 5081043"/>
                <a:gd name="connsiteY24" fmla="*/ 1495568 h 1892144"/>
                <a:gd name="connsiteX25" fmla="*/ 2366471 w 5081043"/>
                <a:gd name="connsiteY25" fmla="*/ 1434878 h 1892144"/>
                <a:gd name="connsiteX26" fmla="*/ 1795983 w 5081043"/>
                <a:gd name="connsiteY26" fmla="*/ 1273038 h 1892144"/>
                <a:gd name="connsiteX27" fmla="*/ 1274046 w 5081043"/>
                <a:gd name="connsiteY27" fmla="*/ 1204255 h 1892144"/>
                <a:gd name="connsiteX28" fmla="*/ 1035331 w 5081043"/>
                <a:gd name="connsiteY28" fmla="*/ 1139519 h 1892144"/>
                <a:gd name="connsiteX29" fmla="*/ 828985 w 5081043"/>
                <a:gd name="connsiteY29" fmla="*/ 1038368 h 1892144"/>
                <a:gd name="connsiteX30" fmla="*/ 590269 w 5081043"/>
                <a:gd name="connsiteY30" fmla="*/ 900804 h 1892144"/>
                <a:gd name="connsiteX31" fmla="*/ 238266 w 5081043"/>
                <a:gd name="connsiteY31" fmla="*/ 743009 h 1892144"/>
                <a:gd name="connsiteX32" fmla="*/ 193760 w 5081043"/>
                <a:gd name="connsiteY32" fmla="*/ 734917 h 1892144"/>
                <a:gd name="connsiteX33" fmla="*/ 177576 w 5081043"/>
                <a:gd name="connsiteY33" fmla="*/ 726825 h 1892144"/>
                <a:gd name="connsiteX34" fmla="*/ 145208 w 5081043"/>
                <a:gd name="connsiteY34" fmla="*/ 722779 h 1892144"/>
                <a:gd name="connsiteX35" fmla="*/ 133069 w 5081043"/>
                <a:gd name="connsiteY35" fmla="*/ 718733 h 1892144"/>
                <a:gd name="connsiteX36" fmla="*/ 104747 w 5081043"/>
                <a:gd name="connsiteY36" fmla="*/ 706595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713162 w 5081043"/>
                <a:gd name="connsiteY16" fmla="*/ 1867802 h 1892144"/>
                <a:gd name="connsiteX17" fmla="*/ 4429940 w 5081043"/>
                <a:gd name="connsiteY17" fmla="*/ 1883986 h 1892144"/>
                <a:gd name="connsiteX18" fmla="*/ 4227639 w 5081043"/>
                <a:gd name="connsiteY18" fmla="*/ 1892078 h 1892144"/>
                <a:gd name="connsiteX19" fmla="*/ 3899912 w 5081043"/>
                <a:gd name="connsiteY19" fmla="*/ 1883986 h 1892144"/>
                <a:gd name="connsiteX20" fmla="*/ 3636921 w 5081043"/>
                <a:gd name="connsiteY20" fmla="*/ 1835434 h 1892144"/>
                <a:gd name="connsiteX21" fmla="*/ 3434620 w 5081043"/>
                <a:gd name="connsiteY21" fmla="*/ 1786882 h 1892144"/>
                <a:gd name="connsiteX22" fmla="*/ 3195905 w 5081043"/>
                <a:gd name="connsiteY22" fmla="*/ 1657409 h 1892144"/>
                <a:gd name="connsiteX23" fmla="*/ 2916730 w 5081043"/>
                <a:gd name="connsiteY23" fmla="*/ 1552213 h 1892144"/>
                <a:gd name="connsiteX24" fmla="*/ 2714429 w 5081043"/>
                <a:gd name="connsiteY24" fmla="*/ 1495568 h 1892144"/>
                <a:gd name="connsiteX25" fmla="*/ 2366471 w 5081043"/>
                <a:gd name="connsiteY25" fmla="*/ 1434878 h 1892144"/>
                <a:gd name="connsiteX26" fmla="*/ 1795983 w 5081043"/>
                <a:gd name="connsiteY26" fmla="*/ 1273038 h 1892144"/>
                <a:gd name="connsiteX27" fmla="*/ 1274046 w 5081043"/>
                <a:gd name="connsiteY27" fmla="*/ 1204255 h 1892144"/>
                <a:gd name="connsiteX28" fmla="*/ 1035331 w 5081043"/>
                <a:gd name="connsiteY28" fmla="*/ 1139519 h 1892144"/>
                <a:gd name="connsiteX29" fmla="*/ 828985 w 5081043"/>
                <a:gd name="connsiteY29" fmla="*/ 1038368 h 1892144"/>
                <a:gd name="connsiteX30" fmla="*/ 590269 w 5081043"/>
                <a:gd name="connsiteY30" fmla="*/ 900804 h 1892144"/>
                <a:gd name="connsiteX31" fmla="*/ 238266 w 5081043"/>
                <a:gd name="connsiteY31" fmla="*/ 743009 h 1892144"/>
                <a:gd name="connsiteX32" fmla="*/ 193760 w 5081043"/>
                <a:gd name="connsiteY32" fmla="*/ 734917 h 1892144"/>
                <a:gd name="connsiteX33" fmla="*/ 177576 w 5081043"/>
                <a:gd name="connsiteY33" fmla="*/ 726825 h 1892144"/>
                <a:gd name="connsiteX34" fmla="*/ 145208 w 5081043"/>
                <a:gd name="connsiteY34" fmla="*/ 722779 h 1892144"/>
                <a:gd name="connsiteX35" fmla="*/ 133069 w 5081043"/>
                <a:gd name="connsiteY35" fmla="*/ 718733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713162 w 5081043"/>
                <a:gd name="connsiteY16" fmla="*/ 1867802 h 1892144"/>
                <a:gd name="connsiteX17" fmla="*/ 4429940 w 5081043"/>
                <a:gd name="connsiteY17" fmla="*/ 1883986 h 1892144"/>
                <a:gd name="connsiteX18" fmla="*/ 4227639 w 5081043"/>
                <a:gd name="connsiteY18" fmla="*/ 1892078 h 1892144"/>
                <a:gd name="connsiteX19" fmla="*/ 3899912 w 5081043"/>
                <a:gd name="connsiteY19" fmla="*/ 1883986 h 1892144"/>
                <a:gd name="connsiteX20" fmla="*/ 3636921 w 5081043"/>
                <a:gd name="connsiteY20" fmla="*/ 1835434 h 1892144"/>
                <a:gd name="connsiteX21" fmla="*/ 3434620 w 5081043"/>
                <a:gd name="connsiteY21" fmla="*/ 1786882 h 1892144"/>
                <a:gd name="connsiteX22" fmla="*/ 3195905 w 5081043"/>
                <a:gd name="connsiteY22" fmla="*/ 1657409 h 1892144"/>
                <a:gd name="connsiteX23" fmla="*/ 2916730 w 5081043"/>
                <a:gd name="connsiteY23" fmla="*/ 1552213 h 1892144"/>
                <a:gd name="connsiteX24" fmla="*/ 2714429 w 5081043"/>
                <a:gd name="connsiteY24" fmla="*/ 1495568 h 1892144"/>
                <a:gd name="connsiteX25" fmla="*/ 2366471 w 5081043"/>
                <a:gd name="connsiteY25" fmla="*/ 1434878 h 1892144"/>
                <a:gd name="connsiteX26" fmla="*/ 1795983 w 5081043"/>
                <a:gd name="connsiteY26" fmla="*/ 1273038 h 1892144"/>
                <a:gd name="connsiteX27" fmla="*/ 1274046 w 5081043"/>
                <a:gd name="connsiteY27" fmla="*/ 1204255 h 1892144"/>
                <a:gd name="connsiteX28" fmla="*/ 1035331 w 5081043"/>
                <a:gd name="connsiteY28" fmla="*/ 1139519 h 1892144"/>
                <a:gd name="connsiteX29" fmla="*/ 828985 w 5081043"/>
                <a:gd name="connsiteY29" fmla="*/ 1038368 h 1892144"/>
                <a:gd name="connsiteX30" fmla="*/ 590269 w 5081043"/>
                <a:gd name="connsiteY30" fmla="*/ 900804 h 1892144"/>
                <a:gd name="connsiteX31" fmla="*/ 238266 w 5081043"/>
                <a:gd name="connsiteY31" fmla="*/ 743009 h 1892144"/>
                <a:gd name="connsiteX32" fmla="*/ 193760 w 5081043"/>
                <a:gd name="connsiteY32" fmla="*/ 734917 h 1892144"/>
                <a:gd name="connsiteX33" fmla="*/ 177576 w 5081043"/>
                <a:gd name="connsiteY33" fmla="*/ 726825 h 1892144"/>
                <a:gd name="connsiteX34" fmla="*/ 145208 w 5081043"/>
                <a:gd name="connsiteY34" fmla="*/ 722779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713162 w 5081043"/>
                <a:gd name="connsiteY16" fmla="*/ 1867802 h 1892144"/>
                <a:gd name="connsiteX17" fmla="*/ 4429940 w 5081043"/>
                <a:gd name="connsiteY17" fmla="*/ 1883986 h 1892144"/>
                <a:gd name="connsiteX18" fmla="*/ 4227639 w 5081043"/>
                <a:gd name="connsiteY18" fmla="*/ 1892078 h 1892144"/>
                <a:gd name="connsiteX19" fmla="*/ 3899912 w 5081043"/>
                <a:gd name="connsiteY19" fmla="*/ 1883986 h 1892144"/>
                <a:gd name="connsiteX20" fmla="*/ 3636921 w 5081043"/>
                <a:gd name="connsiteY20" fmla="*/ 1835434 h 1892144"/>
                <a:gd name="connsiteX21" fmla="*/ 3434620 w 5081043"/>
                <a:gd name="connsiteY21" fmla="*/ 1786882 h 1892144"/>
                <a:gd name="connsiteX22" fmla="*/ 3195905 w 5081043"/>
                <a:gd name="connsiteY22" fmla="*/ 1657409 h 1892144"/>
                <a:gd name="connsiteX23" fmla="*/ 2916730 w 5081043"/>
                <a:gd name="connsiteY23" fmla="*/ 1552213 h 1892144"/>
                <a:gd name="connsiteX24" fmla="*/ 2714429 w 5081043"/>
                <a:gd name="connsiteY24" fmla="*/ 1495568 h 1892144"/>
                <a:gd name="connsiteX25" fmla="*/ 2366471 w 5081043"/>
                <a:gd name="connsiteY25" fmla="*/ 1434878 h 1892144"/>
                <a:gd name="connsiteX26" fmla="*/ 1795983 w 5081043"/>
                <a:gd name="connsiteY26" fmla="*/ 1273038 h 1892144"/>
                <a:gd name="connsiteX27" fmla="*/ 1274046 w 5081043"/>
                <a:gd name="connsiteY27" fmla="*/ 1204255 h 1892144"/>
                <a:gd name="connsiteX28" fmla="*/ 1035331 w 5081043"/>
                <a:gd name="connsiteY28" fmla="*/ 1139519 h 1892144"/>
                <a:gd name="connsiteX29" fmla="*/ 828985 w 5081043"/>
                <a:gd name="connsiteY29" fmla="*/ 1038368 h 1892144"/>
                <a:gd name="connsiteX30" fmla="*/ 590269 w 5081043"/>
                <a:gd name="connsiteY30" fmla="*/ 900804 h 1892144"/>
                <a:gd name="connsiteX31" fmla="*/ 238266 w 5081043"/>
                <a:gd name="connsiteY31" fmla="*/ 743009 h 1892144"/>
                <a:gd name="connsiteX32" fmla="*/ 193760 w 5081043"/>
                <a:gd name="connsiteY32" fmla="*/ 734917 h 1892144"/>
                <a:gd name="connsiteX33" fmla="*/ 177576 w 5081043"/>
                <a:gd name="connsiteY33" fmla="*/ 726825 h 1892144"/>
                <a:gd name="connsiteX34" fmla="*/ 41624 w 5081043"/>
                <a:gd name="connsiteY34" fmla="*/ 688846 h 1892144"/>
                <a:gd name="connsiteX0" fmla="*/ 40011 w 5081043"/>
                <a:gd name="connsiteY0" fmla="*/ 690411 h 1892144"/>
                <a:gd name="connsiteX1" fmla="*/ 18546 w 5081043"/>
                <a:gd name="connsiteY1" fmla="*/ 621723 h 1892144"/>
                <a:gd name="connsiteX2" fmla="*/ 335370 w 5081043"/>
                <a:gd name="connsiteY2" fmla="*/ 534686 h 1892144"/>
                <a:gd name="connsiteX3" fmla="*/ 598362 w 5081043"/>
                <a:gd name="connsiteY3" fmla="*/ 480018 h 1892144"/>
                <a:gd name="connsiteX4" fmla="*/ 942273 w 5081043"/>
                <a:gd name="connsiteY4" fmla="*/ 391006 h 1892144"/>
                <a:gd name="connsiteX5" fmla="*/ 1419703 w 5081043"/>
                <a:gd name="connsiteY5" fmla="*/ 265579 h 1892144"/>
                <a:gd name="connsiteX6" fmla="*/ 1796698 w 5081043"/>
                <a:gd name="connsiteY6" fmla="*/ 162894 h 1892144"/>
                <a:gd name="connsiteX7" fmla="*/ 2610971 w 5081043"/>
                <a:gd name="connsiteY7" fmla="*/ 7815 h 1892144"/>
                <a:gd name="connsiteX8" fmla="*/ 3362399 w 5081043"/>
                <a:gd name="connsiteY8" fmla="*/ 36875 h 1892144"/>
                <a:gd name="connsiteX9" fmla="*/ 3627993 w 5081043"/>
                <a:gd name="connsiteY9" fmla="*/ 83357 h 1892144"/>
                <a:gd name="connsiteX10" fmla="*/ 4417802 w 5081043"/>
                <a:gd name="connsiteY10" fmla="*/ 95646 h 1892144"/>
                <a:gd name="connsiteX11" fmla="*/ 5049970 w 5081043"/>
                <a:gd name="connsiteY11" fmla="*/ 91314 h 1892144"/>
                <a:gd name="connsiteX12" fmla="*/ 4984245 w 5081043"/>
                <a:gd name="connsiteY12" fmla="*/ 1014092 h 1892144"/>
                <a:gd name="connsiteX13" fmla="*/ 5012567 w 5081043"/>
                <a:gd name="connsiteY13" fmla="*/ 1463200 h 1892144"/>
                <a:gd name="connsiteX14" fmla="*/ 4992337 w 5081043"/>
                <a:gd name="connsiteY14" fmla="*/ 1523891 h 1892144"/>
                <a:gd name="connsiteX15" fmla="*/ 4947831 w 5081043"/>
                <a:gd name="connsiteY15" fmla="*/ 1665501 h 1892144"/>
                <a:gd name="connsiteX16" fmla="*/ 4713162 w 5081043"/>
                <a:gd name="connsiteY16" fmla="*/ 1867802 h 1892144"/>
                <a:gd name="connsiteX17" fmla="*/ 4429940 w 5081043"/>
                <a:gd name="connsiteY17" fmla="*/ 1883986 h 1892144"/>
                <a:gd name="connsiteX18" fmla="*/ 4227639 w 5081043"/>
                <a:gd name="connsiteY18" fmla="*/ 1892078 h 1892144"/>
                <a:gd name="connsiteX19" fmla="*/ 3899912 w 5081043"/>
                <a:gd name="connsiteY19" fmla="*/ 1883986 h 1892144"/>
                <a:gd name="connsiteX20" fmla="*/ 3636921 w 5081043"/>
                <a:gd name="connsiteY20" fmla="*/ 1835434 h 1892144"/>
                <a:gd name="connsiteX21" fmla="*/ 3434620 w 5081043"/>
                <a:gd name="connsiteY21" fmla="*/ 1786882 h 1892144"/>
                <a:gd name="connsiteX22" fmla="*/ 3195905 w 5081043"/>
                <a:gd name="connsiteY22" fmla="*/ 1657409 h 1892144"/>
                <a:gd name="connsiteX23" fmla="*/ 2916730 w 5081043"/>
                <a:gd name="connsiteY23" fmla="*/ 1552213 h 1892144"/>
                <a:gd name="connsiteX24" fmla="*/ 2714429 w 5081043"/>
                <a:gd name="connsiteY24" fmla="*/ 1495568 h 1892144"/>
                <a:gd name="connsiteX25" fmla="*/ 2366471 w 5081043"/>
                <a:gd name="connsiteY25" fmla="*/ 1434878 h 1892144"/>
                <a:gd name="connsiteX26" fmla="*/ 1795983 w 5081043"/>
                <a:gd name="connsiteY26" fmla="*/ 1273038 h 1892144"/>
                <a:gd name="connsiteX27" fmla="*/ 1274046 w 5081043"/>
                <a:gd name="connsiteY27" fmla="*/ 1204255 h 1892144"/>
                <a:gd name="connsiteX28" fmla="*/ 1035331 w 5081043"/>
                <a:gd name="connsiteY28" fmla="*/ 1139519 h 1892144"/>
                <a:gd name="connsiteX29" fmla="*/ 828985 w 5081043"/>
                <a:gd name="connsiteY29" fmla="*/ 1038368 h 1892144"/>
                <a:gd name="connsiteX30" fmla="*/ 590269 w 5081043"/>
                <a:gd name="connsiteY30" fmla="*/ 900804 h 1892144"/>
                <a:gd name="connsiteX31" fmla="*/ 238266 w 5081043"/>
                <a:gd name="connsiteY31" fmla="*/ 743009 h 1892144"/>
                <a:gd name="connsiteX32" fmla="*/ 193760 w 5081043"/>
                <a:gd name="connsiteY32" fmla="*/ 734917 h 1892144"/>
                <a:gd name="connsiteX33" fmla="*/ 177576 w 5081043"/>
                <a:gd name="connsiteY33" fmla="*/ 726825 h 1892144"/>
                <a:gd name="connsiteX34" fmla="*/ 41624 w 5081043"/>
                <a:gd name="connsiteY34" fmla="*/ 688846 h 1892144"/>
                <a:gd name="connsiteX0" fmla="*/ 45917 w 5086949"/>
                <a:gd name="connsiteY0" fmla="*/ 690411 h 1892144"/>
                <a:gd name="connsiteX1" fmla="*/ 17308 w 5086949"/>
                <a:gd name="connsiteY1" fmla="*/ 573502 h 1892144"/>
                <a:gd name="connsiteX2" fmla="*/ 341276 w 5086949"/>
                <a:gd name="connsiteY2" fmla="*/ 534686 h 1892144"/>
                <a:gd name="connsiteX3" fmla="*/ 604268 w 5086949"/>
                <a:gd name="connsiteY3" fmla="*/ 480018 h 1892144"/>
                <a:gd name="connsiteX4" fmla="*/ 948179 w 5086949"/>
                <a:gd name="connsiteY4" fmla="*/ 391006 h 1892144"/>
                <a:gd name="connsiteX5" fmla="*/ 1425609 w 5086949"/>
                <a:gd name="connsiteY5" fmla="*/ 265579 h 1892144"/>
                <a:gd name="connsiteX6" fmla="*/ 1802604 w 5086949"/>
                <a:gd name="connsiteY6" fmla="*/ 162894 h 1892144"/>
                <a:gd name="connsiteX7" fmla="*/ 2616877 w 5086949"/>
                <a:gd name="connsiteY7" fmla="*/ 7815 h 1892144"/>
                <a:gd name="connsiteX8" fmla="*/ 3368305 w 5086949"/>
                <a:gd name="connsiteY8" fmla="*/ 36875 h 1892144"/>
                <a:gd name="connsiteX9" fmla="*/ 3633899 w 5086949"/>
                <a:gd name="connsiteY9" fmla="*/ 83357 h 1892144"/>
                <a:gd name="connsiteX10" fmla="*/ 4423708 w 5086949"/>
                <a:gd name="connsiteY10" fmla="*/ 95646 h 1892144"/>
                <a:gd name="connsiteX11" fmla="*/ 5055876 w 5086949"/>
                <a:gd name="connsiteY11" fmla="*/ 91314 h 1892144"/>
                <a:gd name="connsiteX12" fmla="*/ 4990151 w 5086949"/>
                <a:gd name="connsiteY12" fmla="*/ 1014092 h 1892144"/>
                <a:gd name="connsiteX13" fmla="*/ 5018473 w 5086949"/>
                <a:gd name="connsiteY13" fmla="*/ 1463200 h 1892144"/>
                <a:gd name="connsiteX14" fmla="*/ 4998243 w 5086949"/>
                <a:gd name="connsiteY14" fmla="*/ 1523891 h 1892144"/>
                <a:gd name="connsiteX15" fmla="*/ 4953737 w 5086949"/>
                <a:gd name="connsiteY15" fmla="*/ 1665501 h 1892144"/>
                <a:gd name="connsiteX16" fmla="*/ 4719068 w 5086949"/>
                <a:gd name="connsiteY16" fmla="*/ 1867802 h 1892144"/>
                <a:gd name="connsiteX17" fmla="*/ 4435846 w 5086949"/>
                <a:gd name="connsiteY17" fmla="*/ 1883986 h 1892144"/>
                <a:gd name="connsiteX18" fmla="*/ 4233545 w 5086949"/>
                <a:gd name="connsiteY18" fmla="*/ 1892078 h 1892144"/>
                <a:gd name="connsiteX19" fmla="*/ 3905818 w 5086949"/>
                <a:gd name="connsiteY19" fmla="*/ 1883986 h 1892144"/>
                <a:gd name="connsiteX20" fmla="*/ 3642827 w 5086949"/>
                <a:gd name="connsiteY20" fmla="*/ 1835434 h 1892144"/>
                <a:gd name="connsiteX21" fmla="*/ 3440526 w 5086949"/>
                <a:gd name="connsiteY21" fmla="*/ 1786882 h 1892144"/>
                <a:gd name="connsiteX22" fmla="*/ 3201811 w 5086949"/>
                <a:gd name="connsiteY22" fmla="*/ 1657409 h 1892144"/>
                <a:gd name="connsiteX23" fmla="*/ 2922636 w 5086949"/>
                <a:gd name="connsiteY23" fmla="*/ 1552213 h 1892144"/>
                <a:gd name="connsiteX24" fmla="*/ 2720335 w 5086949"/>
                <a:gd name="connsiteY24" fmla="*/ 1495568 h 1892144"/>
                <a:gd name="connsiteX25" fmla="*/ 2372377 w 5086949"/>
                <a:gd name="connsiteY25" fmla="*/ 1434878 h 1892144"/>
                <a:gd name="connsiteX26" fmla="*/ 1801889 w 5086949"/>
                <a:gd name="connsiteY26" fmla="*/ 1273038 h 1892144"/>
                <a:gd name="connsiteX27" fmla="*/ 1279952 w 5086949"/>
                <a:gd name="connsiteY27" fmla="*/ 1204255 h 1892144"/>
                <a:gd name="connsiteX28" fmla="*/ 1041237 w 5086949"/>
                <a:gd name="connsiteY28" fmla="*/ 1139519 h 1892144"/>
                <a:gd name="connsiteX29" fmla="*/ 834891 w 5086949"/>
                <a:gd name="connsiteY29" fmla="*/ 1038368 h 1892144"/>
                <a:gd name="connsiteX30" fmla="*/ 596175 w 5086949"/>
                <a:gd name="connsiteY30" fmla="*/ 900804 h 1892144"/>
                <a:gd name="connsiteX31" fmla="*/ 244172 w 5086949"/>
                <a:gd name="connsiteY31" fmla="*/ 743009 h 1892144"/>
                <a:gd name="connsiteX32" fmla="*/ 199666 w 5086949"/>
                <a:gd name="connsiteY32" fmla="*/ 734917 h 1892144"/>
                <a:gd name="connsiteX33" fmla="*/ 183482 w 5086949"/>
                <a:gd name="connsiteY33" fmla="*/ 726825 h 1892144"/>
                <a:gd name="connsiteX34" fmla="*/ 47530 w 5086949"/>
                <a:gd name="connsiteY34" fmla="*/ 688846 h 1892144"/>
                <a:gd name="connsiteX0" fmla="*/ 45918 w 5086950"/>
                <a:gd name="connsiteY0" fmla="*/ 690411 h 1892144"/>
                <a:gd name="connsiteX1" fmla="*/ 17309 w 5086950"/>
                <a:gd name="connsiteY1" fmla="*/ 573502 h 1892144"/>
                <a:gd name="connsiteX2" fmla="*/ 341277 w 5086950"/>
                <a:gd name="connsiteY2" fmla="*/ 529328 h 1892144"/>
                <a:gd name="connsiteX3" fmla="*/ 604269 w 5086950"/>
                <a:gd name="connsiteY3" fmla="*/ 480018 h 1892144"/>
                <a:gd name="connsiteX4" fmla="*/ 948180 w 5086950"/>
                <a:gd name="connsiteY4" fmla="*/ 391006 h 1892144"/>
                <a:gd name="connsiteX5" fmla="*/ 1425610 w 5086950"/>
                <a:gd name="connsiteY5" fmla="*/ 265579 h 1892144"/>
                <a:gd name="connsiteX6" fmla="*/ 1802605 w 5086950"/>
                <a:gd name="connsiteY6" fmla="*/ 162894 h 1892144"/>
                <a:gd name="connsiteX7" fmla="*/ 2616878 w 5086950"/>
                <a:gd name="connsiteY7" fmla="*/ 7815 h 1892144"/>
                <a:gd name="connsiteX8" fmla="*/ 3368306 w 5086950"/>
                <a:gd name="connsiteY8" fmla="*/ 36875 h 1892144"/>
                <a:gd name="connsiteX9" fmla="*/ 3633900 w 5086950"/>
                <a:gd name="connsiteY9" fmla="*/ 83357 h 1892144"/>
                <a:gd name="connsiteX10" fmla="*/ 4423709 w 5086950"/>
                <a:gd name="connsiteY10" fmla="*/ 95646 h 1892144"/>
                <a:gd name="connsiteX11" fmla="*/ 5055877 w 5086950"/>
                <a:gd name="connsiteY11" fmla="*/ 91314 h 1892144"/>
                <a:gd name="connsiteX12" fmla="*/ 4990152 w 5086950"/>
                <a:gd name="connsiteY12" fmla="*/ 1014092 h 1892144"/>
                <a:gd name="connsiteX13" fmla="*/ 5018474 w 5086950"/>
                <a:gd name="connsiteY13" fmla="*/ 1463200 h 1892144"/>
                <a:gd name="connsiteX14" fmla="*/ 4998244 w 5086950"/>
                <a:gd name="connsiteY14" fmla="*/ 1523891 h 1892144"/>
                <a:gd name="connsiteX15" fmla="*/ 4953738 w 5086950"/>
                <a:gd name="connsiteY15" fmla="*/ 1665501 h 1892144"/>
                <a:gd name="connsiteX16" fmla="*/ 4719069 w 5086950"/>
                <a:gd name="connsiteY16" fmla="*/ 1867802 h 1892144"/>
                <a:gd name="connsiteX17" fmla="*/ 4435847 w 5086950"/>
                <a:gd name="connsiteY17" fmla="*/ 1883986 h 1892144"/>
                <a:gd name="connsiteX18" fmla="*/ 4233546 w 5086950"/>
                <a:gd name="connsiteY18" fmla="*/ 1892078 h 1892144"/>
                <a:gd name="connsiteX19" fmla="*/ 3905819 w 5086950"/>
                <a:gd name="connsiteY19" fmla="*/ 1883986 h 1892144"/>
                <a:gd name="connsiteX20" fmla="*/ 3642828 w 5086950"/>
                <a:gd name="connsiteY20" fmla="*/ 1835434 h 1892144"/>
                <a:gd name="connsiteX21" fmla="*/ 3440527 w 5086950"/>
                <a:gd name="connsiteY21" fmla="*/ 1786882 h 1892144"/>
                <a:gd name="connsiteX22" fmla="*/ 3201812 w 5086950"/>
                <a:gd name="connsiteY22" fmla="*/ 1657409 h 1892144"/>
                <a:gd name="connsiteX23" fmla="*/ 2922637 w 5086950"/>
                <a:gd name="connsiteY23" fmla="*/ 1552213 h 1892144"/>
                <a:gd name="connsiteX24" fmla="*/ 2720336 w 5086950"/>
                <a:gd name="connsiteY24" fmla="*/ 1495568 h 1892144"/>
                <a:gd name="connsiteX25" fmla="*/ 2372378 w 5086950"/>
                <a:gd name="connsiteY25" fmla="*/ 1434878 h 1892144"/>
                <a:gd name="connsiteX26" fmla="*/ 1801890 w 5086950"/>
                <a:gd name="connsiteY26" fmla="*/ 1273038 h 1892144"/>
                <a:gd name="connsiteX27" fmla="*/ 1279953 w 5086950"/>
                <a:gd name="connsiteY27" fmla="*/ 1204255 h 1892144"/>
                <a:gd name="connsiteX28" fmla="*/ 1041238 w 5086950"/>
                <a:gd name="connsiteY28" fmla="*/ 1139519 h 1892144"/>
                <a:gd name="connsiteX29" fmla="*/ 834892 w 5086950"/>
                <a:gd name="connsiteY29" fmla="*/ 1038368 h 1892144"/>
                <a:gd name="connsiteX30" fmla="*/ 596176 w 5086950"/>
                <a:gd name="connsiteY30" fmla="*/ 900804 h 1892144"/>
                <a:gd name="connsiteX31" fmla="*/ 244173 w 5086950"/>
                <a:gd name="connsiteY31" fmla="*/ 743009 h 1892144"/>
                <a:gd name="connsiteX32" fmla="*/ 199667 w 5086950"/>
                <a:gd name="connsiteY32" fmla="*/ 734917 h 1892144"/>
                <a:gd name="connsiteX33" fmla="*/ 183483 w 5086950"/>
                <a:gd name="connsiteY33" fmla="*/ 726825 h 1892144"/>
                <a:gd name="connsiteX34" fmla="*/ 47531 w 5086950"/>
                <a:gd name="connsiteY34" fmla="*/ 688846 h 1892144"/>
                <a:gd name="connsiteX0" fmla="*/ 45918 w 5086950"/>
                <a:gd name="connsiteY0" fmla="*/ 690411 h 1892144"/>
                <a:gd name="connsiteX1" fmla="*/ 17309 w 5086950"/>
                <a:gd name="connsiteY1" fmla="*/ 573502 h 1892144"/>
                <a:gd name="connsiteX2" fmla="*/ 341277 w 5086950"/>
                <a:gd name="connsiteY2" fmla="*/ 529328 h 1892144"/>
                <a:gd name="connsiteX3" fmla="*/ 604269 w 5086950"/>
                <a:gd name="connsiteY3" fmla="*/ 480018 h 1892144"/>
                <a:gd name="connsiteX4" fmla="*/ 948180 w 5086950"/>
                <a:gd name="connsiteY4" fmla="*/ 391006 h 1892144"/>
                <a:gd name="connsiteX5" fmla="*/ 1425610 w 5086950"/>
                <a:gd name="connsiteY5" fmla="*/ 265579 h 1892144"/>
                <a:gd name="connsiteX6" fmla="*/ 1802605 w 5086950"/>
                <a:gd name="connsiteY6" fmla="*/ 162894 h 1892144"/>
                <a:gd name="connsiteX7" fmla="*/ 2616878 w 5086950"/>
                <a:gd name="connsiteY7" fmla="*/ 7815 h 1892144"/>
                <a:gd name="connsiteX8" fmla="*/ 3368306 w 5086950"/>
                <a:gd name="connsiteY8" fmla="*/ 36875 h 1892144"/>
                <a:gd name="connsiteX9" fmla="*/ 3633900 w 5086950"/>
                <a:gd name="connsiteY9" fmla="*/ 83357 h 1892144"/>
                <a:gd name="connsiteX10" fmla="*/ 4423709 w 5086950"/>
                <a:gd name="connsiteY10" fmla="*/ 95646 h 1892144"/>
                <a:gd name="connsiteX11" fmla="*/ 5055877 w 5086950"/>
                <a:gd name="connsiteY11" fmla="*/ 91314 h 1892144"/>
                <a:gd name="connsiteX12" fmla="*/ 4990152 w 5086950"/>
                <a:gd name="connsiteY12" fmla="*/ 1014092 h 1892144"/>
                <a:gd name="connsiteX13" fmla="*/ 5018474 w 5086950"/>
                <a:gd name="connsiteY13" fmla="*/ 1463200 h 1892144"/>
                <a:gd name="connsiteX14" fmla="*/ 4998244 w 5086950"/>
                <a:gd name="connsiteY14" fmla="*/ 1523891 h 1892144"/>
                <a:gd name="connsiteX15" fmla="*/ 4953738 w 5086950"/>
                <a:gd name="connsiteY15" fmla="*/ 1665501 h 1892144"/>
                <a:gd name="connsiteX16" fmla="*/ 4719069 w 5086950"/>
                <a:gd name="connsiteY16" fmla="*/ 1867802 h 1892144"/>
                <a:gd name="connsiteX17" fmla="*/ 4435847 w 5086950"/>
                <a:gd name="connsiteY17" fmla="*/ 1883986 h 1892144"/>
                <a:gd name="connsiteX18" fmla="*/ 4233546 w 5086950"/>
                <a:gd name="connsiteY18" fmla="*/ 1892078 h 1892144"/>
                <a:gd name="connsiteX19" fmla="*/ 3905819 w 5086950"/>
                <a:gd name="connsiteY19" fmla="*/ 1883986 h 1892144"/>
                <a:gd name="connsiteX20" fmla="*/ 3642828 w 5086950"/>
                <a:gd name="connsiteY20" fmla="*/ 1835434 h 1892144"/>
                <a:gd name="connsiteX21" fmla="*/ 3440527 w 5086950"/>
                <a:gd name="connsiteY21" fmla="*/ 1786882 h 1892144"/>
                <a:gd name="connsiteX22" fmla="*/ 3201812 w 5086950"/>
                <a:gd name="connsiteY22" fmla="*/ 1657409 h 1892144"/>
                <a:gd name="connsiteX23" fmla="*/ 2922637 w 5086950"/>
                <a:gd name="connsiteY23" fmla="*/ 1552213 h 1892144"/>
                <a:gd name="connsiteX24" fmla="*/ 2720336 w 5086950"/>
                <a:gd name="connsiteY24" fmla="*/ 1495568 h 1892144"/>
                <a:gd name="connsiteX25" fmla="*/ 2372378 w 5086950"/>
                <a:gd name="connsiteY25" fmla="*/ 1434878 h 1892144"/>
                <a:gd name="connsiteX26" fmla="*/ 1801890 w 5086950"/>
                <a:gd name="connsiteY26" fmla="*/ 1273038 h 1892144"/>
                <a:gd name="connsiteX27" fmla="*/ 1279953 w 5086950"/>
                <a:gd name="connsiteY27" fmla="*/ 1204255 h 1892144"/>
                <a:gd name="connsiteX28" fmla="*/ 1041238 w 5086950"/>
                <a:gd name="connsiteY28" fmla="*/ 1139519 h 1892144"/>
                <a:gd name="connsiteX29" fmla="*/ 834892 w 5086950"/>
                <a:gd name="connsiteY29" fmla="*/ 1038368 h 1892144"/>
                <a:gd name="connsiteX30" fmla="*/ 596176 w 5086950"/>
                <a:gd name="connsiteY30" fmla="*/ 900804 h 1892144"/>
                <a:gd name="connsiteX31" fmla="*/ 244173 w 5086950"/>
                <a:gd name="connsiteY31" fmla="*/ 743009 h 1892144"/>
                <a:gd name="connsiteX32" fmla="*/ 199667 w 5086950"/>
                <a:gd name="connsiteY32" fmla="*/ 734917 h 1892144"/>
                <a:gd name="connsiteX33" fmla="*/ 183483 w 5086950"/>
                <a:gd name="connsiteY33" fmla="*/ 726825 h 1892144"/>
                <a:gd name="connsiteX34" fmla="*/ 47531 w 5086950"/>
                <a:gd name="connsiteY34" fmla="*/ 688846 h 1892144"/>
                <a:gd name="connsiteX0" fmla="*/ 45918 w 5086950"/>
                <a:gd name="connsiteY0" fmla="*/ 690411 h 1892144"/>
                <a:gd name="connsiteX1" fmla="*/ 17309 w 5086950"/>
                <a:gd name="connsiteY1" fmla="*/ 573502 h 1892144"/>
                <a:gd name="connsiteX2" fmla="*/ 341277 w 5086950"/>
                <a:gd name="connsiteY2" fmla="*/ 529328 h 1892144"/>
                <a:gd name="connsiteX3" fmla="*/ 604269 w 5086950"/>
                <a:gd name="connsiteY3" fmla="*/ 480018 h 1892144"/>
                <a:gd name="connsiteX4" fmla="*/ 948180 w 5086950"/>
                <a:gd name="connsiteY4" fmla="*/ 391006 h 1892144"/>
                <a:gd name="connsiteX5" fmla="*/ 1425610 w 5086950"/>
                <a:gd name="connsiteY5" fmla="*/ 265579 h 1892144"/>
                <a:gd name="connsiteX6" fmla="*/ 1802605 w 5086950"/>
                <a:gd name="connsiteY6" fmla="*/ 162894 h 1892144"/>
                <a:gd name="connsiteX7" fmla="*/ 2616878 w 5086950"/>
                <a:gd name="connsiteY7" fmla="*/ 7815 h 1892144"/>
                <a:gd name="connsiteX8" fmla="*/ 3368306 w 5086950"/>
                <a:gd name="connsiteY8" fmla="*/ 36875 h 1892144"/>
                <a:gd name="connsiteX9" fmla="*/ 3633900 w 5086950"/>
                <a:gd name="connsiteY9" fmla="*/ 83357 h 1892144"/>
                <a:gd name="connsiteX10" fmla="*/ 4423709 w 5086950"/>
                <a:gd name="connsiteY10" fmla="*/ 95646 h 1892144"/>
                <a:gd name="connsiteX11" fmla="*/ 5055877 w 5086950"/>
                <a:gd name="connsiteY11" fmla="*/ 91314 h 1892144"/>
                <a:gd name="connsiteX12" fmla="*/ 4990152 w 5086950"/>
                <a:gd name="connsiteY12" fmla="*/ 1014092 h 1892144"/>
                <a:gd name="connsiteX13" fmla="*/ 5018474 w 5086950"/>
                <a:gd name="connsiteY13" fmla="*/ 1463200 h 1892144"/>
                <a:gd name="connsiteX14" fmla="*/ 4998244 w 5086950"/>
                <a:gd name="connsiteY14" fmla="*/ 1523891 h 1892144"/>
                <a:gd name="connsiteX15" fmla="*/ 4953738 w 5086950"/>
                <a:gd name="connsiteY15" fmla="*/ 1665501 h 1892144"/>
                <a:gd name="connsiteX16" fmla="*/ 4719069 w 5086950"/>
                <a:gd name="connsiteY16" fmla="*/ 1867802 h 1892144"/>
                <a:gd name="connsiteX17" fmla="*/ 4435847 w 5086950"/>
                <a:gd name="connsiteY17" fmla="*/ 1883986 h 1892144"/>
                <a:gd name="connsiteX18" fmla="*/ 4233546 w 5086950"/>
                <a:gd name="connsiteY18" fmla="*/ 1892078 h 1892144"/>
                <a:gd name="connsiteX19" fmla="*/ 3905819 w 5086950"/>
                <a:gd name="connsiteY19" fmla="*/ 1883986 h 1892144"/>
                <a:gd name="connsiteX20" fmla="*/ 3642828 w 5086950"/>
                <a:gd name="connsiteY20" fmla="*/ 1835434 h 1892144"/>
                <a:gd name="connsiteX21" fmla="*/ 3440527 w 5086950"/>
                <a:gd name="connsiteY21" fmla="*/ 1786882 h 1892144"/>
                <a:gd name="connsiteX22" fmla="*/ 3201812 w 5086950"/>
                <a:gd name="connsiteY22" fmla="*/ 1657409 h 1892144"/>
                <a:gd name="connsiteX23" fmla="*/ 2922637 w 5086950"/>
                <a:gd name="connsiteY23" fmla="*/ 1552213 h 1892144"/>
                <a:gd name="connsiteX24" fmla="*/ 2720336 w 5086950"/>
                <a:gd name="connsiteY24" fmla="*/ 1495568 h 1892144"/>
                <a:gd name="connsiteX25" fmla="*/ 2372378 w 5086950"/>
                <a:gd name="connsiteY25" fmla="*/ 1434878 h 1892144"/>
                <a:gd name="connsiteX26" fmla="*/ 1801890 w 5086950"/>
                <a:gd name="connsiteY26" fmla="*/ 1273038 h 1892144"/>
                <a:gd name="connsiteX27" fmla="*/ 1279953 w 5086950"/>
                <a:gd name="connsiteY27" fmla="*/ 1204255 h 1892144"/>
                <a:gd name="connsiteX28" fmla="*/ 1041238 w 5086950"/>
                <a:gd name="connsiteY28" fmla="*/ 1139519 h 1892144"/>
                <a:gd name="connsiteX29" fmla="*/ 834892 w 5086950"/>
                <a:gd name="connsiteY29" fmla="*/ 1038368 h 1892144"/>
                <a:gd name="connsiteX30" fmla="*/ 596176 w 5086950"/>
                <a:gd name="connsiteY30" fmla="*/ 900804 h 1892144"/>
                <a:gd name="connsiteX31" fmla="*/ 244173 w 5086950"/>
                <a:gd name="connsiteY31" fmla="*/ 743009 h 1892144"/>
                <a:gd name="connsiteX32" fmla="*/ 199667 w 5086950"/>
                <a:gd name="connsiteY32" fmla="*/ 734917 h 1892144"/>
                <a:gd name="connsiteX33" fmla="*/ 183483 w 5086950"/>
                <a:gd name="connsiteY33" fmla="*/ 726825 h 1892144"/>
                <a:gd name="connsiteX34" fmla="*/ 47531 w 5086950"/>
                <a:gd name="connsiteY34" fmla="*/ 688846 h 1892144"/>
                <a:gd name="connsiteX0" fmla="*/ 45918 w 5086950"/>
                <a:gd name="connsiteY0" fmla="*/ 690411 h 1892144"/>
                <a:gd name="connsiteX1" fmla="*/ 17309 w 5086950"/>
                <a:gd name="connsiteY1" fmla="*/ 573502 h 1892144"/>
                <a:gd name="connsiteX2" fmla="*/ 341277 w 5086950"/>
                <a:gd name="connsiteY2" fmla="*/ 529328 h 1892144"/>
                <a:gd name="connsiteX3" fmla="*/ 948180 w 5086950"/>
                <a:gd name="connsiteY3" fmla="*/ 391006 h 1892144"/>
                <a:gd name="connsiteX4" fmla="*/ 1425610 w 5086950"/>
                <a:gd name="connsiteY4" fmla="*/ 265579 h 1892144"/>
                <a:gd name="connsiteX5" fmla="*/ 1802605 w 5086950"/>
                <a:gd name="connsiteY5" fmla="*/ 162894 h 1892144"/>
                <a:gd name="connsiteX6" fmla="*/ 2616878 w 5086950"/>
                <a:gd name="connsiteY6" fmla="*/ 7815 h 1892144"/>
                <a:gd name="connsiteX7" fmla="*/ 3368306 w 5086950"/>
                <a:gd name="connsiteY7" fmla="*/ 36875 h 1892144"/>
                <a:gd name="connsiteX8" fmla="*/ 3633900 w 5086950"/>
                <a:gd name="connsiteY8" fmla="*/ 83357 h 1892144"/>
                <a:gd name="connsiteX9" fmla="*/ 4423709 w 5086950"/>
                <a:gd name="connsiteY9" fmla="*/ 95646 h 1892144"/>
                <a:gd name="connsiteX10" fmla="*/ 5055877 w 5086950"/>
                <a:gd name="connsiteY10" fmla="*/ 91314 h 1892144"/>
                <a:gd name="connsiteX11" fmla="*/ 4990152 w 5086950"/>
                <a:gd name="connsiteY11" fmla="*/ 1014092 h 1892144"/>
                <a:gd name="connsiteX12" fmla="*/ 5018474 w 5086950"/>
                <a:gd name="connsiteY12" fmla="*/ 1463200 h 1892144"/>
                <a:gd name="connsiteX13" fmla="*/ 4998244 w 5086950"/>
                <a:gd name="connsiteY13" fmla="*/ 1523891 h 1892144"/>
                <a:gd name="connsiteX14" fmla="*/ 4953738 w 5086950"/>
                <a:gd name="connsiteY14" fmla="*/ 1665501 h 1892144"/>
                <a:gd name="connsiteX15" fmla="*/ 4719069 w 5086950"/>
                <a:gd name="connsiteY15" fmla="*/ 1867802 h 1892144"/>
                <a:gd name="connsiteX16" fmla="*/ 4435847 w 5086950"/>
                <a:gd name="connsiteY16" fmla="*/ 1883986 h 1892144"/>
                <a:gd name="connsiteX17" fmla="*/ 4233546 w 5086950"/>
                <a:gd name="connsiteY17" fmla="*/ 1892078 h 1892144"/>
                <a:gd name="connsiteX18" fmla="*/ 3905819 w 5086950"/>
                <a:gd name="connsiteY18" fmla="*/ 1883986 h 1892144"/>
                <a:gd name="connsiteX19" fmla="*/ 3642828 w 5086950"/>
                <a:gd name="connsiteY19" fmla="*/ 1835434 h 1892144"/>
                <a:gd name="connsiteX20" fmla="*/ 3440527 w 5086950"/>
                <a:gd name="connsiteY20" fmla="*/ 1786882 h 1892144"/>
                <a:gd name="connsiteX21" fmla="*/ 3201812 w 5086950"/>
                <a:gd name="connsiteY21" fmla="*/ 1657409 h 1892144"/>
                <a:gd name="connsiteX22" fmla="*/ 2922637 w 5086950"/>
                <a:gd name="connsiteY22" fmla="*/ 1552213 h 1892144"/>
                <a:gd name="connsiteX23" fmla="*/ 2720336 w 5086950"/>
                <a:gd name="connsiteY23" fmla="*/ 1495568 h 1892144"/>
                <a:gd name="connsiteX24" fmla="*/ 2372378 w 5086950"/>
                <a:gd name="connsiteY24" fmla="*/ 1434878 h 1892144"/>
                <a:gd name="connsiteX25" fmla="*/ 1801890 w 5086950"/>
                <a:gd name="connsiteY25" fmla="*/ 1273038 h 1892144"/>
                <a:gd name="connsiteX26" fmla="*/ 1279953 w 5086950"/>
                <a:gd name="connsiteY26" fmla="*/ 1204255 h 1892144"/>
                <a:gd name="connsiteX27" fmla="*/ 1041238 w 5086950"/>
                <a:gd name="connsiteY27" fmla="*/ 1139519 h 1892144"/>
                <a:gd name="connsiteX28" fmla="*/ 834892 w 5086950"/>
                <a:gd name="connsiteY28" fmla="*/ 1038368 h 1892144"/>
                <a:gd name="connsiteX29" fmla="*/ 596176 w 5086950"/>
                <a:gd name="connsiteY29" fmla="*/ 900804 h 1892144"/>
                <a:gd name="connsiteX30" fmla="*/ 244173 w 5086950"/>
                <a:gd name="connsiteY30" fmla="*/ 743009 h 1892144"/>
                <a:gd name="connsiteX31" fmla="*/ 199667 w 5086950"/>
                <a:gd name="connsiteY31" fmla="*/ 734917 h 1892144"/>
                <a:gd name="connsiteX32" fmla="*/ 183483 w 5086950"/>
                <a:gd name="connsiteY32" fmla="*/ 726825 h 1892144"/>
                <a:gd name="connsiteX33" fmla="*/ 47531 w 5086950"/>
                <a:gd name="connsiteY33" fmla="*/ 688846 h 1892144"/>
                <a:gd name="connsiteX0" fmla="*/ 48328 w 5089360"/>
                <a:gd name="connsiteY0" fmla="*/ 690411 h 1892144"/>
                <a:gd name="connsiteX1" fmla="*/ 19719 w 5089360"/>
                <a:gd name="connsiteY1" fmla="*/ 573502 h 1892144"/>
                <a:gd name="connsiteX2" fmla="*/ 377620 w 5089360"/>
                <a:gd name="connsiteY2" fmla="*/ 516827 h 1892144"/>
                <a:gd name="connsiteX3" fmla="*/ 950590 w 5089360"/>
                <a:gd name="connsiteY3" fmla="*/ 391006 h 1892144"/>
                <a:gd name="connsiteX4" fmla="*/ 1428020 w 5089360"/>
                <a:gd name="connsiteY4" fmla="*/ 265579 h 1892144"/>
                <a:gd name="connsiteX5" fmla="*/ 1805015 w 5089360"/>
                <a:gd name="connsiteY5" fmla="*/ 162894 h 1892144"/>
                <a:gd name="connsiteX6" fmla="*/ 2619288 w 5089360"/>
                <a:gd name="connsiteY6" fmla="*/ 7815 h 1892144"/>
                <a:gd name="connsiteX7" fmla="*/ 3370716 w 5089360"/>
                <a:gd name="connsiteY7" fmla="*/ 36875 h 1892144"/>
                <a:gd name="connsiteX8" fmla="*/ 3636310 w 5089360"/>
                <a:gd name="connsiteY8" fmla="*/ 83357 h 1892144"/>
                <a:gd name="connsiteX9" fmla="*/ 4426119 w 5089360"/>
                <a:gd name="connsiteY9" fmla="*/ 95646 h 1892144"/>
                <a:gd name="connsiteX10" fmla="*/ 5058287 w 5089360"/>
                <a:gd name="connsiteY10" fmla="*/ 91314 h 1892144"/>
                <a:gd name="connsiteX11" fmla="*/ 4992562 w 5089360"/>
                <a:gd name="connsiteY11" fmla="*/ 1014092 h 1892144"/>
                <a:gd name="connsiteX12" fmla="*/ 5020884 w 5089360"/>
                <a:gd name="connsiteY12" fmla="*/ 1463200 h 1892144"/>
                <a:gd name="connsiteX13" fmla="*/ 5000654 w 5089360"/>
                <a:gd name="connsiteY13" fmla="*/ 1523891 h 1892144"/>
                <a:gd name="connsiteX14" fmla="*/ 4956148 w 5089360"/>
                <a:gd name="connsiteY14" fmla="*/ 1665501 h 1892144"/>
                <a:gd name="connsiteX15" fmla="*/ 4721479 w 5089360"/>
                <a:gd name="connsiteY15" fmla="*/ 1867802 h 1892144"/>
                <a:gd name="connsiteX16" fmla="*/ 4438257 w 5089360"/>
                <a:gd name="connsiteY16" fmla="*/ 1883986 h 1892144"/>
                <a:gd name="connsiteX17" fmla="*/ 4235956 w 5089360"/>
                <a:gd name="connsiteY17" fmla="*/ 1892078 h 1892144"/>
                <a:gd name="connsiteX18" fmla="*/ 3908229 w 5089360"/>
                <a:gd name="connsiteY18" fmla="*/ 1883986 h 1892144"/>
                <a:gd name="connsiteX19" fmla="*/ 3645238 w 5089360"/>
                <a:gd name="connsiteY19" fmla="*/ 1835434 h 1892144"/>
                <a:gd name="connsiteX20" fmla="*/ 3442937 w 5089360"/>
                <a:gd name="connsiteY20" fmla="*/ 1786882 h 1892144"/>
                <a:gd name="connsiteX21" fmla="*/ 3204222 w 5089360"/>
                <a:gd name="connsiteY21" fmla="*/ 1657409 h 1892144"/>
                <a:gd name="connsiteX22" fmla="*/ 2925047 w 5089360"/>
                <a:gd name="connsiteY22" fmla="*/ 1552213 h 1892144"/>
                <a:gd name="connsiteX23" fmla="*/ 2722746 w 5089360"/>
                <a:gd name="connsiteY23" fmla="*/ 1495568 h 1892144"/>
                <a:gd name="connsiteX24" fmla="*/ 2374788 w 5089360"/>
                <a:gd name="connsiteY24" fmla="*/ 1434878 h 1892144"/>
                <a:gd name="connsiteX25" fmla="*/ 1804300 w 5089360"/>
                <a:gd name="connsiteY25" fmla="*/ 1273038 h 1892144"/>
                <a:gd name="connsiteX26" fmla="*/ 1282363 w 5089360"/>
                <a:gd name="connsiteY26" fmla="*/ 1204255 h 1892144"/>
                <a:gd name="connsiteX27" fmla="*/ 1043648 w 5089360"/>
                <a:gd name="connsiteY27" fmla="*/ 1139519 h 1892144"/>
                <a:gd name="connsiteX28" fmla="*/ 837302 w 5089360"/>
                <a:gd name="connsiteY28" fmla="*/ 1038368 h 1892144"/>
                <a:gd name="connsiteX29" fmla="*/ 598586 w 5089360"/>
                <a:gd name="connsiteY29" fmla="*/ 900804 h 1892144"/>
                <a:gd name="connsiteX30" fmla="*/ 246583 w 5089360"/>
                <a:gd name="connsiteY30" fmla="*/ 743009 h 1892144"/>
                <a:gd name="connsiteX31" fmla="*/ 202077 w 5089360"/>
                <a:gd name="connsiteY31" fmla="*/ 734917 h 1892144"/>
                <a:gd name="connsiteX32" fmla="*/ 185893 w 5089360"/>
                <a:gd name="connsiteY32" fmla="*/ 726825 h 1892144"/>
                <a:gd name="connsiteX33" fmla="*/ 49941 w 5089360"/>
                <a:gd name="connsiteY33" fmla="*/ 688846 h 1892144"/>
                <a:gd name="connsiteX0" fmla="*/ 48328 w 5089360"/>
                <a:gd name="connsiteY0" fmla="*/ 690411 h 1892144"/>
                <a:gd name="connsiteX1" fmla="*/ 19719 w 5089360"/>
                <a:gd name="connsiteY1" fmla="*/ 573502 h 1892144"/>
                <a:gd name="connsiteX2" fmla="*/ 377620 w 5089360"/>
                <a:gd name="connsiteY2" fmla="*/ 516827 h 1892144"/>
                <a:gd name="connsiteX3" fmla="*/ 950590 w 5089360"/>
                <a:gd name="connsiteY3" fmla="*/ 391006 h 1892144"/>
                <a:gd name="connsiteX4" fmla="*/ 1428020 w 5089360"/>
                <a:gd name="connsiteY4" fmla="*/ 265579 h 1892144"/>
                <a:gd name="connsiteX5" fmla="*/ 1805015 w 5089360"/>
                <a:gd name="connsiteY5" fmla="*/ 162894 h 1892144"/>
                <a:gd name="connsiteX6" fmla="*/ 2619288 w 5089360"/>
                <a:gd name="connsiteY6" fmla="*/ 7815 h 1892144"/>
                <a:gd name="connsiteX7" fmla="*/ 3370716 w 5089360"/>
                <a:gd name="connsiteY7" fmla="*/ 36875 h 1892144"/>
                <a:gd name="connsiteX8" fmla="*/ 3636310 w 5089360"/>
                <a:gd name="connsiteY8" fmla="*/ 83357 h 1892144"/>
                <a:gd name="connsiteX9" fmla="*/ 4426119 w 5089360"/>
                <a:gd name="connsiteY9" fmla="*/ 95646 h 1892144"/>
                <a:gd name="connsiteX10" fmla="*/ 5058287 w 5089360"/>
                <a:gd name="connsiteY10" fmla="*/ 91314 h 1892144"/>
                <a:gd name="connsiteX11" fmla="*/ 4992562 w 5089360"/>
                <a:gd name="connsiteY11" fmla="*/ 1014092 h 1892144"/>
                <a:gd name="connsiteX12" fmla="*/ 5020884 w 5089360"/>
                <a:gd name="connsiteY12" fmla="*/ 1463200 h 1892144"/>
                <a:gd name="connsiteX13" fmla="*/ 5000654 w 5089360"/>
                <a:gd name="connsiteY13" fmla="*/ 1523891 h 1892144"/>
                <a:gd name="connsiteX14" fmla="*/ 4956148 w 5089360"/>
                <a:gd name="connsiteY14" fmla="*/ 1665501 h 1892144"/>
                <a:gd name="connsiteX15" fmla="*/ 4721479 w 5089360"/>
                <a:gd name="connsiteY15" fmla="*/ 1867802 h 1892144"/>
                <a:gd name="connsiteX16" fmla="*/ 4438257 w 5089360"/>
                <a:gd name="connsiteY16" fmla="*/ 1883986 h 1892144"/>
                <a:gd name="connsiteX17" fmla="*/ 4235956 w 5089360"/>
                <a:gd name="connsiteY17" fmla="*/ 1892078 h 1892144"/>
                <a:gd name="connsiteX18" fmla="*/ 3908229 w 5089360"/>
                <a:gd name="connsiteY18" fmla="*/ 1883986 h 1892144"/>
                <a:gd name="connsiteX19" fmla="*/ 3645238 w 5089360"/>
                <a:gd name="connsiteY19" fmla="*/ 1835434 h 1892144"/>
                <a:gd name="connsiteX20" fmla="*/ 3442937 w 5089360"/>
                <a:gd name="connsiteY20" fmla="*/ 1786882 h 1892144"/>
                <a:gd name="connsiteX21" fmla="*/ 3204222 w 5089360"/>
                <a:gd name="connsiteY21" fmla="*/ 1657409 h 1892144"/>
                <a:gd name="connsiteX22" fmla="*/ 2925047 w 5089360"/>
                <a:gd name="connsiteY22" fmla="*/ 1552213 h 1892144"/>
                <a:gd name="connsiteX23" fmla="*/ 2722746 w 5089360"/>
                <a:gd name="connsiteY23" fmla="*/ 1495568 h 1892144"/>
                <a:gd name="connsiteX24" fmla="*/ 2374788 w 5089360"/>
                <a:gd name="connsiteY24" fmla="*/ 1434878 h 1892144"/>
                <a:gd name="connsiteX25" fmla="*/ 1804300 w 5089360"/>
                <a:gd name="connsiteY25" fmla="*/ 1273038 h 1892144"/>
                <a:gd name="connsiteX26" fmla="*/ 1282363 w 5089360"/>
                <a:gd name="connsiteY26" fmla="*/ 1204255 h 1892144"/>
                <a:gd name="connsiteX27" fmla="*/ 1043648 w 5089360"/>
                <a:gd name="connsiteY27" fmla="*/ 1139519 h 1892144"/>
                <a:gd name="connsiteX28" fmla="*/ 837302 w 5089360"/>
                <a:gd name="connsiteY28" fmla="*/ 1038368 h 1892144"/>
                <a:gd name="connsiteX29" fmla="*/ 598586 w 5089360"/>
                <a:gd name="connsiteY29" fmla="*/ 900804 h 1892144"/>
                <a:gd name="connsiteX30" fmla="*/ 246583 w 5089360"/>
                <a:gd name="connsiteY30" fmla="*/ 743009 h 1892144"/>
                <a:gd name="connsiteX31" fmla="*/ 202077 w 5089360"/>
                <a:gd name="connsiteY31" fmla="*/ 734917 h 1892144"/>
                <a:gd name="connsiteX32" fmla="*/ 185893 w 5089360"/>
                <a:gd name="connsiteY32" fmla="*/ 726825 h 1892144"/>
                <a:gd name="connsiteX33" fmla="*/ 49941 w 5089360"/>
                <a:gd name="connsiteY33" fmla="*/ 688846 h 1892144"/>
                <a:gd name="connsiteX0" fmla="*/ 48328 w 5089360"/>
                <a:gd name="connsiteY0" fmla="*/ 690411 h 1892144"/>
                <a:gd name="connsiteX1" fmla="*/ 19719 w 5089360"/>
                <a:gd name="connsiteY1" fmla="*/ 573502 h 1892144"/>
                <a:gd name="connsiteX2" fmla="*/ 377620 w 5089360"/>
                <a:gd name="connsiteY2" fmla="*/ 516827 h 1892144"/>
                <a:gd name="connsiteX3" fmla="*/ 838076 w 5089360"/>
                <a:gd name="connsiteY3" fmla="*/ 412437 h 1892144"/>
                <a:gd name="connsiteX4" fmla="*/ 1428020 w 5089360"/>
                <a:gd name="connsiteY4" fmla="*/ 265579 h 1892144"/>
                <a:gd name="connsiteX5" fmla="*/ 1805015 w 5089360"/>
                <a:gd name="connsiteY5" fmla="*/ 162894 h 1892144"/>
                <a:gd name="connsiteX6" fmla="*/ 2619288 w 5089360"/>
                <a:gd name="connsiteY6" fmla="*/ 7815 h 1892144"/>
                <a:gd name="connsiteX7" fmla="*/ 3370716 w 5089360"/>
                <a:gd name="connsiteY7" fmla="*/ 36875 h 1892144"/>
                <a:gd name="connsiteX8" fmla="*/ 3636310 w 5089360"/>
                <a:gd name="connsiteY8" fmla="*/ 83357 h 1892144"/>
                <a:gd name="connsiteX9" fmla="*/ 4426119 w 5089360"/>
                <a:gd name="connsiteY9" fmla="*/ 95646 h 1892144"/>
                <a:gd name="connsiteX10" fmla="*/ 5058287 w 5089360"/>
                <a:gd name="connsiteY10" fmla="*/ 91314 h 1892144"/>
                <a:gd name="connsiteX11" fmla="*/ 4992562 w 5089360"/>
                <a:gd name="connsiteY11" fmla="*/ 1014092 h 1892144"/>
                <a:gd name="connsiteX12" fmla="*/ 5020884 w 5089360"/>
                <a:gd name="connsiteY12" fmla="*/ 1463200 h 1892144"/>
                <a:gd name="connsiteX13" fmla="*/ 5000654 w 5089360"/>
                <a:gd name="connsiteY13" fmla="*/ 1523891 h 1892144"/>
                <a:gd name="connsiteX14" fmla="*/ 4956148 w 5089360"/>
                <a:gd name="connsiteY14" fmla="*/ 1665501 h 1892144"/>
                <a:gd name="connsiteX15" fmla="*/ 4721479 w 5089360"/>
                <a:gd name="connsiteY15" fmla="*/ 1867802 h 1892144"/>
                <a:gd name="connsiteX16" fmla="*/ 4438257 w 5089360"/>
                <a:gd name="connsiteY16" fmla="*/ 1883986 h 1892144"/>
                <a:gd name="connsiteX17" fmla="*/ 4235956 w 5089360"/>
                <a:gd name="connsiteY17" fmla="*/ 1892078 h 1892144"/>
                <a:gd name="connsiteX18" fmla="*/ 3908229 w 5089360"/>
                <a:gd name="connsiteY18" fmla="*/ 1883986 h 1892144"/>
                <a:gd name="connsiteX19" fmla="*/ 3645238 w 5089360"/>
                <a:gd name="connsiteY19" fmla="*/ 1835434 h 1892144"/>
                <a:gd name="connsiteX20" fmla="*/ 3442937 w 5089360"/>
                <a:gd name="connsiteY20" fmla="*/ 1786882 h 1892144"/>
                <a:gd name="connsiteX21" fmla="*/ 3204222 w 5089360"/>
                <a:gd name="connsiteY21" fmla="*/ 1657409 h 1892144"/>
                <a:gd name="connsiteX22" fmla="*/ 2925047 w 5089360"/>
                <a:gd name="connsiteY22" fmla="*/ 1552213 h 1892144"/>
                <a:gd name="connsiteX23" fmla="*/ 2722746 w 5089360"/>
                <a:gd name="connsiteY23" fmla="*/ 1495568 h 1892144"/>
                <a:gd name="connsiteX24" fmla="*/ 2374788 w 5089360"/>
                <a:gd name="connsiteY24" fmla="*/ 1434878 h 1892144"/>
                <a:gd name="connsiteX25" fmla="*/ 1804300 w 5089360"/>
                <a:gd name="connsiteY25" fmla="*/ 1273038 h 1892144"/>
                <a:gd name="connsiteX26" fmla="*/ 1282363 w 5089360"/>
                <a:gd name="connsiteY26" fmla="*/ 1204255 h 1892144"/>
                <a:gd name="connsiteX27" fmla="*/ 1043648 w 5089360"/>
                <a:gd name="connsiteY27" fmla="*/ 1139519 h 1892144"/>
                <a:gd name="connsiteX28" fmla="*/ 837302 w 5089360"/>
                <a:gd name="connsiteY28" fmla="*/ 1038368 h 1892144"/>
                <a:gd name="connsiteX29" fmla="*/ 598586 w 5089360"/>
                <a:gd name="connsiteY29" fmla="*/ 900804 h 1892144"/>
                <a:gd name="connsiteX30" fmla="*/ 246583 w 5089360"/>
                <a:gd name="connsiteY30" fmla="*/ 743009 h 1892144"/>
                <a:gd name="connsiteX31" fmla="*/ 202077 w 5089360"/>
                <a:gd name="connsiteY31" fmla="*/ 734917 h 1892144"/>
                <a:gd name="connsiteX32" fmla="*/ 185893 w 5089360"/>
                <a:gd name="connsiteY32" fmla="*/ 726825 h 1892144"/>
                <a:gd name="connsiteX33" fmla="*/ 49941 w 5089360"/>
                <a:gd name="connsiteY33" fmla="*/ 688846 h 1892144"/>
                <a:gd name="connsiteX0" fmla="*/ 48583 w 5089615"/>
                <a:gd name="connsiteY0" fmla="*/ 690411 h 1892144"/>
                <a:gd name="connsiteX1" fmla="*/ 19974 w 5089615"/>
                <a:gd name="connsiteY1" fmla="*/ 573502 h 1892144"/>
                <a:gd name="connsiteX2" fmla="*/ 381447 w 5089615"/>
                <a:gd name="connsiteY2" fmla="*/ 509684 h 1892144"/>
                <a:gd name="connsiteX3" fmla="*/ 838331 w 5089615"/>
                <a:gd name="connsiteY3" fmla="*/ 412437 h 1892144"/>
                <a:gd name="connsiteX4" fmla="*/ 1428275 w 5089615"/>
                <a:gd name="connsiteY4" fmla="*/ 265579 h 1892144"/>
                <a:gd name="connsiteX5" fmla="*/ 1805270 w 5089615"/>
                <a:gd name="connsiteY5" fmla="*/ 162894 h 1892144"/>
                <a:gd name="connsiteX6" fmla="*/ 2619543 w 5089615"/>
                <a:gd name="connsiteY6" fmla="*/ 7815 h 1892144"/>
                <a:gd name="connsiteX7" fmla="*/ 3370971 w 5089615"/>
                <a:gd name="connsiteY7" fmla="*/ 36875 h 1892144"/>
                <a:gd name="connsiteX8" fmla="*/ 3636565 w 5089615"/>
                <a:gd name="connsiteY8" fmla="*/ 83357 h 1892144"/>
                <a:gd name="connsiteX9" fmla="*/ 4426374 w 5089615"/>
                <a:gd name="connsiteY9" fmla="*/ 95646 h 1892144"/>
                <a:gd name="connsiteX10" fmla="*/ 5058542 w 5089615"/>
                <a:gd name="connsiteY10" fmla="*/ 91314 h 1892144"/>
                <a:gd name="connsiteX11" fmla="*/ 4992817 w 5089615"/>
                <a:gd name="connsiteY11" fmla="*/ 1014092 h 1892144"/>
                <a:gd name="connsiteX12" fmla="*/ 5021139 w 5089615"/>
                <a:gd name="connsiteY12" fmla="*/ 1463200 h 1892144"/>
                <a:gd name="connsiteX13" fmla="*/ 5000909 w 5089615"/>
                <a:gd name="connsiteY13" fmla="*/ 1523891 h 1892144"/>
                <a:gd name="connsiteX14" fmla="*/ 4956403 w 5089615"/>
                <a:gd name="connsiteY14" fmla="*/ 1665501 h 1892144"/>
                <a:gd name="connsiteX15" fmla="*/ 4721734 w 5089615"/>
                <a:gd name="connsiteY15" fmla="*/ 1867802 h 1892144"/>
                <a:gd name="connsiteX16" fmla="*/ 4438512 w 5089615"/>
                <a:gd name="connsiteY16" fmla="*/ 1883986 h 1892144"/>
                <a:gd name="connsiteX17" fmla="*/ 4236211 w 5089615"/>
                <a:gd name="connsiteY17" fmla="*/ 1892078 h 1892144"/>
                <a:gd name="connsiteX18" fmla="*/ 3908484 w 5089615"/>
                <a:gd name="connsiteY18" fmla="*/ 1883986 h 1892144"/>
                <a:gd name="connsiteX19" fmla="*/ 3645493 w 5089615"/>
                <a:gd name="connsiteY19" fmla="*/ 1835434 h 1892144"/>
                <a:gd name="connsiteX20" fmla="*/ 3443192 w 5089615"/>
                <a:gd name="connsiteY20" fmla="*/ 1786882 h 1892144"/>
                <a:gd name="connsiteX21" fmla="*/ 3204477 w 5089615"/>
                <a:gd name="connsiteY21" fmla="*/ 1657409 h 1892144"/>
                <a:gd name="connsiteX22" fmla="*/ 2925302 w 5089615"/>
                <a:gd name="connsiteY22" fmla="*/ 1552213 h 1892144"/>
                <a:gd name="connsiteX23" fmla="*/ 2723001 w 5089615"/>
                <a:gd name="connsiteY23" fmla="*/ 1495568 h 1892144"/>
                <a:gd name="connsiteX24" fmla="*/ 2375043 w 5089615"/>
                <a:gd name="connsiteY24" fmla="*/ 1434878 h 1892144"/>
                <a:gd name="connsiteX25" fmla="*/ 1804555 w 5089615"/>
                <a:gd name="connsiteY25" fmla="*/ 1273038 h 1892144"/>
                <a:gd name="connsiteX26" fmla="*/ 1282618 w 5089615"/>
                <a:gd name="connsiteY26" fmla="*/ 1204255 h 1892144"/>
                <a:gd name="connsiteX27" fmla="*/ 1043903 w 5089615"/>
                <a:gd name="connsiteY27" fmla="*/ 1139519 h 1892144"/>
                <a:gd name="connsiteX28" fmla="*/ 837557 w 5089615"/>
                <a:gd name="connsiteY28" fmla="*/ 1038368 h 1892144"/>
                <a:gd name="connsiteX29" fmla="*/ 598841 w 5089615"/>
                <a:gd name="connsiteY29" fmla="*/ 900804 h 1892144"/>
                <a:gd name="connsiteX30" fmla="*/ 246838 w 5089615"/>
                <a:gd name="connsiteY30" fmla="*/ 743009 h 1892144"/>
                <a:gd name="connsiteX31" fmla="*/ 202332 w 5089615"/>
                <a:gd name="connsiteY31" fmla="*/ 734917 h 1892144"/>
                <a:gd name="connsiteX32" fmla="*/ 186148 w 5089615"/>
                <a:gd name="connsiteY32" fmla="*/ 726825 h 1892144"/>
                <a:gd name="connsiteX33" fmla="*/ 50196 w 5089615"/>
                <a:gd name="connsiteY33" fmla="*/ 688846 h 1892144"/>
                <a:gd name="connsiteX0" fmla="*/ 48329 w 5089361"/>
                <a:gd name="connsiteY0" fmla="*/ 690411 h 1892144"/>
                <a:gd name="connsiteX1" fmla="*/ 19720 w 5089361"/>
                <a:gd name="connsiteY1" fmla="*/ 573502 h 1892144"/>
                <a:gd name="connsiteX2" fmla="*/ 377621 w 5089361"/>
                <a:gd name="connsiteY2" fmla="*/ 497182 h 1892144"/>
                <a:gd name="connsiteX3" fmla="*/ 838077 w 5089361"/>
                <a:gd name="connsiteY3" fmla="*/ 412437 h 1892144"/>
                <a:gd name="connsiteX4" fmla="*/ 1428021 w 5089361"/>
                <a:gd name="connsiteY4" fmla="*/ 265579 h 1892144"/>
                <a:gd name="connsiteX5" fmla="*/ 1805016 w 5089361"/>
                <a:gd name="connsiteY5" fmla="*/ 162894 h 1892144"/>
                <a:gd name="connsiteX6" fmla="*/ 2619289 w 5089361"/>
                <a:gd name="connsiteY6" fmla="*/ 7815 h 1892144"/>
                <a:gd name="connsiteX7" fmla="*/ 3370717 w 5089361"/>
                <a:gd name="connsiteY7" fmla="*/ 36875 h 1892144"/>
                <a:gd name="connsiteX8" fmla="*/ 3636311 w 5089361"/>
                <a:gd name="connsiteY8" fmla="*/ 83357 h 1892144"/>
                <a:gd name="connsiteX9" fmla="*/ 4426120 w 5089361"/>
                <a:gd name="connsiteY9" fmla="*/ 95646 h 1892144"/>
                <a:gd name="connsiteX10" fmla="*/ 5058288 w 5089361"/>
                <a:gd name="connsiteY10" fmla="*/ 91314 h 1892144"/>
                <a:gd name="connsiteX11" fmla="*/ 4992563 w 5089361"/>
                <a:gd name="connsiteY11" fmla="*/ 1014092 h 1892144"/>
                <a:gd name="connsiteX12" fmla="*/ 5020885 w 5089361"/>
                <a:gd name="connsiteY12" fmla="*/ 1463200 h 1892144"/>
                <a:gd name="connsiteX13" fmla="*/ 5000655 w 5089361"/>
                <a:gd name="connsiteY13" fmla="*/ 1523891 h 1892144"/>
                <a:gd name="connsiteX14" fmla="*/ 4956149 w 5089361"/>
                <a:gd name="connsiteY14" fmla="*/ 1665501 h 1892144"/>
                <a:gd name="connsiteX15" fmla="*/ 4721480 w 5089361"/>
                <a:gd name="connsiteY15" fmla="*/ 1867802 h 1892144"/>
                <a:gd name="connsiteX16" fmla="*/ 4438258 w 5089361"/>
                <a:gd name="connsiteY16" fmla="*/ 1883986 h 1892144"/>
                <a:gd name="connsiteX17" fmla="*/ 4235957 w 5089361"/>
                <a:gd name="connsiteY17" fmla="*/ 1892078 h 1892144"/>
                <a:gd name="connsiteX18" fmla="*/ 3908230 w 5089361"/>
                <a:gd name="connsiteY18" fmla="*/ 1883986 h 1892144"/>
                <a:gd name="connsiteX19" fmla="*/ 3645239 w 5089361"/>
                <a:gd name="connsiteY19" fmla="*/ 1835434 h 1892144"/>
                <a:gd name="connsiteX20" fmla="*/ 3442938 w 5089361"/>
                <a:gd name="connsiteY20" fmla="*/ 1786882 h 1892144"/>
                <a:gd name="connsiteX21" fmla="*/ 3204223 w 5089361"/>
                <a:gd name="connsiteY21" fmla="*/ 1657409 h 1892144"/>
                <a:gd name="connsiteX22" fmla="*/ 2925048 w 5089361"/>
                <a:gd name="connsiteY22" fmla="*/ 1552213 h 1892144"/>
                <a:gd name="connsiteX23" fmla="*/ 2722747 w 5089361"/>
                <a:gd name="connsiteY23" fmla="*/ 1495568 h 1892144"/>
                <a:gd name="connsiteX24" fmla="*/ 2374789 w 5089361"/>
                <a:gd name="connsiteY24" fmla="*/ 1434878 h 1892144"/>
                <a:gd name="connsiteX25" fmla="*/ 1804301 w 5089361"/>
                <a:gd name="connsiteY25" fmla="*/ 1273038 h 1892144"/>
                <a:gd name="connsiteX26" fmla="*/ 1282364 w 5089361"/>
                <a:gd name="connsiteY26" fmla="*/ 1204255 h 1892144"/>
                <a:gd name="connsiteX27" fmla="*/ 1043649 w 5089361"/>
                <a:gd name="connsiteY27" fmla="*/ 1139519 h 1892144"/>
                <a:gd name="connsiteX28" fmla="*/ 837303 w 5089361"/>
                <a:gd name="connsiteY28" fmla="*/ 1038368 h 1892144"/>
                <a:gd name="connsiteX29" fmla="*/ 598587 w 5089361"/>
                <a:gd name="connsiteY29" fmla="*/ 900804 h 1892144"/>
                <a:gd name="connsiteX30" fmla="*/ 246584 w 5089361"/>
                <a:gd name="connsiteY30" fmla="*/ 743009 h 1892144"/>
                <a:gd name="connsiteX31" fmla="*/ 202078 w 5089361"/>
                <a:gd name="connsiteY31" fmla="*/ 734917 h 1892144"/>
                <a:gd name="connsiteX32" fmla="*/ 185894 w 5089361"/>
                <a:gd name="connsiteY32" fmla="*/ 726825 h 1892144"/>
                <a:gd name="connsiteX33" fmla="*/ 49942 w 5089361"/>
                <a:gd name="connsiteY33" fmla="*/ 688846 h 1892144"/>
                <a:gd name="connsiteX0" fmla="*/ 48285 w 5089317"/>
                <a:gd name="connsiteY0" fmla="*/ 690411 h 1892144"/>
                <a:gd name="connsiteX1" fmla="*/ 19676 w 5089317"/>
                <a:gd name="connsiteY1" fmla="*/ 573502 h 1892144"/>
                <a:gd name="connsiteX2" fmla="*/ 377577 w 5089317"/>
                <a:gd name="connsiteY2" fmla="*/ 497182 h 1892144"/>
                <a:gd name="connsiteX3" fmla="*/ 838033 w 5089317"/>
                <a:gd name="connsiteY3" fmla="*/ 412437 h 1892144"/>
                <a:gd name="connsiteX4" fmla="*/ 1427977 w 5089317"/>
                <a:gd name="connsiteY4" fmla="*/ 265579 h 1892144"/>
                <a:gd name="connsiteX5" fmla="*/ 1804972 w 5089317"/>
                <a:gd name="connsiteY5" fmla="*/ 162894 h 1892144"/>
                <a:gd name="connsiteX6" fmla="*/ 2619245 w 5089317"/>
                <a:gd name="connsiteY6" fmla="*/ 7815 h 1892144"/>
                <a:gd name="connsiteX7" fmla="*/ 3370673 w 5089317"/>
                <a:gd name="connsiteY7" fmla="*/ 36875 h 1892144"/>
                <a:gd name="connsiteX8" fmla="*/ 3636267 w 5089317"/>
                <a:gd name="connsiteY8" fmla="*/ 83357 h 1892144"/>
                <a:gd name="connsiteX9" fmla="*/ 4426076 w 5089317"/>
                <a:gd name="connsiteY9" fmla="*/ 95646 h 1892144"/>
                <a:gd name="connsiteX10" fmla="*/ 5058244 w 5089317"/>
                <a:gd name="connsiteY10" fmla="*/ 91314 h 1892144"/>
                <a:gd name="connsiteX11" fmla="*/ 4992519 w 5089317"/>
                <a:gd name="connsiteY11" fmla="*/ 1014092 h 1892144"/>
                <a:gd name="connsiteX12" fmla="*/ 5020841 w 5089317"/>
                <a:gd name="connsiteY12" fmla="*/ 1463200 h 1892144"/>
                <a:gd name="connsiteX13" fmla="*/ 5000611 w 5089317"/>
                <a:gd name="connsiteY13" fmla="*/ 1523891 h 1892144"/>
                <a:gd name="connsiteX14" fmla="*/ 4956105 w 5089317"/>
                <a:gd name="connsiteY14" fmla="*/ 1665501 h 1892144"/>
                <a:gd name="connsiteX15" fmla="*/ 4721436 w 5089317"/>
                <a:gd name="connsiteY15" fmla="*/ 1867802 h 1892144"/>
                <a:gd name="connsiteX16" fmla="*/ 4438214 w 5089317"/>
                <a:gd name="connsiteY16" fmla="*/ 1883986 h 1892144"/>
                <a:gd name="connsiteX17" fmla="*/ 4235913 w 5089317"/>
                <a:gd name="connsiteY17" fmla="*/ 1892078 h 1892144"/>
                <a:gd name="connsiteX18" fmla="*/ 3908186 w 5089317"/>
                <a:gd name="connsiteY18" fmla="*/ 1883986 h 1892144"/>
                <a:gd name="connsiteX19" fmla="*/ 3645195 w 5089317"/>
                <a:gd name="connsiteY19" fmla="*/ 1835434 h 1892144"/>
                <a:gd name="connsiteX20" fmla="*/ 3442894 w 5089317"/>
                <a:gd name="connsiteY20" fmla="*/ 1786882 h 1892144"/>
                <a:gd name="connsiteX21" fmla="*/ 3204179 w 5089317"/>
                <a:gd name="connsiteY21" fmla="*/ 1657409 h 1892144"/>
                <a:gd name="connsiteX22" fmla="*/ 2925004 w 5089317"/>
                <a:gd name="connsiteY22" fmla="*/ 1552213 h 1892144"/>
                <a:gd name="connsiteX23" fmla="*/ 2722703 w 5089317"/>
                <a:gd name="connsiteY23" fmla="*/ 1495568 h 1892144"/>
                <a:gd name="connsiteX24" fmla="*/ 2374745 w 5089317"/>
                <a:gd name="connsiteY24" fmla="*/ 1434878 h 1892144"/>
                <a:gd name="connsiteX25" fmla="*/ 1804257 w 5089317"/>
                <a:gd name="connsiteY25" fmla="*/ 1273038 h 1892144"/>
                <a:gd name="connsiteX26" fmla="*/ 1282320 w 5089317"/>
                <a:gd name="connsiteY26" fmla="*/ 1204255 h 1892144"/>
                <a:gd name="connsiteX27" fmla="*/ 1043605 w 5089317"/>
                <a:gd name="connsiteY27" fmla="*/ 1139519 h 1892144"/>
                <a:gd name="connsiteX28" fmla="*/ 837259 w 5089317"/>
                <a:gd name="connsiteY28" fmla="*/ 1038368 h 1892144"/>
                <a:gd name="connsiteX29" fmla="*/ 598543 w 5089317"/>
                <a:gd name="connsiteY29" fmla="*/ 900804 h 1892144"/>
                <a:gd name="connsiteX30" fmla="*/ 246540 w 5089317"/>
                <a:gd name="connsiteY30" fmla="*/ 743009 h 1892144"/>
                <a:gd name="connsiteX31" fmla="*/ 202034 w 5089317"/>
                <a:gd name="connsiteY31" fmla="*/ 734917 h 1892144"/>
                <a:gd name="connsiteX32" fmla="*/ 185850 w 5089317"/>
                <a:gd name="connsiteY32" fmla="*/ 726825 h 1892144"/>
                <a:gd name="connsiteX33" fmla="*/ 49898 w 5089317"/>
                <a:gd name="connsiteY33" fmla="*/ 688846 h 1892144"/>
                <a:gd name="connsiteX0" fmla="*/ 48285 w 5089317"/>
                <a:gd name="connsiteY0" fmla="*/ 690411 h 1892144"/>
                <a:gd name="connsiteX1" fmla="*/ 19676 w 5089317"/>
                <a:gd name="connsiteY1" fmla="*/ 573502 h 1892144"/>
                <a:gd name="connsiteX2" fmla="*/ 377577 w 5089317"/>
                <a:gd name="connsiteY2" fmla="*/ 497182 h 1892144"/>
                <a:gd name="connsiteX3" fmla="*/ 838033 w 5089317"/>
                <a:gd name="connsiteY3" fmla="*/ 412437 h 1892144"/>
                <a:gd name="connsiteX4" fmla="*/ 1580999 w 5089317"/>
                <a:gd name="connsiteY4" fmla="*/ 638803 h 1892144"/>
                <a:gd name="connsiteX5" fmla="*/ 1804972 w 5089317"/>
                <a:gd name="connsiteY5" fmla="*/ 162894 h 1892144"/>
                <a:gd name="connsiteX6" fmla="*/ 2619245 w 5089317"/>
                <a:gd name="connsiteY6" fmla="*/ 7815 h 1892144"/>
                <a:gd name="connsiteX7" fmla="*/ 3370673 w 5089317"/>
                <a:gd name="connsiteY7" fmla="*/ 36875 h 1892144"/>
                <a:gd name="connsiteX8" fmla="*/ 3636267 w 5089317"/>
                <a:gd name="connsiteY8" fmla="*/ 83357 h 1892144"/>
                <a:gd name="connsiteX9" fmla="*/ 4426076 w 5089317"/>
                <a:gd name="connsiteY9" fmla="*/ 95646 h 1892144"/>
                <a:gd name="connsiteX10" fmla="*/ 5058244 w 5089317"/>
                <a:gd name="connsiteY10" fmla="*/ 91314 h 1892144"/>
                <a:gd name="connsiteX11" fmla="*/ 4992519 w 5089317"/>
                <a:gd name="connsiteY11" fmla="*/ 1014092 h 1892144"/>
                <a:gd name="connsiteX12" fmla="*/ 5020841 w 5089317"/>
                <a:gd name="connsiteY12" fmla="*/ 1463200 h 1892144"/>
                <a:gd name="connsiteX13" fmla="*/ 5000611 w 5089317"/>
                <a:gd name="connsiteY13" fmla="*/ 1523891 h 1892144"/>
                <a:gd name="connsiteX14" fmla="*/ 4956105 w 5089317"/>
                <a:gd name="connsiteY14" fmla="*/ 1665501 h 1892144"/>
                <a:gd name="connsiteX15" fmla="*/ 4721436 w 5089317"/>
                <a:gd name="connsiteY15" fmla="*/ 1867802 h 1892144"/>
                <a:gd name="connsiteX16" fmla="*/ 4438214 w 5089317"/>
                <a:gd name="connsiteY16" fmla="*/ 1883986 h 1892144"/>
                <a:gd name="connsiteX17" fmla="*/ 4235913 w 5089317"/>
                <a:gd name="connsiteY17" fmla="*/ 1892078 h 1892144"/>
                <a:gd name="connsiteX18" fmla="*/ 3908186 w 5089317"/>
                <a:gd name="connsiteY18" fmla="*/ 1883986 h 1892144"/>
                <a:gd name="connsiteX19" fmla="*/ 3645195 w 5089317"/>
                <a:gd name="connsiteY19" fmla="*/ 1835434 h 1892144"/>
                <a:gd name="connsiteX20" fmla="*/ 3442894 w 5089317"/>
                <a:gd name="connsiteY20" fmla="*/ 1786882 h 1892144"/>
                <a:gd name="connsiteX21" fmla="*/ 3204179 w 5089317"/>
                <a:gd name="connsiteY21" fmla="*/ 1657409 h 1892144"/>
                <a:gd name="connsiteX22" fmla="*/ 2925004 w 5089317"/>
                <a:gd name="connsiteY22" fmla="*/ 1552213 h 1892144"/>
                <a:gd name="connsiteX23" fmla="*/ 2722703 w 5089317"/>
                <a:gd name="connsiteY23" fmla="*/ 1495568 h 1892144"/>
                <a:gd name="connsiteX24" fmla="*/ 2374745 w 5089317"/>
                <a:gd name="connsiteY24" fmla="*/ 1434878 h 1892144"/>
                <a:gd name="connsiteX25" fmla="*/ 1804257 w 5089317"/>
                <a:gd name="connsiteY25" fmla="*/ 1273038 h 1892144"/>
                <a:gd name="connsiteX26" fmla="*/ 1282320 w 5089317"/>
                <a:gd name="connsiteY26" fmla="*/ 1204255 h 1892144"/>
                <a:gd name="connsiteX27" fmla="*/ 1043605 w 5089317"/>
                <a:gd name="connsiteY27" fmla="*/ 1139519 h 1892144"/>
                <a:gd name="connsiteX28" fmla="*/ 837259 w 5089317"/>
                <a:gd name="connsiteY28" fmla="*/ 1038368 h 1892144"/>
                <a:gd name="connsiteX29" fmla="*/ 598543 w 5089317"/>
                <a:gd name="connsiteY29" fmla="*/ 900804 h 1892144"/>
                <a:gd name="connsiteX30" fmla="*/ 246540 w 5089317"/>
                <a:gd name="connsiteY30" fmla="*/ 743009 h 1892144"/>
                <a:gd name="connsiteX31" fmla="*/ 202034 w 5089317"/>
                <a:gd name="connsiteY31" fmla="*/ 734917 h 1892144"/>
                <a:gd name="connsiteX32" fmla="*/ 185850 w 5089317"/>
                <a:gd name="connsiteY32" fmla="*/ 726825 h 1892144"/>
                <a:gd name="connsiteX33" fmla="*/ 49898 w 5089317"/>
                <a:gd name="connsiteY33" fmla="*/ 688846 h 1892144"/>
                <a:gd name="connsiteX0" fmla="*/ 48285 w 5089317"/>
                <a:gd name="connsiteY0" fmla="*/ 690411 h 1892144"/>
                <a:gd name="connsiteX1" fmla="*/ 19676 w 5089317"/>
                <a:gd name="connsiteY1" fmla="*/ 573502 h 1892144"/>
                <a:gd name="connsiteX2" fmla="*/ 377577 w 5089317"/>
                <a:gd name="connsiteY2" fmla="*/ 497182 h 1892144"/>
                <a:gd name="connsiteX3" fmla="*/ 886552 w 5089317"/>
                <a:gd name="connsiteY3" fmla="*/ 703552 h 1892144"/>
                <a:gd name="connsiteX4" fmla="*/ 1580999 w 5089317"/>
                <a:gd name="connsiteY4" fmla="*/ 638803 h 1892144"/>
                <a:gd name="connsiteX5" fmla="*/ 1804972 w 5089317"/>
                <a:gd name="connsiteY5" fmla="*/ 162894 h 1892144"/>
                <a:gd name="connsiteX6" fmla="*/ 2619245 w 5089317"/>
                <a:gd name="connsiteY6" fmla="*/ 7815 h 1892144"/>
                <a:gd name="connsiteX7" fmla="*/ 3370673 w 5089317"/>
                <a:gd name="connsiteY7" fmla="*/ 36875 h 1892144"/>
                <a:gd name="connsiteX8" fmla="*/ 3636267 w 5089317"/>
                <a:gd name="connsiteY8" fmla="*/ 83357 h 1892144"/>
                <a:gd name="connsiteX9" fmla="*/ 4426076 w 5089317"/>
                <a:gd name="connsiteY9" fmla="*/ 95646 h 1892144"/>
                <a:gd name="connsiteX10" fmla="*/ 5058244 w 5089317"/>
                <a:gd name="connsiteY10" fmla="*/ 91314 h 1892144"/>
                <a:gd name="connsiteX11" fmla="*/ 4992519 w 5089317"/>
                <a:gd name="connsiteY11" fmla="*/ 1014092 h 1892144"/>
                <a:gd name="connsiteX12" fmla="*/ 5020841 w 5089317"/>
                <a:gd name="connsiteY12" fmla="*/ 1463200 h 1892144"/>
                <a:gd name="connsiteX13" fmla="*/ 5000611 w 5089317"/>
                <a:gd name="connsiteY13" fmla="*/ 1523891 h 1892144"/>
                <a:gd name="connsiteX14" fmla="*/ 4956105 w 5089317"/>
                <a:gd name="connsiteY14" fmla="*/ 1665501 h 1892144"/>
                <a:gd name="connsiteX15" fmla="*/ 4721436 w 5089317"/>
                <a:gd name="connsiteY15" fmla="*/ 1867802 h 1892144"/>
                <a:gd name="connsiteX16" fmla="*/ 4438214 w 5089317"/>
                <a:gd name="connsiteY16" fmla="*/ 1883986 h 1892144"/>
                <a:gd name="connsiteX17" fmla="*/ 4235913 w 5089317"/>
                <a:gd name="connsiteY17" fmla="*/ 1892078 h 1892144"/>
                <a:gd name="connsiteX18" fmla="*/ 3908186 w 5089317"/>
                <a:gd name="connsiteY18" fmla="*/ 1883986 h 1892144"/>
                <a:gd name="connsiteX19" fmla="*/ 3645195 w 5089317"/>
                <a:gd name="connsiteY19" fmla="*/ 1835434 h 1892144"/>
                <a:gd name="connsiteX20" fmla="*/ 3442894 w 5089317"/>
                <a:gd name="connsiteY20" fmla="*/ 1786882 h 1892144"/>
                <a:gd name="connsiteX21" fmla="*/ 3204179 w 5089317"/>
                <a:gd name="connsiteY21" fmla="*/ 1657409 h 1892144"/>
                <a:gd name="connsiteX22" fmla="*/ 2925004 w 5089317"/>
                <a:gd name="connsiteY22" fmla="*/ 1552213 h 1892144"/>
                <a:gd name="connsiteX23" fmla="*/ 2722703 w 5089317"/>
                <a:gd name="connsiteY23" fmla="*/ 1495568 h 1892144"/>
                <a:gd name="connsiteX24" fmla="*/ 2374745 w 5089317"/>
                <a:gd name="connsiteY24" fmla="*/ 1434878 h 1892144"/>
                <a:gd name="connsiteX25" fmla="*/ 1804257 w 5089317"/>
                <a:gd name="connsiteY25" fmla="*/ 1273038 h 1892144"/>
                <a:gd name="connsiteX26" fmla="*/ 1282320 w 5089317"/>
                <a:gd name="connsiteY26" fmla="*/ 1204255 h 1892144"/>
                <a:gd name="connsiteX27" fmla="*/ 1043605 w 5089317"/>
                <a:gd name="connsiteY27" fmla="*/ 1139519 h 1892144"/>
                <a:gd name="connsiteX28" fmla="*/ 837259 w 5089317"/>
                <a:gd name="connsiteY28" fmla="*/ 1038368 h 1892144"/>
                <a:gd name="connsiteX29" fmla="*/ 598543 w 5089317"/>
                <a:gd name="connsiteY29" fmla="*/ 900804 h 1892144"/>
                <a:gd name="connsiteX30" fmla="*/ 246540 w 5089317"/>
                <a:gd name="connsiteY30" fmla="*/ 743009 h 1892144"/>
                <a:gd name="connsiteX31" fmla="*/ 202034 w 5089317"/>
                <a:gd name="connsiteY31" fmla="*/ 734917 h 1892144"/>
                <a:gd name="connsiteX32" fmla="*/ 185850 w 5089317"/>
                <a:gd name="connsiteY32" fmla="*/ 726825 h 1892144"/>
                <a:gd name="connsiteX33" fmla="*/ 49898 w 5089317"/>
                <a:gd name="connsiteY33" fmla="*/ 688846 h 1892144"/>
                <a:gd name="connsiteX0" fmla="*/ 48285 w 5089317"/>
                <a:gd name="connsiteY0" fmla="*/ 690411 h 1892144"/>
                <a:gd name="connsiteX1" fmla="*/ 19676 w 5089317"/>
                <a:gd name="connsiteY1" fmla="*/ 573502 h 1892144"/>
                <a:gd name="connsiteX2" fmla="*/ 377577 w 5089317"/>
                <a:gd name="connsiteY2" fmla="*/ 497182 h 1892144"/>
                <a:gd name="connsiteX3" fmla="*/ 834301 w 5089317"/>
                <a:gd name="connsiteY3" fmla="*/ 502011 h 1892144"/>
                <a:gd name="connsiteX4" fmla="*/ 1580999 w 5089317"/>
                <a:gd name="connsiteY4" fmla="*/ 638803 h 1892144"/>
                <a:gd name="connsiteX5" fmla="*/ 1804972 w 5089317"/>
                <a:gd name="connsiteY5" fmla="*/ 162894 h 1892144"/>
                <a:gd name="connsiteX6" fmla="*/ 2619245 w 5089317"/>
                <a:gd name="connsiteY6" fmla="*/ 7815 h 1892144"/>
                <a:gd name="connsiteX7" fmla="*/ 3370673 w 5089317"/>
                <a:gd name="connsiteY7" fmla="*/ 36875 h 1892144"/>
                <a:gd name="connsiteX8" fmla="*/ 3636267 w 5089317"/>
                <a:gd name="connsiteY8" fmla="*/ 83357 h 1892144"/>
                <a:gd name="connsiteX9" fmla="*/ 4426076 w 5089317"/>
                <a:gd name="connsiteY9" fmla="*/ 95646 h 1892144"/>
                <a:gd name="connsiteX10" fmla="*/ 5058244 w 5089317"/>
                <a:gd name="connsiteY10" fmla="*/ 91314 h 1892144"/>
                <a:gd name="connsiteX11" fmla="*/ 4992519 w 5089317"/>
                <a:gd name="connsiteY11" fmla="*/ 1014092 h 1892144"/>
                <a:gd name="connsiteX12" fmla="*/ 5020841 w 5089317"/>
                <a:gd name="connsiteY12" fmla="*/ 1463200 h 1892144"/>
                <a:gd name="connsiteX13" fmla="*/ 5000611 w 5089317"/>
                <a:gd name="connsiteY13" fmla="*/ 1523891 h 1892144"/>
                <a:gd name="connsiteX14" fmla="*/ 4956105 w 5089317"/>
                <a:gd name="connsiteY14" fmla="*/ 1665501 h 1892144"/>
                <a:gd name="connsiteX15" fmla="*/ 4721436 w 5089317"/>
                <a:gd name="connsiteY15" fmla="*/ 1867802 h 1892144"/>
                <a:gd name="connsiteX16" fmla="*/ 4438214 w 5089317"/>
                <a:gd name="connsiteY16" fmla="*/ 1883986 h 1892144"/>
                <a:gd name="connsiteX17" fmla="*/ 4235913 w 5089317"/>
                <a:gd name="connsiteY17" fmla="*/ 1892078 h 1892144"/>
                <a:gd name="connsiteX18" fmla="*/ 3908186 w 5089317"/>
                <a:gd name="connsiteY18" fmla="*/ 1883986 h 1892144"/>
                <a:gd name="connsiteX19" fmla="*/ 3645195 w 5089317"/>
                <a:gd name="connsiteY19" fmla="*/ 1835434 h 1892144"/>
                <a:gd name="connsiteX20" fmla="*/ 3442894 w 5089317"/>
                <a:gd name="connsiteY20" fmla="*/ 1786882 h 1892144"/>
                <a:gd name="connsiteX21" fmla="*/ 3204179 w 5089317"/>
                <a:gd name="connsiteY21" fmla="*/ 1657409 h 1892144"/>
                <a:gd name="connsiteX22" fmla="*/ 2925004 w 5089317"/>
                <a:gd name="connsiteY22" fmla="*/ 1552213 h 1892144"/>
                <a:gd name="connsiteX23" fmla="*/ 2722703 w 5089317"/>
                <a:gd name="connsiteY23" fmla="*/ 1495568 h 1892144"/>
                <a:gd name="connsiteX24" fmla="*/ 2374745 w 5089317"/>
                <a:gd name="connsiteY24" fmla="*/ 1434878 h 1892144"/>
                <a:gd name="connsiteX25" fmla="*/ 1804257 w 5089317"/>
                <a:gd name="connsiteY25" fmla="*/ 1273038 h 1892144"/>
                <a:gd name="connsiteX26" fmla="*/ 1282320 w 5089317"/>
                <a:gd name="connsiteY26" fmla="*/ 1204255 h 1892144"/>
                <a:gd name="connsiteX27" fmla="*/ 1043605 w 5089317"/>
                <a:gd name="connsiteY27" fmla="*/ 1139519 h 1892144"/>
                <a:gd name="connsiteX28" fmla="*/ 837259 w 5089317"/>
                <a:gd name="connsiteY28" fmla="*/ 1038368 h 1892144"/>
                <a:gd name="connsiteX29" fmla="*/ 598543 w 5089317"/>
                <a:gd name="connsiteY29" fmla="*/ 900804 h 1892144"/>
                <a:gd name="connsiteX30" fmla="*/ 246540 w 5089317"/>
                <a:gd name="connsiteY30" fmla="*/ 743009 h 1892144"/>
                <a:gd name="connsiteX31" fmla="*/ 202034 w 5089317"/>
                <a:gd name="connsiteY31" fmla="*/ 734917 h 1892144"/>
                <a:gd name="connsiteX32" fmla="*/ 185850 w 5089317"/>
                <a:gd name="connsiteY32" fmla="*/ 726825 h 1892144"/>
                <a:gd name="connsiteX33" fmla="*/ 49898 w 5089317"/>
                <a:gd name="connsiteY33" fmla="*/ 688846 h 1892144"/>
                <a:gd name="connsiteX0" fmla="*/ 48285 w 5089317"/>
                <a:gd name="connsiteY0" fmla="*/ 725295 h 1927028"/>
                <a:gd name="connsiteX1" fmla="*/ 19676 w 5089317"/>
                <a:gd name="connsiteY1" fmla="*/ 608386 h 1927028"/>
                <a:gd name="connsiteX2" fmla="*/ 377577 w 5089317"/>
                <a:gd name="connsiteY2" fmla="*/ 532066 h 1927028"/>
                <a:gd name="connsiteX3" fmla="*/ 834301 w 5089317"/>
                <a:gd name="connsiteY3" fmla="*/ 536895 h 1927028"/>
                <a:gd name="connsiteX4" fmla="*/ 1580999 w 5089317"/>
                <a:gd name="connsiteY4" fmla="*/ 673687 h 1927028"/>
                <a:gd name="connsiteX5" fmla="*/ 2619245 w 5089317"/>
                <a:gd name="connsiteY5" fmla="*/ 42699 h 1927028"/>
                <a:gd name="connsiteX6" fmla="*/ 3370673 w 5089317"/>
                <a:gd name="connsiteY6" fmla="*/ 71759 h 1927028"/>
                <a:gd name="connsiteX7" fmla="*/ 3636267 w 5089317"/>
                <a:gd name="connsiteY7" fmla="*/ 118241 h 1927028"/>
                <a:gd name="connsiteX8" fmla="*/ 4426076 w 5089317"/>
                <a:gd name="connsiteY8" fmla="*/ 130530 h 1927028"/>
                <a:gd name="connsiteX9" fmla="*/ 5058244 w 5089317"/>
                <a:gd name="connsiteY9" fmla="*/ 126198 h 1927028"/>
                <a:gd name="connsiteX10" fmla="*/ 4992519 w 5089317"/>
                <a:gd name="connsiteY10" fmla="*/ 1048976 h 1927028"/>
                <a:gd name="connsiteX11" fmla="*/ 5020841 w 5089317"/>
                <a:gd name="connsiteY11" fmla="*/ 1498084 h 1927028"/>
                <a:gd name="connsiteX12" fmla="*/ 5000611 w 5089317"/>
                <a:gd name="connsiteY12" fmla="*/ 1558775 h 1927028"/>
                <a:gd name="connsiteX13" fmla="*/ 4956105 w 5089317"/>
                <a:gd name="connsiteY13" fmla="*/ 1700385 h 1927028"/>
                <a:gd name="connsiteX14" fmla="*/ 4721436 w 5089317"/>
                <a:gd name="connsiteY14" fmla="*/ 1902686 h 1927028"/>
                <a:gd name="connsiteX15" fmla="*/ 4438214 w 5089317"/>
                <a:gd name="connsiteY15" fmla="*/ 1918870 h 1927028"/>
                <a:gd name="connsiteX16" fmla="*/ 4235913 w 5089317"/>
                <a:gd name="connsiteY16" fmla="*/ 1926962 h 1927028"/>
                <a:gd name="connsiteX17" fmla="*/ 3908186 w 5089317"/>
                <a:gd name="connsiteY17" fmla="*/ 1918870 h 1927028"/>
                <a:gd name="connsiteX18" fmla="*/ 3645195 w 5089317"/>
                <a:gd name="connsiteY18" fmla="*/ 1870318 h 1927028"/>
                <a:gd name="connsiteX19" fmla="*/ 3442894 w 5089317"/>
                <a:gd name="connsiteY19" fmla="*/ 1821766 h 1927028"/>
                <a:gd name="connsiteX20" fmla="*/ 3204179 w 5089317"/>
                <a:gd name="connsiteY20" fmla="*/ 1692293 h 1927028"/>
                <a:gd name="connsiteX21" fmla="*/ 2925004 w 5089317"/>
                <a:gd name="connsiteY21" fmla="*/ 1587097 h 1927028"/>
                <a:gd name="connsiteX22" fmla="*/ 2722703 w 5089317"/>
                <a:gd name="connsiteY22" fmla="*/ 1530452 h 1927028"/>
                <a:gd name="connsiteX23" fmla="*/ 2374745 w 5089317"/>
                <a:gd name="connsiteY23" fmla="*/ 1469762 h 1927028"/>
                <a:gd name="connsiteX24" fmla="*/ 1804257 w 5089317"/>
                <a:gd name="connsiteY24" fmla="*/ 1307922 h 1927028"/>
                <a:gd name="connsiteX25" fmla="*/ 1282320 w 5089317"/>
                <a:gd name="connsiteY25" fmla="*/ 1239139 h 1927028"/>
                <a:gd name="connsiteX26" fmla="*/ 1043605 w 5089317"/>
                <a:gd name="connsiteY26" fmla="*/ 1174403 h 1927028"/>
                <a:gd name="connsiteX27" fmla="*/ 837259 w 5089317"/>
                <a:gd name="connsiteY27" fmla="*/ 1073252 h 1927028"/>
                <a:gd name="connsiteX28" fmla="*/ 598543 w 5089317"/>
                <a:gd name="connsiteY28" fmla="*/ 935688 h 1927028"/>
                <a:gd name="connsiteX29" fmla="*/ 246540 w 5089317"/>
                <a:gd name="connsiteY29" fmla="*/ 777893 h 1927028"/>
                <a:gd name="connsiteX30" fmla="*/ 202034 w 5089317"/>
                <a:gd name="connsiteY30" fmla="*/ 769801 h 1927028"/>
                <a:gd name="connsiteX31" fmla="*/ 185850 w 5089317"/>
                <a:gd name="connsiteY31" fmla="*/ 761709 h 1927028"/>
                <a:gd name="connsiteX32" fmla="*/ 49898 w 5089317"/>
                <a:gd name="connsiteY32" fmla="*/ 723730 h 1927028"/>
                <a:gd name="connsiteX0" fmla="*/ 48285 w 5089317"/>
                <a:gd name="connsiteY0" fmla="*/ 654294 h 1856027"/>
                <a:gd name="connsiteX1" fmla="*/ 19676 w 5089317"/>
                <a:gd name="connsiteY1" fmla="*/ 537385 h 1856027"/>
                <a:gd name="connsiteX2" fmla="*/ 377577 w 5089317"/>
                <a:gd name="connsiteY2" fmla="*/ 461065 h 1856027"/>
                <a:gd name="connsiteX3" fmla="*/ 834301 w 5089317"/>
                <a:gd name="connsiteY3" fmla="*/ 465894 h 1856027"/>
                <a:gd name="connsiteX4" fmla="*/ 1580999 w 5089317"/>
                <a:gd name="connsiteY4" fmla="*/ 602686 h 1856027"/>
                <a:gd name="connsiteX5" fmla="*/ 2686425 w 5089317"/>
                <a:gd name="connsiteY5" fmla="*/ 665895 h 1856027"/>
                <a:gd name="connsiteX6" fmla="*/ 3370673 w 5089317"/>
                <a:gd name="connsiteY6" fmla="*/ 758 h 1856027"/>
                <a:gd name="connsiteX7" fmla="*/ 3636267 w 5089317"/>
                <a:gd name="connsiteY7" fmla="*/ 47240 h 1856027"/>
                <a:gd name="connsiteX8" fmla="*/ 4426076 w 5089317"/>
                <a:gd name="connsiteY8" fmla="*/ 59529 h 1856027"/>
                <a:gd name="connsiteX9" fmla="*/ 5058244 w 5089317"/>
                <a:gd name="connsiteY9" fmla="*/ 55197 h 1856027"/>
                <a:gd name="connsiteX10" fmla="*/ 4992519 w 5089317"/>
                <a:gd name="connsiteY10" fmla="*/ 977975 h 1856027"/>
                <a:gd name="connsiteX11" fmla="*/ 5020841 w 5089317"/>
                <a:gd name="connsiteY11" fmla="*/ 1427083 h 1856027"/>
                <a:gd name="connsiteX12" fmla="*/ 5000611 w 5089317"/>
                <a:gd name="connsiteY12" fmla="*/ 1487774 h 1856027"/>
                <a:gd name="connsiteX13" fmla="*/ 4956105 w 5089317"/>
                <a:gd name="connsiteY13" fmla="*/ 1629384 h 1856027"/>
                <a:gd name="connsiteX14" fmla="*/ 4721436 w 5089317"/>
                <a:gd name="connsiteY14" fmla="*/ 1831685 h 1856027"/>
                <a:gd name="connsiteX15" fmla="*/ 4438214 w 5089317"/>
                <a:gd name="connsiteY15" fmla="*/ 1847869 h 1856027"/>
                <a:gd name="connsiteX16" fmla="*/ 4235913 w 5089317"/>
                <a:gd name="connsiteY16" fmla="*/ 1855961 h 1856027"/>
                <a:gd name="connsiteX17" fmla="*/ 3908186 w 5089317"/>
                <a:gd name="connsiteY17" fmla="*/ 1847869 h 1856027"/>
                <a:gd name="connsiteX18" fmla="*/ 3645195 w 5089317"/>
                <a:gd name="connsiteY18" fmla="*/ 1799317 h 1856027"/>
                <a:gd name="connsiteX19" fmla="*/ 3442894 w 5089317"/>
                <a:gd name="connsiteY19" fmla="*/ 1750765 h 1856027"/>
                <a:gd name="connsiteX20" fmla="*/ 3204179 w 5089317"/>
                <a:gd name="connsiteY20" fmla="*/ 1621292 h 1856027"/>
                <a:gd name="connsiteX21" fmla="*/ 2925004 w 5089317"/>
                <a:gd name="connsiteY21" fmla="*/ 1516096 h 1856027"/>
                <a:gd name="connsiteX22" fmla="*/ 2722703 w 5089317"/>
                <a:gd name="connsiteY22" fmla="*/ 1459451 h 1856027"/>
                <a:gd name="connsiteX23" fmla="*/ 2374745 w 5089317"/>
                <a:gd name="connsiteY23" fmla="*/ 1398761 h 1856027"/>
                <a:gd name="connsiteX24" fmla="*/ 1804257 w 5089317"/>
                <a:gd name="connsiteY24" fmla="*/ 1236921 h 1856027"/>
                <a:gd name="connsiteX25" fmla="*/ 1282320 w 5089317"/>
                <a:gd name="connsiteY25" fmla="*/ 1168138 h 1856027"/>
                <a:gd name="connsiteX26" fmla="*/ 1043605 w 5089317"/>
                <a:gd name="connsiteY26" fmla="*/ 1103402 h 1856027"/>
                <a:gd name="connsiteX27" fmla="*/ 837259 w 5089317"/>
                <a:gd name="connsiteY27" fmla="*/ 1002251 h 1856027"/>
                <a:gd name="connsiteX28" fmla="*/ 598543 w 5089317"/>
                <a:gd name="connsiteY28" fmla="*/ 864687 h 1856027"/>
                <a:gd name="connsiteX29" fmla="*/ 246540 w 5089317"/>
                <a:gd name="connsiteY29" fmla="*/ 706892 h 1856027"/>
                <a:gd name="connsiteX30" fmla="*/ 202034 w 5089317"/>
                <a:gd name="connsiteY30" fmla="*/ 698800 h 1856027"/>
                <a:gd name="connsiteX31" fmla="*/ 185850 w 5089317"/>
                <a:gd name="connsiteY31" fmla="*/ 690708 h 1856027"/>
                <a:gd name="connsiteX32" fmla="*/ 49898 w 5089317"/>
                <a:gd name="connsiteY32" fmla="*/ 652729 h 1856027"/>
                <a:gd name="connsiteX0" fmla="*/ 48285 w 5089317"/>
                <a:gd name="connsiteY0" fmla="*/ 607054 h 1808787"/>
                <a:gd name="connsiteX1" fmla="*/ 19676 w 5089317"/>
                <a:gd name="connsiteY1" fmla="*/ 490145 h 1808787"/>
                <a:gd name="connsiteX2" fmla="*/ 377577 w 5089317"/>
                <a:gd name="connsiteY2" fmla="*/ 413825 h 1808787"/>
                <a:gd name="connsiteX3" fmla="*/ 834301 w 5089317"/>
                <a:gd name="connsiteY3" fmla="*/ 418654 h 1808787"/>
                <a:gd name="connsiteX4" fmla="*/ 1580999 w 5089317"/>
                <a:gd name="connsiteY4" fmla="*/ 555446 h 1808787"/>
                <a:gd name="connsiteX5" fmla="*/ 2686425 w 5089317"/>
                <a:gd name="connsiteY5" fmla="*/ 618655 h 1808787"/>
                <a:gd name="connsiteX6" fmla="*/ 3636267 w 5089317"/>
                <a:gd name="connsiteY6" fmla="*/ 0 h 1808787"/>
                <a:gd name="connsiteX7" fmla="*/ 4426076 w 5089317"/>
                <a:gd name="connsiteY7" fmla="*/ 12289 h 1808787"/>
                <a:gd name="connsiteX8" fmla="*/ 5058244 w 5089317"/>
                <a:gd name="connsiteY8" fmla="*/ 7957 h 1808787"/>
                <a:gd name="connsiteX9" fmla="*/ 4992519 w 5089317"/>
                <a:gd name="connsiteY9" fmla="*/ 930735 h 1808787"/>
                <a:gd name="connsiteX10" fmla="*/ 5020841 w 5089317"/>
                <a:gd name="connsiteY10" fmla="*/ 1379843 h 1808787"/>
                <a:gd name="connsiteX11" fmla="*/ 5000611 w 5089317"/>
                <a:gd name="connsiteY11" fmla="*/ 1440534 h 1808787"/>
                <a:gd name="connsiteX12" fmla="*/ 4956105 w 5089317"/>
                <a:gd name="connsiteY12" fmla="*/ 1582144 h 1808787"/>
                <a:gd name="connsiteX13" fmla="*/ 4721436 w 5089317"/>
                <a:gd name="connsiteY13" fmla="*/ 1784445 h 1808787"/>
                <a:gd name="connsiteX14" fmla="*/ 4438214 w 5089317"/>
                <a:gd name="connsiteY14" fmla="*/ 1800629 h 1808787"/>
                <a:gd name="connsiteX15" fmla="*/ 4235913 w 5089317"/>
                <a:gd name="connsiteY15" fmla="*/ 1808721 h 1808787"/>
                <a:gd name="connsiteX16" fmla="*/ 3908186 w 5089317"/>
                <a:gd name="connsiteY16" fmla="*/ 1800629 h 1808787"/>
                <a:gd name="connsiteX17" fmla="*/ 3645195 w 5089317"/>
                <a:gd name="connsiteY17" fmla="*/ 1752077 h 1808787"/>
                <a:gd name="connsiteX18" fmla="*/ 3442894 w 5089317"/>
                <a:gd name="connsiteY18" fmla="*/ 1703525 h 1808787"/>
                <a:gd name="connsiteX19" fmla="*/ 3204179 w 5089317"/>
                <a:gd name="connsiteY19" fmla="*/ 1574052 h 1808787"/>
                <a:gd name="connsiteX20" fmla="*/ 2925004 w 5089317"/>
                <a:gd name="connsiteY20" fmla="*/ 1468856 h 1808787"/>
                <a:gd name="connsiteX21" fmla="*/ 2722703 w 5089317"/>
                <a:gd name="connsiteY21" fmla="*/ 1412211 h 1808787"/>
                <a:gd name="connsiteX22" fmla="*/ 2374745 w 5089317"/>
                <a:gd name="connsiteY22" fmla="*/ 1351521 h 1808787"/>
                <a:gd name="connsiteX23" fmla="*/ 1804257 w 5089317"/>
                <a:gd name="connsiteY23" fmla="*/ 1189681 h 1808787"/>
                <a:gd name="connsiteX24" fmla="*/ 1282320 w 5089317"/>
                <a:gd name="connsiteY24" fmla="*/ 1120898 h 1808787"/>
                <a:gd name="connsiteX25" fmla="*/ 1043605 w 5089317"/>
                <a:gd name="connsiteY25" fmla="*/ 1056162 h 1808787"/>
                <a:gd name="connsiteX26" fmla="*/ 837259 w 5089317"/>
                <a:gd name="connsiteY26" fmla="*/ 955011 h 1808787"/>
                <a:gd name="connsiteX27" fmla="*/ 598543 w 5089317"/>
                <a:gd name="connsiteY27" fmla="*/ 817447 h 1808787"/>
                <a:gd name="connsiteX28" fmla="*/ 246540 w 5089317"/>
                <a:gd name="connsiteY28" fmla="*/ 659652 h 1808787"/>
                <a:gd name="connsiteX29" fmla="*/ 202034 w 5089317"/>
                <a:gd name="connsiteY29" fmla="*/ 651560 h 1808787"/>
                <a:gd name="connsiteX30" fmla="*/ 185850 w 5089317"/>
                <a:gd name="connsiteY30" fmla="*/ 643468 h 1808787"/>
                <a:gd name="connsiteX31" fmla="*/ 49898 w 5089317"/>
                <a:gd name="connsiteY31" fmla="*/ 605489 h 1808787"/>
                <a:gd name="connsiteX0" fmla="*/ 48285 w 5089317"/>
                <a:gd name="connsiteY0" fmla="*/ 640819 h 1842552"/>
                <a:gd name="connsiteX1" fmla="*/ 19676 w 5089317"/>
                <a:gd name="connsiteY1" fmla="*/ 523910 h 1842552"/>
                <a:gd name="connsiteX2" fmla="*/ 377577 w 5089317"/>
                <a:gd name="connsiteY2" fmla="*/ 447590 h 1842552"/>
                <a:gd name="connsiteX3" fmla="*/ 834301 w 5089317"/>
                <a:gd name="connsiteY3" fmla="*/ 452419 h 1842552"/>
                <a:gd name="connsiteX4" fmla="*/ 1580999 w 5089317"/>
                <a:gd name="connsiteY4" fmla="*/ 589211 h 1842552"/>
                <a:gd name="connsiteX5" fmla="*/ 2686425 w 5089317"/>
                <a:gd name="connsiteY5" fmla="*/ 652420 h 1842552"/>
                <a:gd name="connsiteX6" fmla="*/ 4426076 w 5089317"/>
                <a:gd name="connsiteY6" fmla="*/ 46054 h 1842552"/>
                <a:gd name="connsiteX7" fmla="*/ 5058244 w 5089317"/>
                <a:gd name="connsiteY7" fmla="*/ 41722 h 1842552"/>
                <a:gd name="connsiteX8" fmla="*/ 4992519 w 5089317"/>
                <a:gd name="connsiteY8" fmla="*/ 964500 h 1842552"/>
                <a:gd name="connsiteX9" fmla="*/ 5020841 w 5089317"/>
                <a:gd name="connsiteY9" fmla="*/ 1413608 h 1842552"/>
                <a:gd name="connsiteX10" fmla="*/ 5000611 w 5089317"/>
                <a:gd name="connsiteY10" fmla="*/ 1474299 h 1842552"/>
                <a:gd name="connsiteX11" fmla="*/ 4956105 w 5089317"/>
                <a:gd name="connsiteY11" fmla="*/ 1615909 h 1842552"/>
                <a:gd name="connsiteX12" fmla="*/ 4721436 w 5089317"/>
                <a:gd name="connsiteY12" fmla="*/ 1818210 h 1842552"/>
                <a:gd name="connsiteX13" fmla="*/ 4438214 w 5089317"/>
                <a:gd name="connsiteY13" fmla="*/ 1834394 h 1842552"/>
                <a:gd name="connsiteX14" fmla="*/ 4235913 w 5089317"/>
                <a:gd name="connsiteY14" fmla="*/ 1842486 h 1842552"/>
                <a:gd name="connsiteX15" fmla="*/ 3908186 w 5089317"/>
                <a:gd name="connsiteY15" fmla="*/ 1834394 h 1842552"/>
                <a:gd name="connsiteX16" fmla="*/ 3645195 w 5089317"/>
                <a:gd name="connsiteY16" fmla="*/ 1785842 h 1842552"/>
                <a:gd name="connsiteX17" fmla="*/ 3442894 w 5089317"/>
                <a:gd name="connsiteY17" fmla="*/ 1737290 h 1842552"/>
                <a:gd name="connsiteX18" fmla="*/ 3204179 w 5089317"/>
                <a:gd name="connsiteY18" fmla="*/ 1607817 h 1842552"/>
                <a:gd name="connsiteX19" fmla="*/ 2925004 w 5089317"/>
                <a:gd name="connsiteY19" fmla="*/ 1502621 h 1842552"/>
                <a:gd name="connsiteX20" fmla="*/ 2722703 w 5089317"/>
                <a:gd name="connsiteY20" fmla="*/ 1445976 h 1842552"/>
                <a:gd name="connsiteX21" fmla="*/ 2374745 w 5089317"/>
                <a:gd name="connsiteY21" fmla="*/ 1385286 h 1842552"/>
                <a:gd name="connsiteX22" fmla="*/ 1804257 w 5089317"/>
                <a:gd name="connsiteY22" fmla="*/ 1223446 h 1842552"/>
                <a:gd name="connsiteX23" fmla="*/ 1282320 w 5089317"/>
                <a:gd name="connsiteY23" fmla="*/ 1154663 h 1842552"/>
                <a:gd name="connsiteX24" fmla="*/ 1043605 w 5089317"/>
                <a:gd name="connsiteY24" fmla="*/ 1089927 h 1842552"/>
                <a:gd name="connsiteX25" fmla="*/ 837259 w 5089317"/>
                <a:gd name="connsiteY25" fmla="*/ 988776 h 1842552"/>
                <a:gd name="connsiteX26" fmla="*/ 598543 w 5089317"/>
                <a:gd name="connsiteY26" fmla="*/ 851212 h 1842552"/>
                <a:gd name="connsiteX27" fmla="*/ 246540 w 5089317"/>
                <a:gd name="connsiteY27" fmla="*/ 693417 h 1842552"/>
                <a:gd name="connsiteX28" fmla="*/ 202034 w 5089317"/>
                <a:gd name="connsiteY28" fmla="*/ 685325 h 1842552"/>
                <a:gd name="connsiteX29" fmla="*/ 185850 w 5089317"/>
                <a:gd name="connsiteY29" fmla="*/ 677233 h 1842552"/>
                <a:gd name="connsiteX30" fmla="*/ 49898 w 5089317"/>
                <a:gd name="connsiteY30" fmla="*/ 639254 h 1842552"/>
                <a:gd name="connsiteX0" fmla="*/ 48285 w 5089317"/>
                <a:gd name="connsiteY0" fmla="*/ 602437 h 1804170"/>
                <a:gd name="connsiteX1" fmla="*/ 19676 w 5089317"/>
                <a:gd name="connsiteY1" fmla="*/ 485528 h 1804170"/>
                <a:gd name="connsiteX2" fmla="*/ 377577 w 5089317"/>
                <a:gd name="connsiteY2" fmla="*/ 409208 h 1804170"/>
                <a:gd name="connsiteX3" fmla="*/ 834301 w 5089317"/>
                <a:gd name="connsiteY3" fmla="*/ 414037 h 1804170"/>
                <a:gd name="connsiteX4" fmla="*/ 1580999 w 5089317"/>
                <a:gd name="connsiteY4" fmla="*/ 550829 h 1804170"/>
                <a:gd name="connsiteX5" fmla="*/ 2686425 w 5089317"/>
                <a:gd name="connsiteY5" fmla="*/ 614038 h 1804170"/>
                <a:gd name="connsiteX6" fmla="*/ 5058244 w 5089317"/>
                <a:gd name="connsiteY6" fmla="*/ 3340 h 1804170"/>
                <a:gd name="connsiteX7" fmla="*/ 4992519 w 5089317"/>
                <a:gd name="connsiteY7" fmla="*/ 926118 h 1804170"/>
                <a:gd name="connsiteX8" fmla="*/ 5020841 w 5089317"/>
                <a:gd name="connsiteY8" fmla="*/ 1375226 h 1804170"/>
                <a:gd name="connsiteX9" fmla="*/ 5000611 w 5089317"/>
                <a:gd name="connsiteY9" fmla="*/ 1435917 h 1804170"/>
                <a:gd name="connsiteX10" fmla="*/ 4956105 w 5089317"/>
                <a:gd name="connsiteY10" fmla="*/ 1577527 h 1804170"/>
                <a:gd name="connsiteX11" fmla="*/ 4721436 w 5089317"/>
                <a:gd name="connsiteY11" fmla="*/ 1779828 h 1804170"/>
                <a:gd name="connsiteX12" fmla="*/ 4438214 w 5089317"/>
                <a:gd name="connsiteY12" fmla="*/ 1796012 h 1804170"/>
                <a:gd name="connsiteX13" fmla="*/ 4235913 w 5089317"/>
                <a:gd name="connsiteY13" fmla="*/ 1804104 h 1804170"/>
                <a:gd name="connsiteX14" fmla="*/ 3908186 w 5089317"/>
                <a:gd name="connsiteY14" fmla="*/ 1796012 h 1804170"/>
                <a:gd name="connsiteX15" fmla="*/ 3645195 w 5089317"/>
                <a:gd name="connsiteY15" fmla="*/ 1747460 h 1804170"/>
                <a:gd name="connsiteX16" fmla="*/ 3442894 w 5089317"/>
                <a:gd name="connsiteY16" fmla="*/ 1698908 h 1804170"/>
                <a:gd name="connsiteX17" fmla="*/ 3204179 w 5089317"/>
                <a:gd name="connsiteY17" fmla="*/ 1569435 h 1804170"/>
                <a:gd name="connsiteX18" fmla="*/ 2925004 w 5089317"/>
                <a:gd name="connsiteY18" fmla="*/ 1464239 h 1804170"/>
                <a:gd name="connsiteX19" fmla="*/ 2722703 w 5089317"/>
                <a:gd name="connsiteY19" fmla="*/ 1407594 h 1804170"/>
                <a:gd name="connsiteX20" fmla="*/ 2374745 w 5089317"/>
                <a:gd name="connsiteY20" fmla="*/ 1346904 h 1804170"/>
                <a:gd name="connsiteX21" fmla="*/ 1804257 w 5089317"/>
                <a:gd name="connsiteY21" fmla="*/ 1185064 h 1804170"/>
                <a:gd name="connsiteX22" fmla="*/ 1282320 w 5089317"/>
                <a:gd name="connsiteY22" fmla="*/ 1116281 h 1804170"/>
                <a:gd name="connsiteX23" fmla="*/ 1043605 w 5089317"/>
                <a:gd name="connsiteY23" fmla="*/ 1051545 h 1804170"/>
                <a:gd name="connsiteX24" fmla="*/ 837259 w 5089317"/>
                <a:gd name="connsiteY24" fmla="*/ 950394 h 1804170"/>
                <a:gd name="connsiteX25" fmla="*/ 598543 w 5089317"/>
                <a:gd name="connsiteY25" fmla="*/ 812830 h 1804170"/>
                <a:gd name="connsiteX26" fmla="*/ 246540 w 5089317"/>
                <a:gd name="connsiteY26" fmla="*/ 655035 h 1804170"/>
                <a:gd name="connsiteX27" fmla="*/ 202034 w 5089317"/>
                <a:gd name="connsiteY27" fmla="*/ 646943 h 1804170"/>
                <a:gd name="connsiteX28" fmla="*/ 185850 w 5089317"/>
                <a:gd name="connsiteY28" fmla="*/ 638851 h 1804170"/>
                <a:gd name="connsiteX29" fmla="*/ 49898 w 5089317"/>
                <a:gd name="connsiteY29" fmla="*/ 600872 h 1804170"/>
                <a:gd name="connsiteX0" fmla="*/ 48285 w 5098995"/>
                <a:gd name="connsiteY0" fmla="*/ 204145 h 1405878"/>
                <a:gd name="connsiteX1" fmla="*/ 19676 w 5098995"/>
                <a:gd name="connsiteY1" fmla="*/ 87236 h 1405878"/>
                <a:gd name="connsiteX2" fmla="*/ 377577 w 5098995"/>
                <a:gd name="connsiteY2" fmla="*/ 10916 h 1405878"/>
                <a:gd name="connsiteX3" fmla="*/ 834301 w 5098995"/>
                <a:gd name="connsiteY3" fmla="*/ 15745 h 1405878"/>
                <a:gd name="connsiteX4" fmla="*/ 1580999 w 5098995"/>
                <a:gd name="connsiteY4" fmla="*/ 152537 h 1405878"/>
                <a:gd name="connsiteX5" fmla="*/ 2686425 w 5098995"/>
                <a:gd name="connsiteY5" fmla="*/ 215746 h 1405878"/>
                <a:gd name="connsiteX6" fmla="*/ 5069441 w 5098995"/>
                <a:gd name="connsiteY6" fmla="*/ 373891 h 1405878"/>
                <a:gd name="connsiteX7" fmla="*/ 4992519 w 5098995"/>
                <a:gd name="connsiteY7" fmla="*/ 527826 h 1405878"/>
                <a:gd name="connsiteX8" fmla="*/ 5020841 w 5098995"/>
                <a:gd name="connsiteY8" fmla="*/ 976934 h 1405878"/>
                <a:gd name="connsiteX9" fmla="*/ 5000611 w 5098995"/>
                <a:gd name="connsiteY9" fmla="*/ 1037625 h 1405878"/>
                <a:gd name="connsiteX10" fmla="*/ 4956105 w 5098995"/>
                <a:gd name="connsiteY10" fmla="*/ 1179235 h 1405878"/>
                <a:gd name="connsiteX11" fmla="*/ 4721436 w 5098995"/>
                <a:gd name="connsiteY11" fmla="*/ 1381536 h 1405878"/>
                <a:gd name="connsiteX12" fmla="*/ 4438214 w 5098995"/>
                <a:gd name="connsiteY12" fmla="*/ 1397720 h 1405878"/>
                <a:gd name="connsiteX13" fmla="*/ 4235913 w 5098995"/>
                <a:gd name="connsiteY13" fmla="*/ 1405812 h 1405878"/>
                <a:gd name="connsiteX14" fmla="*/ 3908186 w 5098995"/>
                <a:gd name="connsiteY14" fmla="*/ 1397720 h 1405878"/>
                <a:gd name="connsiteX15" fmla="*/ 3645195 w 5098995"/>
                <a:gd name="connsiteY15" fmla="*/ 1349168 h 1405878"/>
                <a:gd name="connsiteX16" fmla="*/ 3442894 w 5098995"/>
                <a:gd name="connsiteY16" fmla="*/ 1300616 h 1405878"/>
                <a:gd name="connsiteX17" fmla="*/ 3204179 w 5098995"/>
                <a:gd name="connsiteY17" fmla="*/ 1171143 h 1405878"/>
                <a:gd name="connsiteX18" fmla="*/ 2925004 w 5098995"/>
                <a:gd name="connsiteY18" fmla="*/ 1065947 h 1405878"/>
                <a:gd name="connsiteX19" fmla="*/ 2722703 w 5098995"/>
                <a:gd name="connsiteY19" fmla="*/ 1009302 h 1405878"/>
                <a:gd name="connsiteX20" fmla="*/ 2374745 w 5098995"/>
                <a:gd name="connsiteY20" fmla="*/ 948612 h 1405878"/>
                <a:gd name="connsiteX21" fmla="*/ 1804257 w 5098995"/>
                <a:gd name="connsiteY21" fmla="*/ 786772 h 1405878"/>
                <a:gd name="connsiteX22" fmla="*/ 1282320 w 5098995"/>
                <a:gd name="connsiteY22" fmla="*/ 717989 h 1405878"/>
                <a:gd name="connsiteX23" fmla="*/ 1043605 w 5098995"/>
                <a:gd name="connsiteY23" fmla="*/ 653253 h 1405878"/>
                <a:gd name="connsiteX24" fmla="*/ 837259 w 5098995"/>
                <a:gd name="connsiteY24" fmla="*/ 552102 h 1405878"/>
                <a:gd name="connsiteX25" fmla="*/ 598543 w 5098995"/>
                <a:gd name="connsiteY25" fmla="*/ 414538 h 1405878"/>
                <a:gd name="connsiteX26" fmla="*/ 246540 w 5098995"/>
                <a:gd name="connsiteY26" fmla="*/ 256743 h 1405878"/>
                <a:gd name="connsiteX27" fmla="*/ 202034 w 5098995"/>
                <a:gd name="connsiteY27" fmla="*/ 248651 h 1405878"/>
                <a:gd name="connsiteX28" fmla="*/ 185850 w 5098995"/>
                <a:gd name="connsiteY28" fmla="*/ 240559 h 1405878"/>
                <a:gd name="connsiteX29" fmla="*/ 49898 w 5098995"/>
                <a:gd name="connsiteY29" fmla="*/ 202580 h 1405878"/>
                <a:gd name="connsiteX0" fmla="*/ 48285 w 5098995"/>
                <a:gd name="connsiteY0" fmla="*/ 204145 h 1405878"/>
                <a:gd name="connsiteX1" fmla="*/ 19676 w 5098995"/>
                <a:gd name="connsiteY1" fmla="*/ 87236 h 1405878"/>
                <a:gd name="connsiteX2" fmla="*/ 377577 w 5098995"/>
                <a:gd name="connsiteY2" fmla="*/ 10916 h 1405878"/>
                <a:gd name="connsiteX3" fmla="*/ 834301 w 5098995"/>
                <a:gd name="connsiteY3" fmla="*/ 15745 h 1405878"/>
                <a:gd name="connsiteX4" fmla="*/ 1580999 w 5098995"/>
                <a:gd name="connsiteY4" fmla="*/ 152537 h 1405878"/>
                <a:gd name="connsiteX5" fmla="*/ 3492590 w 5098995"/>
                <a:gd name="connsiteY5" fmla="*/ 428484 h 1405878"/>
                <a:gd name="connsiteX6" fmla="*/ 5069441 w 5098995"/>
                <a:gd name="connsiteY6" fmla="*/ 373891 h 1405878"/>
                <a:gd name="connsiteX7" fmla="*/ 4992519 w 5098995"/>
                <a:gd name="connsiteY7" fmla="*/ 527826 h 1405878"/>
                <a:gd name="connsiteX8" fmla="*/ 5020841 w 5098995"/>
                <a:gd name="connsiteY8" fmla="*/ 976934 h 1405878"/>
                <a:gd name="connsiteX9" fmla="*/ 5000611 w 5098995"/>
                <a:gd name="connsiteY9" fmla="*/ 1037625 h 1405878"/>
                <a:gd name="connsiteX10" fmla="*/ 4956105 w 5098995"/>
                <a:gd name="connsiteY10" fmla="*/ 1179235 h 1405878"/>
                <a:gd name="connsiteX11" fmla="*/ 4721436 w 5098995"/>
                <a:gd name="connsiteY11" fmla="*/ 1381536 h 1405878"/>
                <a:gd name="connsiteX12" fmla="*/ 4438214 w 5098995"/>
                <a:gd name="connsiteY12" fmla="*/ 1397720 h 1405878"/>
                <a:gd name="connsiteX13" fmla="*/ 4235913 w 5098995"/>
                <a:gd name="connsiteY13" fmla="*/ 1405812 h 1405878"/>
                <a:gd name="connsiteX14" fmla="*/ 3908186 w 5098995"/>
                <a:gd name="connsiteY14" fmla="*/ 1397720 h 1405878"/>
                <a:gd name="connsiteX15" fmla="*/ 3645195 w 5098995"/>
                <a:gd name="connsiteY15" fmla="*/ 1349168 h 1405878"/>
                <a:gd name="connsiteX16" fmla="*/ 3442894 w 5098995"/>
                <a:gd name="connsiteY16" fmla="*/ 1300616 h 1405878"/>
                <a:gd name="connsiteX17" fmla="*/ 3204179 w 5098995"/>
                <a:gd name="connsiteY17" fmla="*/ 1171143 h 1405878"/>
                <a:gd name="connsiteX18" fmla="*/ 2925004 w 5098995"/>
                <a:gd name="connsiteY18" fmla="*/ 1065947 h 1405878"/>
                <a:gd name="connsiteX19" fmla="*/ 2722703 w 5098995"/>
                <a:gd name="connsiteY19" fmla="*/ 1009302 h 1405878"/>
                <a:gd name="connsiteX20" fmla="*/ 2374745 w 5098995"/>
                <a:gd name="connsiteY20" fmla="*/ 948612 h 1405878"/>
                <a:gd name="connsiteX21" fmla="*/ 1804257 w 5098995"/>
                <a:gd name="connsiteY21" fmla="*/ 786772 h 1405878"/>
                <a:gd name="connsiteX22" fmla="*/ 1282320 w 5098995"/>
                <a:gd name="connsiteY22" fmla="*/ 717989 h 1405878"/>
                <a:gd name="connsiteX23" fmla="*/ 1043605 w 5098995"/>
                <a:gd name="connsiteY23" fmla="*/ 653253 h 1405878"/>
                <a:gd name="connsiteX24" fmla="*/ 837259 w 5098995"/>
                <a:gd name="connsiteY24" fmla="*/ 552102 h 1405878"/>
                <a:gd name="connsiteX25" fmla="*/ 598543 w 5098995"/>
                <a:gd name="connsiteY25" fmla="*/ 414538 h 1405878"/>
                <a:gd name="connsiteX26" fmla="*/ 246540 w 5098995"/>
                <a:gd name="connsiteY26" fmla="*/ 256743 h 1405878"/>
                <a:gd name="connsiteX27" fmla="*/ 202034 w 5098995"/>
                <a:gd name="connsiteY27" fmla="*/ 248651 h 1405878"/>
                <a:gd name="connsiteX28" fmla="*/ 185850 w 5098995"/>
                <a:gd name="connsiteY28" fmla="*/ 240559 h 1405878"/>
                <a:gd name="connsiteX29" fmla="*/ 49898 w 5098995"/>
                <a:gd name="connsiteY29" fmla="*/ 202580 h 1405878"/>
                <a:gd name="connsiteX0" fmla="*/ 48285 w 5113227"/>
                <a:gd name="connsiteY0" fmla="*/ 204145 h 1405878"/>
                <a:gd name="connsiteX1" fmla="*/ 19676 w 5113227"/>
                <a:gd name="connsiteY1" fmla="*/ 87236 h 1405878"/>
                <a:gd name="connsiteX2" fmla="*/ 377577 w 5113227"/>
                <a:gd name="connsiteY2" fmla="*/ 10916 h 1405878"/>
                <a:gd name="connsiteX3" fmla="*/ 834301 w 5113227"/>
                <a:gd name="connsiteY3" fmla="*/ 15745 h 1405878"/>
                <a:gd name="connsiteX4" fmla="*/ 1580999 w 5113227"/>
                <a:gd name="connsiteY4" fmla="*/ 152537 h 1405878"/>
                <a:gd name="connsiteX5" fmla="*/ 3492590 w 5113227"/>
                <a:gd name="connsiteY5" fmla="*/ 428484 h 1405878"/>
                <a:gd name="connsiteX6" fmla="*/ 4992519 w 5113227"/>
                <a:gd name="connsiteY6" fmla="*/ 527826 h 1405878"/>
                <a:gd name="connsiteX7" fmla="*/ 5020841 w 5113227"/>
                <a:gd name="connsiteY7" fmla="*/ 976934 h 1405878"/>
                <a:gd name="connsiteX8" fmla="*/ 5000611 w 5113227"/>
                <a:gd name="connsiteY8" fmla="*/ 1037625 h 1405878"/>
                <a:gd name="connsiteX9" fmla="*/ 4956105 w 5113227"/>
                <a:gd name="connsiteY9" fmla="*/ 1179235 h 1405878"/>
                <a:gd name="connsiteX10" fmla="*/ 4721436 w 5113227"/>
                <a:gd name="connsiteY10" fmla="*/ 1381536 h 1405878"/>
                <a:gd name="connsiteX11" fmla="*/ 4438214 w 5113227"/>
                <a:gd name="connsiteY11" fmla="*/ 1397720 h 1405878"/>
                <a:gd name="connsiteX12" fmla="*/ 4235913 w 5113227"/>
                <a:gd name="connsiteY12" fmla="*/ 1405812 h 1405878"/>
                <a:gd name="connsiteX13" fmla="*/ 3908186 w 5113227"/>
                <a:gd name="connsiteY13" fmla="*/ 1397720 h 1405878"/>
                <a:gd name="connsiteX14" fmla="*/ 3645195 w 5113227"/>
                <a:gd name="connsiteY14" fmla="*/ 1349168 h 1405878"/>
                <a:gd name="connsiteX15" fmla="*/ 3442894 w 5113227"/>
                <a:gd name="connsiteY15" fmla="*/ 1300616 h 1405878"/>
                <a:gd name="connsiteX16" fmla="*/ 3204179 w 5113227"/>
                <a:gd name="connsiteY16" fmla="*/ 1171143 h 1405878"/>
                <a:gd name="connsiteX17" fmla="*/ 2925004 w 5113227"/>
                <a:gd name="connsiteY17" fmla="*/ 1065947 h 1405878"/>
                <a:gd name="connsiteX18" fmla="*/ 2722703 w 5113227"/>
                <a:gd name="connsiteY18" fmla="*/ 1009302 h 1405878"/>
                <a:gd name="connsiteX19" fmla="*/ 2374745 w 5113227"/>
                <a:gd name="connsiteY19" fmla="*/ 948612 h 1405878"/>
                <a:gd name="connsiteX20" fmla="*/ 1804257 w 5113227"/>
                <a:gd name="connsiteY20" fmla="*/ 786772 h 1405878"/>
                <a:gd name="connsiteX21" fmla="*/ 1282320 w 5113227"/>
                <a:gd name="connsiteY21" fmla="*/ 717989 h 1405878"/>
                <a:gd name="connsiteX22" fmla="*/ 1043605 w 5113227"/>
                <a:gd name="connsiteY22" fmla="*/ 653253 h 1405878"/>
                <a:gd name="connsiteX23" fmla="*/ 837259 w 5113227"/>
                <a:gd name="connsiteY23" fmla="*/ 552102 h 1405878"/>
                <a:gd name="connsiteX24" fmla="*/ 598543 w 5113227"/>
                <a:gd name="connsiteY24" fmla="*/ 414538 h 1405878"/>
                <a:gd name="connsiteX25" fmla="*/ 246540 w 5113227"/>
                <a:gd name="connsiteY25" fmla="*/ 256743 h 1405878"/>
                <a:gd name="connsiteX26" fmla="*/ 202034 w 5113227"/>
                <a:gd name="connsiteY26" fmla="*/ 248651 h 1405878"/>
                <a:gd name="connsiteX27" fmla="*/ 185850 w 5113227"/>
                <a:gd name="connsiteY27" fmla="*/ 240559 h 1405878"/>
                <a:gd name="connsiteX28" fmla="*/ 49898 w 5113227"/>
                <a:gd name="connsiteY28" fmla="*/ 202580 h 1405878"/>
                <a:gd name="connsiteX0" fmla="*/ 48285 w 5038478"/>
                <a:gd name="connsiteY0" fmla="*/ 204145 h 1405878"/>
                <a:gd name="connsiteX1" fmla="*/ 19676 w 5038478"/>
                <a:gd name="connsiteY1" fmla="*/ 87236 h 1405878"/>
                <a:gd name="connsiteX2" fmla="*/ 377577 w 5038478"/>
                <a:gd name="connsiteY2" fmla="*/ 10916 h 1405878"/>
                <a:gd name="connsiteX3" fmla="*/ 834301 w 5038478"/>
                <a:gd name="connsiteY3" fmla="*/ 15745 h 1405878"/>
                <a:gd name="connsiteX4" fmla="*/ 1580999 w 5038478"/>
                <a:gd name="connsiteY4" fmla="*/ 152537 h 1405878"/>
                <a:gd name="connsiteX5" fmla="*/ 3492590 w 5038478"/>
                <a:gd name="connsiteY5" fmla="*/ 428484 h 1405878"/>
                <a:gd name="connsiteX6" fmla="*/ 4720065 w 5038478"/>
                <a:gd name="connsiteY6" fmla="*/ 777886 h 1405878"/>
                <a:gd name="connsiteX7" fmla="*/ 5020841 w 5038478"/>
                <a:gd name="connsiteY7" fmla="*/ 976934 h 1405878"/>
                <a:gd name="connsiteX8" fmla="*/ 5000611 w 5038478"/>
                <a:gd name="connsiteY8" fmla="*/ 1037625 h 1405878"/>
                <a:gd name="connsiteX9" fmla="*/ 4956105 w 5038478"/>
                <a:gd name="connsiteY9" fmla="*/ 1179235 h 1405878"/>
                <a:gd name="connsiteX10" fmla="*/ 4721436 w 5038478"/>
                <a:gd name="connsiteY10" fmla="*/ 1381536 h 1405878"/>
                <a:gd name="connsiteX11" fmla="*/ 4438214 w 5038478"/>
                <a:gd name="connsiteY11" fmla="*/ 1397720 h 1405878"/>
                <a:gd name="connsiteX12" fmla="*/ 4235913 w 5038478"/>
                <a:gd name="connsiteY12" fmla="*/ 1405812 h 1405878"/>
                <a:gd name="connsiteX13" fmla="*/ 3908186 w 5038478"/>
                <a:gd name="connsiteY13" fmla="*/ 1397720 h 1405878"/>
                <a:gd name="connsiteX14" fmla="*/ 3645195 w 5038478"/>
                <a:gd name="connsiteY14" fmla="*/ 1349168 h 1405878"/>
                <a:gd name="connsiteX15" fmla="*/ 3442894 w 5038478"/>
                <a:gd name="connsiteY15" fmla="*/ 1300616 h 1405878"/>
                <a:gd name="connsiteX16" fmla="*/ 3204179 w 5038478"/>
                <a:gd name="connsiteY16" fmla="*/ 1171143 h 1405878"/>
                <a:gd name="connsiteX17" fmla="*/ 2925004 w 5038478"/>
                <a:gd name="connsiteY17" fmla="*/ 1065947 h 1405878"/>
                <a:gd name="connsiteX18" fmla="*/ 2722703 w 5038478"/>
                <a:gd name="connsiteY18" fmla="*/ 1009302 h 1405878"/>
                <a:gd name="connsiteX19" fmla="*/ 2374745 w 5038478"/>
                <a:gd name="connsiteY19" fmla="*/ 948612 h 1405878"/>
                <a:gd name="connsiteX20" fmla="*/ 1804257 w 5038478"/>
                <a:gd name="connsiteY20" fmla="*/ 786772 h 1405878"/>
                <a:gd name="connsiteX21" fmla="*/ 1282320 w 5038478"/>
                <a:gd name="connsiteY21" fmla="*/ 717989 h 1405878"/>
                <a:gd name="connsiteX22" fmla="*/ 1043605 w 5038478"/>
                <a:gd name="connsiteY22" fmla="*/ 653253 h 1405878"/>
                <a:gd name="connsiteX23" fmla="*/ 837259 w 5038478"/>
                <a:gd name="connsiteY23" fmla="*/ 552102 h 1405878"/>
                <a:gd name="connsiteX24" fmla="*/ 598543 w 5038478"/>
                <a:gd name="connsiteY24" fmla="*/ 414538 h 1405878"/>
                <a:gd name="connsiteX25" fmla="*/ 246540 w 5038478"/>
                <a:gd name="connsiteY25" fmla="*/ 256743 h 1405878"/>
                <a:gd name="connsiteX26" fmla="*/ 202034 w 5038478"/>
                <a:gd name="connsiteY26" fmla="*/ 248651 h 1405878"/>
                <a:gd name="connsiteX27" fmla="*/ 185850 w 5038478"/>
                <a:gd name="connsiteY27" fmla="*/ 240559 h 1405878"/>
                <a:gd name="connsiteX28" fmla="*/ 49898 w 5038478"/>
                <a:gd name="connsiteY28" fmla="*/ 202580 h 1405878"/>
                <a:gd name="connsiteX0" fmla="*/ 48285 w 5038478"/>
                <a:gd name="connsiteY0" fmla="*/ 204145 h 1405878"/>
                <a:gd name="connsiteX1" fmla="*/ 19676 w 5038478"/>
                <a:gd name="connsiteY1" fmla="*/ 87236 h 1405878"/>
                <a:gd name="connsiteX2" fmla="*/ 377577 w 5038478"/>
                <a:gd name="connsiteY2" fmla="*/ 10916 h 1405878"/>
                <a:gd name="connsiteX3" fmla="*/ 834301 w 5038478"/>
                <a:gd name="connsiteY3" fmla="*/ 15745 h 1405878"/>
                <a:gd name="connsiteX4" fmla="*/ 1580999 w 5038478"/>
                <a:gd name="connsiteY4" fmla="*/ 152537 h 1405878"/>
                <a:gd name="connsiteX5" fmla="*/ 3462732 w 5038478"/>
                <a:gd name="connsiteY5" fmla="*/ 536719 h 1405878"/>
                <a:gd name="connsiteX6" fmla="*/ 4720065 w 5038478"/>
                <a:gd name="connsiteY6" fmla="*/ 777886 h 1405878"/>
                <a:gd name="connsiteX7" fmla="*/ 5020841 w 5038478"/>
                <a:gd name="connsiteY7" fmla="*/ 976934 h 1405878"/>
                <a:gd name="connsiteX8" fmla="*/ 5000611 w 5038478"/>
                <a:gd name="connsiteY8" fmla="*/ 1037625 h 1405878"/>
                <a:gd name="connsiteX9" fmla="*/ 4956105 w 5038478"/>
                <a:gd name="connsiteY9" fmla="*/ 1179235 h 1405878"/>
                <a:gd name="connsiteX10" fmla="*/ 4721436 w 5038478"/>
                <a:gd name="connsiteY10" fmla="*/ 1381536 h 1405878"/>
                <a:gd name="connsiteX11" fmla="*/ 4438214 w 5038478"/>
                <a:gd name="connsiteY11" fmla="*/ 1397720 h 1405878"/>
                <a:gd name="connsiteX12" fmla="*/ 4235913 w 5038478"/>
                <a:gd name="connsiteY12" fmla="*/ 1405812 h 1405878"/>
                <a:gd name="connsiteX13" fmla="*/ 3908186 w 5038478"/>
                <a:gd name="connsiteY13" fmla="*/ 1397720 h 1405878"/>
                <a:gd name="connsiteX14" fmla="*/ 3645195 w 5038478"/>
                <a:gd name="connsiteY14" fmla="*/ 1349168 h 1405878"/>
                <a:gd name="connsiteX15" fmla="*/ 3442894 w 5038478"/>
                <a:gd name="connsiteY15" fmla="*/ 1300616 h 1405878"/>
                <a:gd name="connsiteX16" fmla="*/ 3204179 w 5038478"/>
                <a:gd name="connsiteY16" fmla="*/ 1171143 h 1405878"/>
                <a:gd name="connsiteX17" fmla="*/ 2925004 w 5038478"/>
                <a:gd name="connsiteY17" fmla="*/ 1065947 h 1405878"/>
                <a:gd name="connsiteX18" fmla="*/ 2722703 w 5038478"/>
                <a:gd name="connsiteY18" fmla="*/ 1009302 h 1405878"/>
                <a:gd name="connsiteX19" fmla="*/ 2374745 w 5038478"/>
                <a:gd name="connsiteY19" fmla="*/ 948612 h 1405878"/>
                <a:gd name="connsiteX20" fmla="*/ 1804257 w 5038478"/>
                <a:gd name="connsiteY20" fmla="*/ 786772 h 1405878"/>
                <a:gd name="connsiteX21" fmla="*/ 1282320 w 5038478"/>
                <a:gd name="connsiteY21" fmla="*/ 717989 h 1405878"/>
                <a:gd name="connsiteX22" fmla="*/ 1043605 w 5038478"/>
                <a:gd name="connsiteY22" fmla="*/ 653253 h 1405878"/>
                <a:gd name="connsiteX23" fmla="*/ 837259 w 5038478"/>
                <a:gd name="connsiteY23" fmla="*/ 552102 h 1405878"/>
                <a:gd name="connsiteX24" fmla="*/ 598543 w 5038478"/>
                <a:gd name="connsiteY24" fmla="*/ 414538 h 1405878"/>
                <a:gd name="connsiteX25" fmla="*/ 246540 w 5038478"/>
                <a:gd name="connsiteY25" fmla="*/ 256743 h 1405878"/>
                <a:gd name="connsiteX26" fmla="*/ 202034 w 5038478"/>
                <a:gd name="connsiteY26" fmla="*/ 248651 h 1405878"/>
                <a:gd name="connsiteX27" fmla="*/ 185850 w 5038478"/>
                <a:gd name="connsiteY27" fmla="*/ 240559 h 1405878"/>
                <a:gd name="connsiteX28" fmla="*/ 49898 w 5038478"/>
                <a:gd name="connsiteY28" fmla="*/ 202580 h 1405878"/>
                <a:gd name="connsiteX0" fmla="*/ 48285 w 5041453"/>
                <a:gd name="connsiteY0" fmla="*/ 204145 h 1405878"/>
                <a:gd name="connsiteX1" fmla="*/ 19676 w 5041453"/>
                <a:gd name="connsiteY1" fmla="*/ 87236 h 1405878"/>
                <a:gd name="connsiteX2" fmla="*/ 377577 w 5041453"/>
                <a:gd name="connsiteY2" fmla="*/ 10916 h 1405878"/>
                <a:gd name="connsiteX3" fmla="*/ 834301 w 5041453"/>
                <a:gd name="connsiteY3" fmla="*/ 15745 h 1405878"/>
                <a:gd name="connsiteX4" fmla="*/ 1580999 w 5041453"/>
                <a:gd name="connsiteY4" fmla="*/ 152537 h 1405878"/>
                <a:gd name="connsiteX5" fmla="*/ 3462732 w 5041453"/>
                <a:gd name="connsiteY5" fmla="*/ 536719 h 1405878"/>
                <a:gd name="connsiteX6" fmla="*/ 4679010 w 5041453"/>
                <a:gd name="connsiteY6" fmla="*/ 650990 h 1405878"/>
                <a:gd name="connsiteX7" fmla="*/ 5020841 w 5041453"/>
                <a:gd name="connsiteY7" fmla="*/ 976934 h 1405878"/>
                <a:gd name="connsiteX8" fmla="*/ 5000611 w 5041453"/>
                <a:gd name="connsiteY8" fmla="*/ 1037625 h 1405878"/>
                <a:gd name="connsiteX9" fmla="*/ 4956105 w 5041453"/>
                <a:gd name="connsiteY9" fmla="*/ 1179235 h 1405878"/>
                <a:gd name="connsiteX10" fmla="*/ 4721436 w 5041453"/>
                <a:gd name="connsiteY10" fmla="*/ 1381536 h 1405878"/>
                <a:gd name="connsiteX11" fmla="*/ 4438214 w 5041453"/>
                <a:gd name="connsiteY11" fmla="*/ 1397720 h 1405878"/>
                <a:gd name="connsiteX12" fmla="*/ 4235913 w 5041453"/>
                <a:gd name="connsiteY12" fmla="*/ 1405812 h 1405878"/>
                <a:gd name="connsiteX13" fmla="*/ 3908186 w 5041453"/>
                <a:gd name="connsiteY13" fmla="*/ 1397720 h 1405878"/>
                <a:gd name="connsiteX14" fmla="*/ 3645195 w 5041453"/>
                <a:gd name="connsiteY14" fmla="*/ 1349168 h 1405878"/>
                <a:gd name="connsiteX15" fmla="*/ 3442894 w 5041453"/>
                <a:gd name="connsiteY15" fmla="*/ 1300616 h 1405878"/>
                <a:gd name="connsiteX16" fmla="*/ 3204179 w 5041453"/>
                <a:gd name="connsiteY16" fmla="*/ 1171143 h 1405878"/>
                <a:gd name="connsiteX17" fmla="*/ 2925004 w 5041453"/>
                <a:gd name="connsiteY17" fmla="*/ 1065947 h 1405878"/>
                <a:gd name="connsiteX18" fmla="*/ 2722703 w 5041453"/>
                <a:gd name="connsiteY18" fmla="*/ 1009302 h 1405878"/>
                <a:gd name="connsiteX19" fmla="*/ 2374745 w 5041453"/>
                <a:gd name="connsiteY19" fmla="*/ 948612 h 1405878"/>
                <a:gd name="connsiteX20" fmla="*/ 1804257 w 5041453"/>
                <a:gd name="connsiteY20" fmla="*/ 786772 h 1405878"/>
                <a:gd name="connsiteX21" fmla="*/ 1282320 w 5041453"/>
                <a:gd name="connsiteY21" fmla="*/ 717989 h 1405878"/>
                <a:gd name="connsiteX22" fmla="*/ 1043605 w 5041453"/>
                <a:gd name="connsiteY22" fmla="*/ 653253 h 1405878"/>
                <a:gd name="connsiteX23" fmla="*/ 837259 w 5041453"/>
                <a:gd name="connsiteY23" fmla="*/ 552102 h 1405878"/>
                <a:gd name="connsiteX24" fmla="*/ 598543 w 5041453"/>
                <a:gd name="connsiteY24" fmla="*/ 414538 h 1405878"/>
                <a:gd name="connsiteX25" fmla="*/ 246540 w 5041453"/>
                <a:gd name="connsiteY25" fmla="*/ 256743 h 1405878"/>
                <a:gd name="connsiteX26" fmla="*/ 202034 w 5041453"/>
                <a:gd name="connsiteY26" fmla="*/ 248651 h 1405878"/>
                <a:gd name="connsiteX27" fmla="*/ 185850 w 5041453"/>
                <a:gd name="connsiteY27" fmla="*/ 240559 h 1405878"/>
                <a:gd name="connsiteX28" fmla="*/ 49898 w 5041453"/>
                <a:gd name="connsiteY28" fmla="*/ 202580 h 1405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041453" h="1405878">
                  <a:moveTo>
                    <a:pt x="48285" y="204145"/>
                  </a:moveTo>
                  <a:cubicBezTo>
                    <a:pt x="41130" y="181249"/>
                    <a:pt x="-35102" y="119617"/>
                    <a:pt x="19676" y="87236"/>
                  </a:cubicBezTo>
                  <a:cubicBezTo>
                    <a:pt x="101347" y="38957"/>
                    <a:pt x="241806" y="22831"/>
                    <a:pt x="377577" y="10916"/>
                  </a:cubicBezTo>
                  <a:cubicBezTo>
                    <a:pt x="513348" y="-999"/>
                    <a:pt x="633731" y="-7858"/>
                    <a:pt x="834301" y="15745"/>
                  </a:cubicBezTo>
                  <a:cubicBezTo>
                    <a:pt x="1034871" y="39349"/>
                    <a:pt x="1142927" y="65708"/>
                    <a:pt x="1580999" y="152537"/>
                  </a:cubicBezTo>
                  <a:cubicBezTo>
                    <a:pt x="2208243" y="280598"/>
                    <a:pt x="2946397" y="453644"/>
                    <a:pt x="3462732" y="536719"/>
                  </a:cubicBezTo>
                  <a:cubicBezTo>
                    <a:pt x="3979067" y="619794"/>
                    <a:pt x="4424302" y="559582"/>
                    <a:pt x="4679010" y="650990"/>
                  </a:cubicBezTo>
                  <a:cubicBezTo>
                    <a:pt x="4933718" y="742398"/>
                    <a:pt x="4967241" y="912495"/>
                    <a:pt x="5020841" y="976934"/>
                  </a:cubicBezTo>
                  <a:cubicBezTo>
                    <a:pt x="5074441" y="1041373"/>
                    <a:pt x="5007354" y="1017395"/>
                    <a:pt x="5000611" y="1037625"/>
                  </a:cubicBezTo>
                  <a:cubicBezTo>
                    <a:pt x="4989822" y="1071342"/>
                    <a:pt x="5002634" y="1121917"/>
                    <a:pt x="4956105" y="1179235"/>
                  </a:cubicBezTo>
                  <a:cubicBezTo>
                    <a:pt x="4909576" y="1236553"/>
                    <a:pt x="4807751" y="1345122"/>
                    <a:pt x="4721436" y="1381536"/>
                  </a:cubicBezTo>
                  <a:cubicBezTo>
                    <a:pt x="4635121" y="1417950"/>
                    <a:pt x="4519134" y="1393674"/>
                    <a:pt x="4438214" y="1397720"/>
                  </a:cubicBezTo>
                  <a:cubicBezTo>
                    <a:pt x="4357294" y="1401766"/>
                    <a:pt x="4260164" y="1405054"/>
                    <a:pt x="4235913" y="1405812"/>
                  </a:cubicBezTo>
                  <a:cubicBezTo>
                    <a:pt x="4147575" y="1405812"/>
                    <a:pt x="4006639" y="1407161"/>
                    <a:pt x="3908186" y="1397720"/>
                  </a:cubicBezTo>
                  <a:cubicBezTo>
                    <a:pt x="3809733" y="1388279"/>
                    <a:pt x="3722744" y="1365352"/>
                    <a:pt x="3645195" y="1349168"/>
                  </a:cubicBezTo>
                  <a:cubicBezTo>
                    <a:pt x="3567646" y="1332984"/>
                    <a:pt x="3516397" y="1330287"/>
                    <a:pt x="3442894" y="1300616"/>
                  </a:cubicBezTo>
                  <a:cubicBezTo>
                    <a:pt x="3369391" y="1270945"/>
                    <a:pt x="3290494" y="1210254"/>
                    <a:pt x="3204179" y="1171143"/>
                  </a:cubicBezTo>
                  <a:cubicBezTo>
                    <a:pt x="3117864" y="1132032"/>
                    <a:pt x="3005250" y="1092921"/>
                    <a:pt x="2925004" y="1065947"/>
                  </a:cubicBezTo>
                  <a:cubicBezTo>
                    <a:pt x="2844758" y="1038973"/>
                    <a:pt x="2814413" y="1028858"/>
                    <a:pt x="2722703" y="1009302"/>
                  </a:cubicBezTo>
                  <a:cubicBezTo>
                    <a:pt x="2630993" y="989746"/>
                    <a:pt x="2527819" y="985700"/>
                    <a:pt x="2374745" y="948612"/>
                  </a:cubicBezTo>
                  <a:cubicBezTo>
                    <a:pt x="2221671" y="911524"/>
                    <a:pt x="1986328" y="825209"/>
                    <a:pt x="1804257" y="786772"/>
                  </a:cubicBezTo>
                  <a:cubicBezTo>
                    <a:pt x="1622186" y="748335"/>
                    <a:pt x="1378750" y="731476"/>
                    <a:pt x="1282320" y="717989"/>
                  </a:cubicBezTo>
                  <a:lnTo>
                    <a:pt x="1043605" y="653253"/>
                  </a:lnTo>
                  <a:cubicBezTo>
                    <a:pt x="991681" y="631000"/>
                    <a:pt x="911436" y="591888"/>
                    <a:pt x="837259" y="552102"/>
                  </a:cubicBezTo>
                  <a:cubicBezTo>
                    <a:pt x="763082" y="512316"/>
                    <a:pt x="696996" y="463764"/>
                    <a:pt x="598543" y="414538"/>
                  </a:cubicBezTo>
                  <a:cubicBezTo>
                    <a:pt x="528412" y="376775"/>
                    <a:pt x="312625" y="284391"/>
                    <a:pt x="246540" y="256743"/>
                  </a:cubicBezTo>
                  <a:cubicBezTo>
                    <a:pt x="242464" y="256064"/>
                    <a:pt x="207689" y="250536"/>
                    <a:pt x="202034" y="248651"/>
                  </a:cubicBezTo>
                  <a:cubicBezTo>
                    <a:pt x="196312" y="246744"/>
                    <a:pt x="211206" y="248238"/>
                    <a:pt x="185850" y="240559"/>
                  </a:cubicBezTo>
                  <a:cubicBezTo>
                    <a:pt x="160494" y="232880"/>
                    <a:pt x="60687" y="203929"/>
                    <a:pt x="49898" y="202580"/>
                  </a:cubicBezTo>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a:solidFill>
                  <a:prstClr val="white"/>
                </a:solidFill>
              </a:endParaRPr>
            </a:p>
          </p:txBody>
        </p:sp>
        <p:cxnSp>
          <p:nvCxnSpPr>
            <p:cNvPr id="27" name="Straight Connector 26">
              <a:extLst/>
            </p:cNvPr>
            <p:cNvCxnSpPr>
              <a:cxnSpLocks/>
            </p:cNvCxnSpPr>
            <p:nvPr/>
          </p:nvCxnSpPr>
          <p:spPr>
            <a:xfrm>
              <a:off x="4349913" y="4928169"/>
              <a:ext cx="4284208" cy="0"/>
            </a:xfrm>
            <a:prstGeom prst="line">
              <a:avLst/>
            </a:prstGeom>
            <a:ln w="19050">
              <a:solidFill>
                <a:srgbClr val="00253F"/>
              </a:solidFill>
            </a:ln>
          </p:spPr>
          <p:style>
            <a:lnRef idx="1">
              <a:schemeClr val="accent1"/>
            </a:lnRef>
            <a:fillRef idx="0">
              <a:schemeClr val="accent1"/>
            </a:fillRef>
            <a:effectRef idx="0">
              <a:schemeClr val="accent1"/>
            </a:effectRef>
            <a:fontRef idx="minor">
              <a:schemeClr val="tx1"/>
            </a:fontRef>
          </p:style>
        </p:cxnSp>
      </p:grpSp>
      <p:pic>
        <p:nvPicPr>
          <p:cNvPr id="14345" name="Picture 4" descr="Image result for climate action tracker projecti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79896" y="1657927"/>
            <a:ext cx="7032209" cy="42371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Slide Number Placeholder 4"/>
          <p:cNvSpPr txBox="1">
            <a:spLocks/>
          </p:cNvSpPr>
          <p:nvPr/>
        </p:nvSpPr>
        <p:spPr>
          <a:xfrm>
            <a:off x="11188701" y="6356351"/>
            <a:ext cx="54821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chemeClr val="tx2"/>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dirty="0">
                <a:solidFill>
                  <a:srgbClr val="00B050"/>
                </a:solidFill>
              </a:rPr>
              <a:t>4</a:t>
            </a:r>
          </a:p>
        </p:txBody>
      </p:sp>
    </p:spTree>
    <p:extLst>
      <p:ext uri="{BB962C8B-B14F-4D97-AF65-F5344CB8AC3E}">
        <p14:creationId xmlns:p14="http://schemas.microsoft.com/office/powerpoint/2010/main" val="345476542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7490"/>
          <a:stretch/>
        </p:blipFill>
        <p:spPr>
          <a:xfrm>
            <a:off x="257354" y="149634"/>
            <a:ext cx="9884174" cy="6362770"/>
          </a:xfrm>
          <a:prstGeom prst="rect">
            <a:avLst/>
          </a:prstGeom>
          <a:ln>
            <a:noFill/>
          </a:ln>
        </p:spPr>
      </p:pic>
      <p:sp>
        <p:nvSpPr>
          <p:cNvPr id="2" name="TextBox 1"/>
          <p:cNvSpPr txBox="1"/>
          <p:nvPr/>
        </p:nvSpPr>
        <p:spPr>
          <a:xfrm>
            <a:off x="1055440" y="6365726"/>
            <a:ext cx="7156703" cy="369332"/>
          </a:xfrm>
          <a:prstGeom prst="rect">
            <a:avLst/>
          </a:prstGeom>
          <a:noFill/>
        </p:spPr>
        <p:txBody>
          <a:bodyPr wrap="none" rtlCol="0">
            <a:spAutoFit/>
          </a:bodyPr>
          <a:lstStyle/>
          <a:p>
            <a:r>
              <a:rPr lang="en-GB" dirty="0">
                <a:solidFill>
                  <a:srgbClr val="0070C0"/>
                </a:solidFill>
                <a:hlinkClick r:id="rId4"/>
              </a:rPr>
              <a:t>https://www.gov.uk/government/collections/climate-change-guidance</a:t>
            </a:r>
            <a:r>
              <a:rPr lang="en-GB" dirty="0">
                <a:solidFill>
                  <a:srgbClr val="0070C0"/>
                </a:solidFill>
              </a:rPr>
              <a:t> </a:t>
            </a:r>
          </a:p>
        </p:txBody>
      </p:sp>
    </p:spTree>
    <p:extLst>
      <p:ext uri="{BB962C8B-B14F-4D97-AF65-F5344CB8AC3E}">
        <p14:creationId xmlns:p14="http://schemas.microsoft.com/office/powerpoint/2010/main" val="42876530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7DA8FD-D5FA-46B8-80EA-74D5C344149A}"/>
              </a:ext>
            </a:extLst>
          </p:cNvPr>
          <p:cNvSpPr>
            <a:spLocks noGrp="1"/>
          </p:cNvSpPr>
          <p:nvPr>
            <p:ph type="title"/>
          </p:nvPr>
        </p:nvSpPr>
        <p:spPr/>
        <p:txBody>
          <a:bodyPr/>
          <a:lstStyle/>
          <a:p>
            <a:r>
              <a:rPr lang="en-GB" dirty="0"/>
              <a:t>Questions for consideration</a:t>
            </a:r>
          </a:p>
        </p:txBody>
      </p:sp>
      <p:sp>
        <p:nvSpPr>
          <p:cNvPr id="3" name="Content Placeholder 2">
            <a:extLst>
              <a:ext uri="{FF2B5EF4-FFF2-40B4-BE49-F238E27FC236}">
                <a16:creationId xmlns:a16="http://schemas.microsoft.com/office/drawing/2014/main" id="{BB793AC0-B3C6-4543-856A-7E6C04C98AD4}"/>
              </a:ext>
            </a:extLst>
          </p:cNvPr>
          <p:cNvSpPr>
            <a:spLocks noGrp="1"/>
          </p:cNvSpPr>
          <p:nvPr>
            <p:ph idx="1"/>
          </p:nvPr>
        </p:nvSpPr>
        <p:spPr/>
        <p:txBody>
          <a:bodyPr/>
          <a:lstStyle/>
          <a:p>
            <a:endParaRPr lang="en-GB" altLang="en-US" dirty="0">
              <a:cs typeface="Calibri" panose="020F0502020204030204" pitchFamily="34" charset="0"/>
            </a:endParaRPr>
          </a:p>
          <a:p>
            <a:pPr>
              <a:lnSpc>
                <a:spcPct val="107000"/>
              </a:lnSpc>
            </a:pPr>
            <a:r>
              <a:rPr lang="en-GB" altLang="en-US" dirty="0">
                <a:cs typeface="Calibri" panose="020F0502020204030204" pitchFamily="34" charset="0"/>
              </a:rPr>
              <a:t>What existing and planned adaptation measures to you currently have in place and what additional action do you need to take in the next 5 years?</a:t>
            </a:r>
          </a:p>
          <a:p>
            <a:pPr>
              <a:lnSpc>
                <a:spcPct val="107000"/>
              </a:lnSpc>
              <a:buFont typeface="Symbol" panose="05050102010706020507" pitchFamily="18" charset="2"/>
              <a:buChar char=""/>
            </a:pPr>
            <a:endParaRPr lang="en-GB" altLang="en-US" dirty="0">
              <a:cs typeface="Calibri" panose="020F0502020204030204" pitchFamily="34" charset="0"/>
            </a:endParaRPr>
          </a:p>
          <a:p>
            <a:r>
              <a:rPr lang="en-GB" altLang="en-US" dirty="0">
                <a:cs typeface="Calibri" panose="020F0502020204030204" pitchFamily="34" charset="0"/>
              </a:rPr>
              <a:t>Do you have a contingency plan in place for cascading failures? </a:t>
            </a:r>
            <a:r>
              <a:rPr lang="en-GB" altLang="en-US" dirty="0" err="1">
                <a:cs typeface="Calibri" panose="020F0502020204030204" pitchFamily="34" charset="0"/>
              </a:rPr>
              <a:t>ie</a:t>
            </a:r>
            <a:r>
              <a:rPr lang="en-GB" altLang="en-US" dirty="0">
                <a:cs typeface="Calibri" panose="020F0502020204030204" pitchFamily="34" charset="0"/>
              </a:rPr>
              <a:t>. when there is a failure in other sectors.  </a:t>
            </a:r>
          </a:p>
          <a:p>
            <a:endParaRPr lang="en-GB" altLang="en-US" dirty="0">
              <a:cs typeface="Calibri" panose="020F0502020204030204" pitchFamily="34" charset="0"/>
            </a:endParaRPr>
          </a:p>
          <a:p>
            <a:r>
              <a:rPr lang="en-GB" altLang="en-US" dirty="0">
                <a:cs typeface="Calibri" panose="020F0502020204030204" pitchFamily="34" charset="0"/>
              </a:rPr>
              <a:t>Are you considering the impact of multiple climate hazards: </a:t>
            </a:r>
            <a:r>
              <a:rPr lang="en-GB" altLang="en-US" dirty="0" err="1">
                <a:cs typeface="Calibri" panose="020F0502020204030204" pitchFamily="34" charset="0"/>
              </a:rPr>
              <a:t>ie</a:t>
            </a:r>
            <a:r>
              <a:rPr lang="en-GB" altLang="en-US" dirty="0">
                <a:cs typeface="Calibri" panose="020F0502020204030204" pitchFamily="34" charset="0"/>
              </a:rPr>
              <a:t>. Extreme precipitation and storms? </a:t>
            </a:r>
          </a:p>
          <a:p>
            <a:endParaRPr lang="en-GB" altLang="en-US" sz="1800" b="1" dirty="0">
              <a:cs typeface="Calibri" panose="020F0502020204030204" pitchFamily="34" charset="0"/>
            </a:endParaRPr>
          </a:p>
          <a:p>
            <a:pPr marL="0" indent="0">
              <a:buNone/>
            </a:pPr>
            <a:endParaRPr lang="en-GB" dirty="0"/>
          </a:p>
        </p:txBody>
      </p:sp>
      <p:sp>
        <p:nvSpPr>
          <p:cNvPr id="4" name="Footer Placeholder 3">
            <a:extLst>
              <a:ext uri="{FF2B5EF4-FFF2-40B4-BE49-F238E27FC236}">
                <a16:creationId xmlns:a16="http://schemas.microsoft.com/office/drawing/2014/main" id="{3F3971B5-9A4B-451D-A17B-2D19629FA842}"/>
              </a:ext>
            </a:extLst>
          </p:cNvPr>
          <p:cNvSpPr>
            <a:spLocks noGrp="1"/>
          </p:cNvSpPr>
          <p:nvPr>
            <p:ph type="ftr" sz="quarter" idx="10"/>
          </p:nvPr>
        </p:nvSpPr>
        <p:spPr/>
        <p:txBody>
          <a:bodyPr/>
          <a:lstStyle/>
          <a:p>
            <a:pPr>
              <a:defRPr/>
            </a:pPr>
            <a:r>
              <a:rPr lang="en-GB">
                <a:solidFill>
                  <a:srgbClr val="00B050"/>
                </a:solidFill>
              </a:rPr>
              <a:t>Text in footer</a:t>
            </a:r>
          </a:p>
        </p:txBody>
      </p:sp>
      <p:sp>
        <p:nvSpPr>
          <p:cNvPr id="5" name="Slide Number Placeholder 4">
            <a:extLst>
              <a:ext uri="{FF2B5EF4-FFF2-40B4-BE49-F238E27FC236}">
                <a16:creationId xmlns:a16="http://schemas.microsoft.com/office/drawing/2014/main" id="{F9634E33-D73E-47F5-8830-F187E5D34DD7}"/>
              </a:ext>
            </a:extLst>
          </p:cNvPr>
          <p:cNvSpPr>
            <a:spLocks noGrp="1"/>
          </p:cNvSpPr>
          <p:nvPr>
            <p:ph type="sldNum" sz="quarter" idx="11"/>
          </p:nvPr>
        </p:nvSpPr>
        <p:spPr/>
        <p:txBody>
          <a:bodyPr/>
          <a:lstStyle/>
          <a:p>
            <a:pPr>
              <a:defRPr/>
            </a:pPr>
            <a:fld id="{AC47293F-950A-412A-8243-CA59148D36E9}" type="slidenum">
              <a:rPr lang="en-GB" altLang="en-US" smtClean="0">
                <a:solidFill>
                  <a:srgbClr val="00B050"/>
                </a:solidFill>
              </a:rPr>
              <a:pPr>
                <a:defRPr/>
              </a:pPr>
              <a:t>21</a:t>
            </a:fld>
            <a:endParaRPr lang="en-GB" altLang="en-US">
              <a:solidFill>
                <a:srgbClr val="00B050"/>
              </a:solidFill>
            </a:endParaRPr>
          </a:p>
        </p:txBody>
      </p:sp>
    </p:spTree>
    <p:extLst>
      <p:ext uri="{BB962C8B-B14F-4D97-AF65-F5344CB8AC3E}">
        <p14:creationId xmlns:p14="http://schemas.microsoft.com/office/powerpoint/2010/main" val="21049989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6"/>
          <p:cNvSpPr>
            <a:spLocks noGrp="1"/>
          </p:cNvSpPr>
          <p:nvPr>
            <p:ph type="title"/>
          </p:nvPr>
        </p:nvSpPr>
        <p:spPr>
          <a:xfrm>
            <a:off x="3407102" y="163460"/>
            <a:ext cx="11848563" cy="777875"/>
          </a:xfrm>
        </p:spPr>
        <p:txBody>
          <a:bodyPr/>
          <a:lstStyle/>
          <a:p>
            <a:r>
              <a:rPr lang="en-GB" altLang="en-US" dirty="0"/>
              <a:t>The UK’s climate is changing ...</a:t>
            </a:r>
            <a:br>
              <a:rPr lang="en-GB" altLang="en-US" sz="2400" dirty="0"/>
            </a:br>
            <a:br>
              <a:rPr lang="en-GB" altLang="en-US" sz="2400" dirty="0"/>
            </a:br>
            <a:endParaRPr lang="en-GB" altLang="en-US" sz="2400" dirty="0"/>
          </a:p>
        </p:txBody>
      </p:sp>
      <p:pic>
        <p:nvPicPr>
          <p:cNvPr id="17411" name="Content Placeholder 4"/>
          <p:cNvPicPr>
            <a:picLocks noGrp="1" noChangeAspect="1" noChangeArrowheads="1"/>
          </p:cNvPicPr>
          <p:nvPr>
            <p:ph idx="4294967295"/>
          </p:nvPr>
        </p:nvPicPr>
        <p:blipFill rotWithShape="1">
          <a:blip r:embed="rId3">
            <a:extLst>
              <a:ext uri="{28A0092B-C50C-407E-A947-70E740481C1C}">
                <a14:useLocalDpi xmlns:a14="http://schemas.microsoft.com/office/drawing/2010/main" val="0"/>
              </a:ext>
            </a:extLst>
          </a:blip>
          <a:srcRect l="34155" t="36405" r="7090" b="16462"/>
          <a:stretch/>
        </p:blipFill>
        <p:spPr>
          <a:xfrm>
            <a:off x="3407102" y="840881"/>
            <a:ext cx="5508500" cy="2479736"/>
          </a:xfrm>
        </p:spPr>
      </p:pic>
      <p:sp>
        <p:nvSpPr>
          <p:cNvPr id="17413" name="TextBox 13"/>
          <p:cNvSpPr txBox="1">
            <a:spLocks noChangeArrowheads="1"/>
          </p:cNvSpPr>
          <p:nvPr/>
        </p:nvSpPr>
        <p:spPr bwMode="auto">
          <a:xfrm>
            <a:off x="1367992" y="1614516"/>
            <a:ext cx="18303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eaLnBrk="0" fontAlgn="base" hangingPunct="0">
              <a:lnSpc>
                <a:spcPct val="100000"/>
              </a:lnSpc>
              <a:spcBef>
                <a:spcPct val="0"/>
              </a:spcBef>
              <a:spcAft>
                <a:spcPct val="0"/>
              </a:spcAft>
              <a:buFontTx/>
              <a:buNone/>
            </a:pPr>
            <a:r>
              <a:rPr lang="en-GB" altLang="en-US" sz="1200" dirty="0">
                <a:solidFill>
                  <a:prstClr val="black"/>
                </a:solidFill>
              </a:rPr>
              <a:t>The UK could experience temperature increases up to 7 degrees by 2061-2080, in a 4 degree warmer world. </a:t>
            </a:r>
          </a:p>
        </p:txBody>
      </p:sp>
      <p:pic>
        <p:nvPicPr>
          <p:cNvPr id="17414" name="Picture 17"/>
          <p:cNvPicPr>
            <a:picLocks noChangeAspect="1"/>
          </p:cNvPicPr>
          <p:nvPr/>
        </p:nvPicPr>
        <p:blipFill>
          <a:blip r:embed="rId4" cstate="print">
            <a:extLst>
              <a:ext uri="{28A0092B-C50C-407E-A947-70E740481C1C}">
                <a14:useLocalDpi xmlns:a14="http://schemas.microsoft.com/office/drawing/2010/main" val="0"/>
              </a:ext>
            </a:extLst>
          </a:blip>
          <a:srcRect l="3825" t="-7072" r="27814" b="-2"/>
          <a:stretch>
            <a:fillRect/>
          </a:stretch>
        </p:blipFill>
        <p:spPr bwMode="auto">
          <a:xfrm>
            <a:off x="702507" y="1343253"/>
            <a:ext cx="550861" cy="19126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a:extLst/>
          </p:cNvPr>
          <p:cNvSpPr/>
          <p:nvPr/>
        </p:nvSpPr>
        <p:spPr>
          <a:xfrm>
            <a:off x="7440614" y="3543300"/>
            <a:ext cx="1239837" cy="2301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0" fontAlgn="base" hangingPunct="0">
              <a:spcBef>
                <a:spcPct val="0"/>
              </a:spcBef>
              <a:spcAft>
                <a:spcPct val="0"/>
              </a:spcAft>
              <a:defRPr/>
            </a:pPr>
            <a:endParaRPr lang="en-GB" sz="1662">
              <a:solidFill>
                <a:prstClr val="white"/>
              </a:solidFill>
            </a:endParaRPr>
          </a:p>
        </p:txBody>
      </p:sp>
      <p:grpSp>
        <p:nvGrpSpPr>
          <p:cNvPr id="17416" name="Group 1"/>
          <p:cNvGrpSpPr>
            <a:grpSpLocks/>
          </p:cNvGrpSpPr>
          <p:nvPr/>
        </p:nvGrpSpPr>
        <p:grpSpPr bwMode="auto">
          <a:xfrm>
            <a:off x="530823" y="4220954"/>
            <a:ext cx="2541982" cy="1195010"/>
            <a:chOff x="-699126" y="4214852"/>
            <a:chExt cx="2542099" cy="1195346"/>
          </a:xfrm>
        </p:grpSpPr>
        <p:sp>
          <p:nvSpPr>
            <p:cNvPr id="15" name="Text Placeholder 2">
              <a:extLst/>
            </p:cNvPr>
            <p:cNvSpPr txBox="1">
              <a:spLocks/>
            </p:cNvSpPr>
            <p:nvPr/>
          </p:nvSpPr>
          <p:spPr>
            <a:xfrm>
              <a:off x="249830" y="4355439"/>
              <a:ext cx="1593143" cy="538313"/>
            </a:xfrm>
            <a:prstGeom prst="rect">
              <a:avLst/>
            </a:prstGeom>
            <a:noFill/>
            <a:ln w="3175" cap="flat" cmpd="sng" algn="ctr">
              <a:noFill/>
              <a:prstDash val="solid"/>
            </a:ln>
          </p:spPr>
          <p:style>
            <a:lnRef idx="2">
              <a:schemeClr val="dk1"/>
            </a:lnRef>
            <a:fillRef idx="1">
              <a:schemeClr val="lt1"/>
            </a:fillRef>
            <a:effectRef idx="0">
              <a:schemeClr val="dk1"/>
            </a:effectRef>
            <a:fontRef idx="minor">
              <a:schemeClr val="dk1"/>
            </a:fontRef>
          </p:style>
          <p:txBody>
            <a:bodyPr spcFirstLastPara="1" lIns="68569" tIns="68569" rIns="68569" bIns="68569"/>
            <a:lstStyle>
              <a:defPPr marR="0" lvl="0" algn="l" rtl="0">
                <a:lnSpc>
                  <a:spcPct val="100000"/>
                </a:lnSpc>
                <a:spcBef>
                  <a:spcPts val="0"/>
                </a:spcBef>
                <a:spcAft>
                  <a:spcPts val="0"/>
                </a:spcAft>
              </a:defPPr>
              <a:lvl1pPr marL="457200" marR="0" lvl="0" indent="-342900" algn="l" rtl="0">
                <a:lnSpc>
                  <a:spcPct val="115000"/>
                </a:lnSpc>
                <a:spcBef>
                  <a:spcPts val="0"/>
                </a:spcBef>
                <a:spcAft>
                  <a:spcPts val="0"/>
                </a:spcAft>
                <a:buClr>
                  <a:schemeClr val="dk2"/>
                </a:buClr>
                <a:buSzPts val="1800"/>
                <a:buFont typeface="Arial"/>
                <a:buChar char="●"/>
                <a:defRPr sz="1800" b="0" i="0" u="none" strike="noStrike" cap="none">
                  <a:solidFill>
                    <a:schemeClr val="dk2"/>
                  </a:solidFill>
                  <a:latin typeface="+mn-lt"/>
                  <a:ea typeface="+mn-ea"/>
                  <a:cs typeface="+mn-cs"/>
                  <a:sym typeface="Arial"/>
                </a:defRPr>
              </a:lvl1pPr>
              <a:lvl2pPr marL="914400" marR="0" lvl="1"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2pPr>
              <a:lvl3pPr marL="1371600" marR="0" lvl="2"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3pPr>
              <a:lvl4pPr marL="1828800" marR="0" lvl="3"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4pPr>
              <a:lvl5pPr marL="2286000" marR="0" lvl="4"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5pPr>
              <a:lvl6pPr marL="2743200" marR="0" lvl="5"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6pPr>
              <a:lvl7pPr marL="3200400" marR="0" lvl="6"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7pPr>
              <a:lvl8pPr marL="3657600" marR="0" lvl="7" indent="-317500" algn="l" rtl="0">
                <a:lnSpc>
                  <a:spcPct val="115000"/>
                </a:lnSpc>
                <a:spcBef>
                  <a:spcPts val="1600"/>
                </a:spcBef>
                <a:spcAft>
                  <a:spcPts val="0"/>
                </a:spcAft>
                <a:buClr>
                  <a:schemeClr val="dk2"/>
                </a:buClr>
                <a:buSzPts val="1400"/>
                <a:buFont typeface="Arial"/>
                <a:buChar char="○"/>
                <a:defRPr sz="1400" b="0" i="0" u="none" strike="noStrike" cap="none">
                  <a:solidFill>
                    <a:schemeClr val="dk2"/>
                  </a:solidFill>
                  <a:latin typeface="+mn-lt"/>
                  <a:ea typeface="+mn-ea"/>
                  <a:cs typeface="+mn-cs"/>
                  <a:sym typeface="Arial"/>
                </a:defRPr>
              </a:lvl8pPr>
              <a:lvl9pPr marL="4114800" marR="0" lvl="8" indent="-317500" algn="l" rtl="0">
                <a:lnSpc>
                  <a:spcPct val="115000"/>
                </a:lnSpc>
                <a:spcBef>
                  <a:spcPts val="1600"/>
                </a:spcBef>
                <a:spcAft>
                  <a:spcPts val="1600"/>
                </a:spcAft>
                <a:buClr>
                  <a:schemeClr val="dk2"/>
                </a:buClr>
                <a:buSzPts val="1400"/>
                <a:buFont typeface="Arial"/>
                <a:buChar char="■"/>
                <a:defRPr sz="1400" b="0" i="0" u="none" strike="noStrike" cap="none">
                  <a:solidFill>
                    <a:schemeClr val="dk2"/>
                  </a:solidFill>
                  <a:latin typeface="+mn-lt"/>
                  <a:ea typeface="+mn-ea"/>
                  <a:cs typeface="+mn-cs"/>
                  <a:sym typeface="Arial"/>
                </a:defRPr>
              </a:lvl9pPr>
            </a:lstStyle>
            <a:p>
              <a:pPr marL="0" indent="0" eaLnBrk="0" fontAlgn="base" hangingPunct="0">
                <a:lnSpc>
                  <a:spcPct val="100000"/>
                </a:lnSpc>
                <a:buClr>
                  <a:srgbClr val="00B050"/>
                </a:buClr>
                <a:buFont typeface="Arial"/>
                <a:buNone/>
                <a:defRPr/>
              </a:pPr>
              <a:r>
                <a:rPr lang="en-GB" sz="1200" dirty="0">
                  <a:solidFill>
                    <a:prstClr val="black"/>
                  </a:solidFill>
                  <a:latin typeface="Arial" panose="020B0604020202020204" pitchFamily="34" charset="0"/>
                  <a:cs typeface="Arial" panose="020B0604020202020204" pitchFamily="34" charset="0"/>
                </a:rPr>
                <a:t>UK projected rainfall in Winter and Summer.</a:t>
              </a:r>
              <a:endParaRPr lang="en-US" sz="1200" dirty="0">
                <a:solidFill>
                  <a:prstClr val="black"/>
                </a:solidFill>
                <a:latin typeface="Arial" panose="020B0604020202020204" pitchFamily="34" charset="0"/>
                <a:cs typeface="Arial" panose="020B0604020202020204" pitchFamily="34" charset="0"/>
              </a:endParaRPr>
            </a:p>
          </p:txBody>
        </p:sp>
        <p:pic>
          <p:nvPicPr>
            <p:cNvPr id="17421" name="Picture 1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699126" y="4214852"/>
              <a:ext cx="849325" cy="1195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Footer Placeholder 1">
            <a:extLst/>
          </p:cNvPr>
          <p:cNvSpPr txBox="1">
            <a:spLocks/>
          </p:cNvSpPr>
          <p:nvPr/>
        </p:nvSpPr>
        <p:spPr>
          <a:xfrm>
            <a:off x="4638459" y="6120685"/>
            <a:ext cx="5178425" cy="315912"/>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fontAlgn="base">
              <a:spcBef>
                <a:spcPct val="0"/>
              </a:spcBef>
              <a:spcAft>
                <a:spcPct val="0"/>
              </a:spcAft>
              <a:defRPr/>
            </a:pPr>
            <a:r>
              <a:rPr lang="en-GB" sz="923" i="1" dirty="0">
                <a:solidFill>
                  <a:prstClr val="white">
                    <a:lumMod val="50000"/>
                  </a:prstClr>
                </a:solidFill>
              </a:rPr>
              <a:t>Sources: Met Office, UKCP18: National Climate Projections (2018) </a:t>
            </a:r>
          </a:p>
        </p:txBody>
      </p:sp>
      <p:sp>
        <p:nvSpPr>
          <p:cNvPr id="17418" name="Slide Number Placeholder 3"/>
          <p:cNvSpPr>
            <a:spLocks noGrp="1"/>
          </p:cNvSpPr>
          <p:nvPr>
            <p:ph type="sldNum" sz="quarter" idx="11"/>
          </p:nvPr>
        </p:nvSpPr>
        <p:spPr bwMode="auto">
          <a:xfrm>
            <a:off x="5865814" y="6500814"/>
            <a:ext cx="460375" cy="4032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gn="ctr">
              <a:lnSpc>
                <a:spcPct val="100000"/>
              </a:lnSpc>
              <a:spcBef>
                <a:spcPct val="0"/>
              </a:spcBef>
              <a:buFontTx/>
              <a:buNone/>
            </a:pPr>
            <a:fld id="{D7FDAEDE-8F1B-4440-96EB-EF761FF82A6B}" type="slidenum">
              <a:rPr lang="en-GB" altLang="en-US" sz="1400" b="1">
                <a:solidFill>
                  <a:prstClr val="white"/>
                </a:solidFill>
              </a:rPr>
              <a:pPr algn="ctr">
                <a:lnSpc>
                  <a:spcPct val="100000"/>
                </a:lnSpc>
                <a:spcBef>
                  <a:spcPct val="0"/>
                </a:spcBef>
                <a:buFontTx/>
                <a:buNone/>
              </a:pPr>
              <a:t>3</a:t>
            </a:fld>
            <a:endParaRPr lang="en-GB" altLang="en-US" sz="1400" b="1">
              <a:solidFill>
                <a:prstClr val="white"/>
              </a:solidFill>
            </a:endParaRPr>
          </a:p>
        </p:txBody>
      </p:sp>
      <p:sp>
        <p:nvSpPr>
          <p:cNvPr id="17" name="TextBox 13"/>
          <p:cNvSpPr txBox="1">
            <a:spLocks noChangeArrowheads="1"/>
          </p:cNvSpPr>
          <p:nvPr/>
        </p:nvSpPr>
        <p:spPr bwMode="auto">
          <a:xfrm>
            <a:off x="9179889" y="1740693"/>
            <a:ext cx="2671823" cy="307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gn="just" eaLnBrk="0" fontAlgn="base" hangingPunct="0">
              <a:lnSpc>
                <a:spcPct val="100000"/>
              </a:lnSpc>
              <a:spcBef>
                <a:spcPct val="0"/>
              </a:spcBef>
              <a:spcAft>
                <a:spcPct val="0"/>
              </a:spcAft>
              <a:buFontTx/>
              <a:buNone/>
            </a:pPr>
            <a:r>
              <a:rPr lang="en-GB" altLang="en-US" sz="1400" dirty="0">
                <a:solidFill>
                  <a:prstClr val="black"/>
                </a:solidFill>
              </a:rPr>
              <a:t>UK climate projections show an increased chance of hotter, drier summers and warmer, wetter winters with an increase in frequency of extreme events.</a:t>
            </a:r>
          </a:p>
          <a:p>
            <a:pPr algn="just" eaLnBrk="0" fontAlgn="base" hangingPunct="0">
              <a:lnSpc>
                <a:spcPct val="100000"/>
              </a:lnSpc>
              <a:spcBef>
                <a:spcPct val="0"/>
              </a:spcBef>
              <a:spcAft>
                <a:spcPct val="0"/>
              </a:spcAft>
              <a:buFontTx/>
              <a:buNone/>
            </a:pPr>
            <a:endParaRPr lang="en-GB" altLang="en-US" sz="1400" dirty="0">
              <a:solidFill>
                <a:prstClr val="black"/>
              </a:solidFill>
            </a:endParaRPr>
          </a:p>
          <a:p>
            <a:pPr algn="just" eaLnBrk="0" fontAlgn="base" hangingPunct="0">
              <a:lnSpc>
                <a:spcPct val="100000"/>
              </a:lnSpc>
              <a:spcBef>
                <a:spcPct val="0"/>
              </a:spcBef>
              <a:spcAft>
                <a:spcPct val="0"/>
              </a:spcAft>
              <a:buFontTx/>
              <a:buNone/>
            </a:pPr>
            <a:r>
              <a:rPr lang="en-GB" altLang="en-US" sz="1400" dirty="0">
                <a:solidFill>
                  <a:prstClr val="black"/>
                </a:solidFill>
              </a:rPr>
              <a:t>By mid-century, hot Summers, such as in 2018, </a:t>
            </a:r>
          </a:p>
          <a:p>
            <a:pPr algn="just" eaLnBrk="0" fontAlgn="base" hangingPunct="0">
              <a:lnSpc>
                <a:spcPct val="100000"/>
              </a:lnSpc>
              <a:spcBef>
                <a:spcPct val="0"/>
              </a:spcBef>
              <a:spcAft>
                <a:spcPct val="0"/>
              </a:spcAft>
              <a:buFontTx/>
              <a:buNone/>
            </a:pPr>
            <a:r>
              <a:rPr lang="en-GB" altLang="en-US" sz="1400" dirty="0">
                <a:solidFill>
                  <a:prstClr val="black"/>
                </a:solidFill>
              </a:rPr>
              <a:t>could become common.</a:t>
            </a:r>
          </a:p>
          <a:p>
            <a:pPr algn="just" eaLnBrk="0" fontAlgn="base" hangingPunct="0">
              <a:lnSpc>
                <a:spcPct val="100000"/>
              </a:lnSpc>
              <a:spcBef>
                <a:spcPct val="0"/>
              </a:spcBef>
              <a:spcAft>
                <a:spcPct val="0"/>
              </a:spcAft>
              <a:buFontTx/>
              <a:buNone/>
            </a:pPr>
            <a:endParaRPr lang="en-GB" altLang="en-US" sz="1400" dirty="0">
              <a:solidFill>
                <a:prstClr val="black"/>
              </a:solidFill>
            </a:endParaRPr>
          </a:p>
          <a:p>
            <a:pPr algn="just" eaLnBrk="0" fontAlgn="base" hangingPunct="0">
              <a:lnSpc>
                <a:spcPct val="100000"/>
              </a:lnSpc>
              <a:spcBef>
                <a:spcPct val="0"/>
              </a:spcBef>
              <a:spcAft>
                <a:spcPct val="0"/>
              </a:spcAft>
              <a:buFont typeface="Arial" panose="020B0604020202020204" pitchFamily="34" charset="0"/>
              <a:buNone/>
            </a:pPr>
            <a:r>
              <a:rPr lang="en-GB" altLang="en-US" sz="1400" dirty="0">
                <a:solidFill>
                  <a:prstClr val="black"/>
                </a:solidFill>
              </a:rPr>
              <a:t>By the 2050s, water demand could exceed supply in many parts of the UK.</a:t>
            </a:r>
          </a:p>
          <a:p>
            <a:pPr eaLnBrk="0" fontAlgn="base" hangingPunct="0">
              <a:lnSpc>
                <a:spcPct val="100000"/>
              </a:lnSpc>
              <a:spcBef>
                <a:spcPct val="0"/>
              </a:spcBef>
              <a:spcAft>
                <a:spcPct val="0"/>
              </a:spcAft>
              <a:buFontTx/>
              <a:buNone/>
            </a:pPr>
            <a:endParaRPr lang="en-GB" altLang="en-US" sz="1200" dirty="0">
              <a:solidFill>
                <a:prstClr val="black"/>
              </a:solidFill>
              <a:latin typeface="Calibri" panose="020F0502020204030204" pitchFamily="34" charset="0"/>
            </a:endParaRPr>
          </a:p>
        </p:txBody>
      </p:sp>
      <p:sp>
        <p:nvSpPr>
          <p:cNvPr id="2" name="TextBox 1"/>
          <p:cNvSpPr txBox="1"/>
          <p:nvPr/>
        </p:nvSpPr>
        <p:spPr>
          <a:xfrm>
            <a:off x="3636567" y="5824159"/>
            <a:ext cx="5870687" cy="276999"/>
          </a:xfrm>
          <a:prstGeom prst="rect">
            <a:avLst/>
          </a:prstGeom>
          <a:noFill/>
        </p:spPr>
        <p:txBody>
          <a:bodyPr wrap="square" rtlCol="0">
            <a:spAutoFit/>
          </a:bodyPr>
          <a:lstStyle/>
          <a:p>
            <a:r>
              <a:rPr lang="en-GB" sz="1200" dirty="0">
                <a:solidFill>
                  <a:prstClr val="black"/>
                </a:solidFill>
              </a:rPr>
              <a:t>The red line denotes projected rainfall and the black line shows observed rainfall  </a:t>
            </a:r>
          </a:p>
        </p:txBody>
      </p:sp>
      <p:pic>
        <p:nvPicPr>
          <p:cNvPr id="4" name="Picture 3"/>
          <p:cNvPicPr>
            <a:picLocks noChangeAspect="1"/>
          </p:cNvPicPr>
          <p:nvPr/>
        </p:nvPicPr>
        <p:blipFill rotWithShape="1">
          <a:blip r:embed="rId6"/>
          <a:srcRect l="19623" t="26369" r="23771" b="32773"/>
          <a:stretch/>
        </p:blipFill>
        <p:spPr>
          <a:xfrm>
            <a:off x="3275453" y="3557392"/>
            <a:ext cx="5680657" cy="2305416"/>
          </a:xfrm>
          <a:prstGeom prst="rect">
            <a:avLst/>
          </a:prstGeom>
        </p:spPr>
      </p:pic>
      <p:sp>
        <p:nvSpPr>
          <p:cNvPr id="5" name="TextBox 4"/>
          <p:cNvSpPr txBox="1"/>
          <p:nvPr/>
        </p:nvSpPr>
        <p:spPr>
          <a:xfrm>
            <a:off x="5573996" y="3217473"/>
            <a:ext cx="3106455" cy="261610"/>
          </a:xfrm>
          <a:prstGeom prst="rect">
            <a:avLst/>
          </a:prstGeom>
          <a:noFill/>
        </p:spPr>
        <p:txBody>
          <a:bodyPr wrap="square" rtlCol="0">
            <a:spAutoFit/>
          </a:bodyPr>
          <a:lstStyle/>
          <a:p>
            <a:r>
              <a:rPr lang="en-GB" sz="1100" dirty="0">
                <a:solidFill>
                  <a:prstClr val="black"/>
                </a:solidFill>
                <a:latin typeface="Arial" panose="020B0604020202020204" pitchFamily="34" charset="0"/>
                <a:cs typeface="Arial" panose="020B0604020202020204" pitchFamily="34" charset="0"/>
              </a:rPr>
              <a:t>Temperature °C</a:t>
            </a:r>
          </a:p>
        </p:txBody>
      </p:sp>
      <p:sp>
        <p:nvSpPr>
          <p:cNvPr id="18" name="TextBox 17"/>
          <p:cNvSpPr txBox="1"/>
          <p:nvPr/>
        </p:nvSpPr>
        <p:spPr>
          <a:xfrm>
            <a:off x="7127223" y="3642683"/>
            <a:ext cx="3106455" cy="261610"/>
          </a:xfrm>
          <a:prstGeom prst="rect">
            <a:avLst/>
          </a:prstGeom>
          <a:noFill/>
        </p:spPr>
        <p:txBody>
          <a:bodyPr wrap="square" rtlCol="0">
            <a:spAutoFit/>
          </a:bodyPr>
          <a:lstStyle/>
          <a:p>
            <a:r>
              <a:rPr lang="en-GB" sz="1100" dirty="0">
                <a:solidFill>
                  <a:prstClr val="black"/>
                </a:solidFill>
                <a:latin typeface="Arial" panose="020B0604020202020204" pitchFamily="34" charset="0"/>
                <a:cs typeface="Arial" panose="020B0604020202020204" pitchFamily="34" charset="0"/>
              </a:rPr>
              <a:t>Summer rainfall</a:t>
            </a:r>
          </a:p>
        </p:txBody>
      </p:sp>
      <p:sp>
        <p:nvSpPr>
          <p:cNvPr id="19" name="TextBox 18"/>
          <p:cNvSpPr txBox="1"/>
          <p:nvPr/>
        </p:nvSpPr>
        <p:spPr>
          <a:xfrm>
            <a:off x="4097313" y="3632921"/>
            <a:ext cx="3106455" cy="261610"/>
          </a:xfrm>
          <a:prstGeom prst="rect">
            <a:avLst/>
          </a:prstGeom>
          <a:noFill/>
        </p:spPr>
        <p:txBody>
          <a:bodyPr wrap="square" rtlCol="0">
            <a:spAutoFit/>
          </a:bodyPr>
          <a:lstStyle/>
          <a:p>
            <a:r>
              <a:rPr lang="en-GB" sz="1100" dirty="0">
                <a:solidFill>
                  <a:prstClr val="black"/>
                </a:solidFill>
                <a:latin typeface="Arial" panose="020B0604020202020204" pitchFamily="34" charset="0"/>
                <a:cs typeface="Arial" panose="020B0604020202020204" pitchFamily="34" charset="0"/>
              </a:rPr>
              <a:t>Winter rainfall</a:t>
            </a:r>
          </a:p>
        </p:txBody>
      </p:sp>
      <p:sp>
        <p:nvSpPr>
          <p:cNvPr id="21" name="Slide Number Placeholder 4"/>
          <p:cNvSpPr txBox="1">
            <a:spLocks/>
          </p:cNvSpPr>
          <p:nvPr/>
        </p:nvSpPr>
        <p:spPr>
          <a:xfrm>
            <a:off x="11188701" y="6356351"/>
            <a:ext cx="548217"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marL="0" algn="r" defTabSz="914400" rtl="0" eaLnBrk="1" latinLnBrk="0" hangingPunct="1">
              <a:defRPr sz="1000" kern="1200">
                <a:solidFill>
                  <a:schemeClr val="tx2"/>
                </a:solidFill>
                <a:latin typeface="Arial" panose="020B060402020202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GB" altLang="en-US" dirty="0">
                <a:solidFill>
                  <a:srgbClr val="00B050"/>
                </a:solidFill>
              </a:rPr>
              <a:t>5</a:t>
            </a:r>
          </a:p>
        </p:txBody>
      </p:sp>
    </p:spTree>
    <p:extLst>
      <p:ext uri="{BB962C8B-B14F-4D97-AF65-F5344CB8AC3E}">
        <p14:creationId xmlns:p14="http://schemas.microsoft.com/office/powerpoint/2010/main" val="24408853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3" name="Content Placeholder 6">
            <a:extLst>
              <a:ext uri="{FF2B5EF4-FFF2-40B4-BE49-F238E27FC236}">
                <a16:creationId xmlns:a16="http://schemas.microsoft.com/office/drawing/2014/main" id="{B31A85E3-B24A-4B29-B93C-AFA2EDCD3069}"/>
              </a:ext>
            </a:extLst>
          </p:cNvPr>
          <p:cNvGraphicFramePr>
            <a:graphicFrameLocks/>
          </p:cNvGraphicFramePr>
          <p:nvPr>
            <p:extLst/>
          </p:nvPr>
        </p:nvGraphicFramePr>
        <p:xfrm>
          <a:off x="1942859" y="1895856"/>
          <a:ext cx="8435828" cy="375957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Title 1"/>
          <p:cNvSpPr>
            <a:spLocks noGrp="1"/>
          </p:cNvSpPr>
          <p:nvPr>
            <p:ph type="title"/>
          </p:nvPr>
        </p:nvSpPr>
        <p:spPr>
          <a:xfrm>
            <a:off x="3080934" y="345441"/>
            <a:ext cx="11019367" cy="482600"/>
          </a:xfrm>
        </p:spPr>
        <p:txBody>
          <a:bodyPr/>
          <a:lstStyle/>
          <a:p>
            <a:r>
              <a:rPr lang="en-GB" dirty="0"/>
              <a:t>…. posing considerable risks</a:t>
            </a:r>
          </a:p>
        </p:txBody>
      </p:sp>
      <p:sp>
        <p:nvSpPr>
          <p:cNvPr id="4" name="Slide Number Placeholder 3"/>
          <p:cNvSpPr>
            <a:spLocks noGrp="1"/>
          </p:cNvSpPr>
          <p:nvPr>
            <p:ph type="sldNum" sz="quarter" idx="11"/>
          </p:nvPr>
        </p:nvSpPr>
        <p:spPr/>
        <p:txBody>
          <a:bodyPr/>
          <a:lstStyle/>
          <a:p>
            <a:pPr>
              <a:defRPr/>
            </a:pPr>
            <a:fld id="{D0E41900-7F72-4434-97A6-D87D4097CE7E}" type="slidenum">
              <a:rPr lang="en-GB" altLang="en-US" smtClean="0">
                <a:solidFill>
                  <a:srgbClr val="00B050"/>
                </a:solidFill>
              </a:rPr>
              <a:pPr>
                <a:defRPr/>
              </a:pPr>
              <a:t>4</a:t>
            </a:fld>
            <a:endParaRPr lang="en-GB" altLang="en-US">
              <a:solidFill>
                <a:srgbClr val="00B050"/>
              </a:solidFill>
            </a:endParaRPr>
          </a:p>
        </p:txBody>
      </p:sp>
      <p:pic>
        <p:nvPicPr>
          <p:cNvPr id="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633060" y="2400369"/>
            <a:ext cx="1965594" cy="247744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7" name="TextBox 6"/>
          <p:cNvSpPr txBox="1"/>
          <p:nvPr/>
        </p:nvSpPr>
        <p:spPr>
          <a:xfrm>
            <a:off x="9498805" y="4942845"/>
            <a:ext cx="2693195" cy="253916"/>
          </a:xfrm>
          <a:prstGeom prst="rect">
            <a:avLst/>
          </a:prstGeom>
          <a:noFill/>
          <a:ln>
            <a:noFill/>
          </a:ln>
        </p:spPr>
        <p:txBody>
          <a:bodyPr wrap="square">
            <a:spAutoFit/>
          </a:bodyPr>
          <a:lstStyle/>
          <a:p>
            <a:pPr>
              <a:defRPr/>
            </a:pPr>
            <a:r>
              <a:rPr lang="en-GB" sz="1050" dirty="0">
                <a:solidFill>
                  <a:prstClr val="black"/>
                </a:solidFill>
                <a:latin typeface="Arial" panose="020B0604020202020204" pitchFamily="34" charset="0"/>
                <a:cs typeface="Arial" panose="020B0604020202020204" pitchFamily="34" charset="0"/>
              </a:rPr>
              <a:t>Climate Change Risk Assessment 2017</a:t>
            </a:r>
          </a:p>
        </p:txBody>
      </p:sp>
      <p:sp>
        <p:nvSpPr>
          <p:cNvPr id="3" name="TextBox 2">
            <a:extLst>
              <a:ext uri="{FF2B5EF4-FFF2-40B4-BE49-F238E27FC236}">
                <a16:creationId xmlns:a16="http://schemas.microsoft.com/office/drawing/2014/main" id="{54EDABC6-5C29-4753-8C2E-58F35763F212}"/>
              </a:ext>
            </a:extLst>
          </p:cNvPr>
          <p:cNvSpPr txBox="1"/>
          <p:nvPr/>
        </p:nvSpPr>
        <p:spPr>
          <a:xfrm>
            <a:off x="468630" y="1895857"/>
            <a:ext cx="2526030" cy="3046988"/>
          </a:xfrm>
          <a:prstGeom prst="rect">
            <a:avLst/>
          </a:prstGeom>
          <a:noFill/>
        </p:spPr>
        <p:txBody>
          <a:bodyPr wrap="square" rtlCol="0">
            <a:spAutoFit/>
          </a:bodyPr>
          <a:lstStyle/>
          <a:p>
            <a:pPr>
              <a:defRPr/>
            </a:pPr>
            <a:r>
              <a:rPr lang="en-GB" sz="1600" dirty="0">
                <a:solidFill>
                  <a:prstClr val="black">
                    <a:lumMod val="65000"/>
                    <a:lumOff val="35000"/>
                  </a:prstClr>
                </a:solidFill>
                <a:latin typeface="Arial" panose="020B0604020202020204" pitchFamily="34" charset="0"/>
                <a:ea typeface="Calibri" panose="020F0502020204030204" pitchFamily="34" charset="0"/>
                <a:cs typeface="Arial" panose="020B0604020202020204" pitchFamily="34" charset="0"/>
              </a:rPr>
              <a:t>Priority risks for the UK are identified under the Climate Change Risk Assessment (CCRA) Evidence Report which is updated every 5 years.</a:t>
            </a:r>
          </a:p>
          <a:p>
            <a:pPr>
              <a:defRPr/>
            </a:pPr>
            <a:endParaRPr lang="en-GB" sz="1600" dirty="0">
              <a:solidFill>
                <a:prstClr val="black">
                  <a:lumMod val="65000"/>
                  <a:lumOff val="35000"/>
                </a:prstClr>
              </a:solidFill>
              <a:latin typeface="Arial" panose="020B0604020202020204" pitchFamily="34" charset="0"/>
              <a:ea typeface="Calibri" panose="020F0502020204030204" pitchFamily="34" charset="0"/>
              <a:cs typeface="Arial" panose="020B0604020202020204" pitchFamily="34" charset="0"/>
            </a:endParaRPr>
          </a:p>
          <a:p>
            <a:pPr>
              <a:defRPr/>
            </a:pPr>
            <a:r>
              <a:rPr lang="en-GB" sz="1600" dirty="0">
                <a:solidFill>
                  <a:prstClr val="black">
                    <a:lumMod val="65000"/>
                    <a:lumOff val="35000"/>
                  </a:prstClr>
                </a:solidFill>
                <a:latin typeface="Arial" panose="020B0604020202020204" pitchFamily="34" charset="0"/>
                <a:ea typeface="Calibri" panose="020F0502020204030204" pitchFamily="34" charset="0"/>
                <a:cs typeface="Arial" panose="020B0604020202020204" pitchFamily="34" charset="0"/>
              </a:rPr>
              <a:t>The second CCRA was published in 2017 and work is already underway for the third CCRA due in 2022.</a:t>
            </a:r>
            <a:endParaRPr lang="en-GB" sz="1600" dirty="0">
              <a:solidFill>
                <a:prstClr val="black">
                  <a:lumMod val="65000"/>
                  <a:lumOff val="35000"/>
                </a:prstClr>
              </a:solidFill>
              <a:latin typeface="Arial" panose="020B0604020202020204" pitchFamily="34" charset="0"/>
              <a:cs typeface="Arial" panose="020B0604020202020204" pitchFamily="34" charset="0"/>
            </a:endParaRPr>
          </a:p>
        </p:txBody>
      </p:sp>
      <p:grpSp>
        <p:nvGrpSpPr>
          <p:cNvPr id="8" name="Group 8">
            <a:extLst>
              <a:ext uri="{FF2B5EF4-FFF2-40B4-BE49-F238E27FC236}">
                <a16:creationId xmlns:a16="http://schemas.microsoft.com/office/drawing/2014/main" id="{2EEC092B-5300-41F8-8331-7C58FB55834C}"/>
              </a:ext>
            </a:extLst>
          </p:cNvPr>
          <p:cNvGrpSpPr>
            <a:grpSpLocks/>
          </p:cNvGrpSpPr>
          <p:nvPr/>
        </p:nvGrpSpPr>
        <p:grpSpPr bwMode="auto">
          <a:xfrm>
            <a:off x="3080934" y="1060388"/>
            <a:ext cx="6197537" cy="5219824"/>
            <a:chOff x="2483466" y="376350"/>
            <a:chExt cx="4600330" cy="4471310"/>
          </a:xfrm>
        </p:grpSpPr>
        <p:sp>
          <p:nvSpPr>
            <p:cNvPr id="9" name="Rectangle 8">
              <a:extLst>
                <a:ext uri="{FF2B5EF4-FFF2-40B4-BE49-F238E27FC236}">
                  <a16:creationId xmlns:a16="http://schemas.microsoft.com/office/drawing/2014/main" id="{CA64B55B-843A-4B25-9F92-A5C6455C7CF7}"/>
                </a:ext>
              </a:extLst>
            </p:cNvPr>
            <p:cNvSpPr/>
            <p:nvPr/>
          </p:nvSpPr>
          <p:spPr>
            <a:xfrm>
              <a:off x="2541597" y="395524"/>
              <a:ext cx="4542199" cy="4452136"/>
            </a:xfrm>
            <a:prstGeom prst="rect">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GB" sz="2400">
                <a:solidFill>
                  <a:prstClr val="black"/>
                </a:solidFill>
              </a:endParaRPr>
            </a:p>
          </p:txBody>
        </p:sp>
        <p:grpSp>
          <p:nvGrpSpPr>
            <p:cNvPr id="10" name="Group 4">
              <a:extLst>
                <a:ext uri="{FF2B5EF4-FFF2-40B4-BE49-F238E27FC236}">
                  <a16:creationId xmlns:a16="http://schemas.microsoft.com/office/drawing/2014/main" id="{15FB0AEB-2528-4347-AF6E-48E415A63C1F}"/>
                </a:ext>
              </a:extLst>
            </p:cNvPr>
            <p:cNvGrpSpPr>
              <a:grpSpLocks/>
            </p:cNvGrpSpPr>
            <p:nvPr/>
          </p:nvGrpSpPr>
          <p:grpSpPr bwMode="auto">
            <a:xfrm>
              <a:off x="2483466" y="416082"/>
              <a:ext cx="4573149" cy="4377416"/>
              <a:chOff x="3281999" y="911320"/>
              <a:chExt cx="6100490" cy="5836437"/>
            </a:xfrm>
          </p:grpSpPr>
          <p:sp>
            <p:nvSpPr>
              <p:cNvPr id="17" name="TextBox 5">
                <a:extLst>
                  <a:ext uri="{FF2B5EF4-FFF2-40B4-BE49-F238E27FC236}">
                    <a16:creationId xmlns:a16="http://schemas.microsoft.com/office/drawing/2014/main" id="{8365A898-D140-45EF-9C87-FE901735E0C6}"/>
                  </a:ext>
                </a:extLst>
              </p:cNvPr>
              <p:cNvSpPr txBox="1">
                <a:spLocks noChangeArrowheads="1"/>
              </p:cNvSpPr>
              <p:nvPr/>
            </p:nvSpPr>
            <p:spPr bwMode="auto">
              <a:xfrm>
                <a:off x="3385707" y="1539745"/>
                <a:ext cx="1634588" cy="13357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000">
                    <a:solidFill>
                      <a:schemeClr val="tx2"/>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chemeClr val="tx2"/>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chemeClr val="tx2"/>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chemeClr val="tx2"/>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chemeClr val="tx2"/>
                    </a:solidFill>
                    <a:latin typeface="Arial" panose="020B0604020202020204" pitchFamily="34" charset="0"/>
                    <a:cs typeface="Arial" panose="020B0604020202020204" pitchFamily="34" charset="0"/>
                  </a:defRPr>
                </a:lvl9pPr>
              </a:lstStyle>
              <a:p>
                <a:pPr>
                  <a:lnSpc>
                    <a:spcPct val="100000"/>
                  </a:lnSpc>
                  <a:spcBef>
                    <a:spcPct val="0"/>
                  </a:spcBef>
                  <a:buFontTx/>
                  <a:buNone/>
                </a:pPr>
                <a:r>
                  <a:rPr lang="en-GB" altLang="en-US" sz="1400" b="1" dirty="0">
                    <a:solidFill>
                      <a:prstClr val="black"/>
                    </a:solidFill>
                    <a:latin typeface="Calibri" panose="020F0502020204030204" pitchFamily="34" charset="0"/>
                  </a:rPr>
                  <a:t>Flooding and coastal change </a:t>
                </a:r>
                <a:r>
                  <a:rPr lang="en-GB" altLang="en-US" sz="1400" b="1" dirty="0">
                    <a:solidFill>
                      <a:prstClr val="white">
                        <a:lumMod val="50000"/>
                      </a:prstClr>
                    </a:solidFill>
                    <a:latin typeface="Calibri" panose="020F0502020204030204" pitchFamily="34" charset="0"/>
                  </a:rPr>
                  <a:t>risks to communities, businesses and infrastructure</a:t>
                </a:r>
              </a:p>
            </p:txBody>
          </p:sp>
          <p:sp>
            <p:nvSpPr>
              <p:cNvPr id="18" name="TextBox 17">
                <a:extLst>
                  <a:ext uri="{FF2B5EF4-FFF2-40B4-BE49-F238E27FC236}">
                    <a16:creationId xmlns:a16="http://schemas.microsoft.com/office/drawing/2014/main" id="{D5E6FC60-9CF8-4AC9-ADE5-98514B0CF4FF}"/>
                  </a:ext>
                </a:extLst>
              </p:cNvPr>
              <p:cNvSpPr txBox="1"/>
              <p:nvPr/>
            </p:nvSpPr>
            <p:spPr>
              <a:xfrm>
                <a:off x="3281999" y="5363005"/>
                <a:ext cx="1873026" cy="843637"/>
              </a:xfrm>
              <a:prstGeom prst="rect">
                <a:avLst/>
              </a:prstGeom>
              <a:noFill/>
            </p:spPr>
            <p:txBody>
              <a:bodyPr>
                <a:spAutoFit/>
              </a:bodyPr>
              <a:lstStyle/>
              <a:p>
                <a:pPr algn="ctr">
                  <a:defRPr/>
                </a:pPr>
                <a:r>
                  <a:rPr lang="en-GB" sz="1400" b="1" dirty="0">
                    <a:solidFill>
                      <a:prstClr val="black"/>
                    </a:solidFill>
                  </a:rPr>
                  <a:t>Risk to health and productivity from high temperatures</a:t>
                </a:r>
                <a:endParaRPr lang="en-GB" sz="1400" dirty="0">
                  <a:solidFill>
                    <a:prstClr val="black"/>
                  </a:solidFill>
                </a:endParaRPr>
              </a:p>
            </p:txBody>
          </p:sp>
          <p:sp>
            <p:nvSpPr>
              <p:cNvPr id="19" name="TextBox 18">
                <a:extLst>
                  <a:ext uri="{FF2B5EF4-FFF2-40B4-BE49-F238E27FC236}">
                    <a16:creationId xmlns:a16="http://schemas.microsoft.com/office/drawing/2014/main" id="{04E61D59-F887-4506-B7C6-9A1C6262E46B}"/>
                  </a:ext>
                </a:extLst>
              </p:cNvPr>
              <p:cNvSpPr txBox="1"/>
              <p:nvPr/>
            </p:nvSpPr>
            <p:spPr>
              <a:xfrm>
                <a:off x="7491957" y="1643880"/>
                <a:ext cx="1890532" cy="773333"/>
              </a:xfrm>
              <a:prstGeom prst="rect">
                <a:avLst/>
              </a:prstGeom>
              <a:noFill/>
            </p:spPr>
            <p:txBody>
              <a:bodyPr>
                <a:spAutoFit/>
              </a:bodyPr>
              <a:lstStyle/>
              <a:p>
                <a:pPr algn="ctr">
                  <a:defRPr/>
                </a:pPr>
                <a:r>
                  <a:rPr lang="en-GB" sz="1400" b="1" dirty="0">
                    <a:solidFill>
                      <a:prstClr val="black"/>
                    </a:solidFill>
                  </a:rPr>
                  <a:t>Risks to natural capital</a:t>
                </a:r>
              </a:p>
              <a:p>
                <a:pPr>
                  <a:defRPr/>
                </a:pPr>
                <a:endParaRPr lang="en-GB" sz="2400" dirty="0">
                  <a:solidFill>
                    <a:prstClr val="white"/>
                  </a:solidFill>
                </a:endParaRPr>
              </a:p>
            </p:txBody>
          </p:sp>
          <p:sp>
            <p:nvSpPr>
              <p:cNvPr id="20" name="TextBox 19">
                <a:extLst>
                  <a:ext uri="{FF2B5EF4-FFF2-40B4-BE49-F238E27FC236}">
                    <a16:creationId xmlns:a16="http://schemas.microsoft.com/office/drawing/2014/main" id="{0364B503-0878-49A4-A007-2C9F346601B4}"/>
                  </a:ext>
                </a:extLst>
              </p:cNvPr>
              <p:cNvSpPr txBox="1"/>
              <p:nvPr/>
            </p:nvSpPr>
            <p:spPr>
              <a:xfrm>
                <a:off x="5077527" y="6150181"/>
                <a:ext cx="2508205" cy="597576"/>
              </a:xfrm>
              <a:prstGeom prst="rect">
                <a:avLst/>
              </a:prstGeom>
              <a:noFill/>
            </p:spPr>
            <p:txBody>
              <a:bodyPr>
                <a:spAutoFit/>
              </a:bodyPr>
              <a:lstStyle/>
              <a:p>
                <a:pPr algn="ctr">
                  <a:defRPr/>
                </a:pPr>
                <a:r>
                  <a:rPr lang="en-GB" sz="1400" b="1" dirty="0">
                    <a:solidFill>
                      <a:prstClr val="black"/>
                    </a:solidFill>
                  </a:rPr>
                  <a:t>Pest, diseases and invasive species</a:t>
                </a:r>
              </a:p>
            </p:txBody>
          </p:sp>
          <p:sp>
            <p:nvSpPr>
              <p:cNvPr id="21" name="TextBox 20">
                <a:extLst>
                  <a:ext uri="{FF2B5EF4-FFF2-40B4-BE49-F238E27FC236}">
                    <a16:creationId xmlns:a16="http://schemas.microsoft.com/office/drawing/2014/main" id="{B120AF6B-8323-44A0-AD46-34A6BA9179F8}"/>
                  </a:ext>
                </a:extLst>
              </p:cNvPr>
              <p:cNvSpPr txBox="1"/>
              <p:nvPr/>
            </p:nvSpPr>
            <p:spPr>
              <a:xfrm>
                <a:off x="5183268" y="911320"/>
                <a:ext cx="2582659" cy="1265456"/>
              </a:xfrm>
              <a:prstGeom prst="rect">
                <a:avLst/>
              </a:prstGeom>
              <a:noFill/>
            </p:spPr>
            <p:txBody>
              <a:bodyPr wrap="square">
                <a:spAutoFit/>
              </a:bodyPr>
              <a:lstStyle/>
              <a:p>
                <a:pPr algn="ctr">
                  <a:defRPr/>
                </a:pPr>
                <a:r>
                  <a:rPr lang="en-GB" sz="1400" b="1" dirty="0">
                    <a:solidFill>
                      <a:prstClr val="black"/>
                    </a:solidFill>
                  </a:rPr>
                  <a:t>Water shortages for public water supply, </a:t>
                </a:r>
                <a:r>
                  <a:rPr lang="en-GB" sz="1400" b="1" dirty="0">
                    <a:solidFill>
                      <a:prstClr val="white">
                        <a:lumMod val="50000"/>
                      </a:prstClr>
                    </a:solidFill>
                  </a:rPr>
                  <a:t>for agriculture, energy generation and industry</a:t>
                </a:r>
              </a:p>
              <a:p>
                <a:pPr>
                  <a:defRPr/>
                </a:pPr>
                <a:endParaRPr lang="en-GB" sz="2400" dirty="0">
                  <a:solidFill>
                    <a:prstClr val="black"/>
                  </a:solidFill>
                </a:endParaRPr>
              </a:p>
            </p:txBody>
          </p:sp>
          <p:sp>
            <p:nvSpPr>
              <p:cNvPr id="22" name="TextBox 21">
                <a:extLst>
                  <a:ext uri="{FF2B5EF4-FFF2-40B4-BE49-F238E27FC236}">
                    <a16:creationId xmlns:a16="http://schemas.microsoft.com/office/drawing/2014/main" id="{E6B701FE-AAD2-4307-BFA1-D9D67072E963}"/>
                  </a:ext>
                </a:extLst>
              </p:cNvPr>
              <p:cNvSpPr txBox="1"/>
              <p:nvPr/>
            </p:nvSpPr>
            <p:spPr>
              <a:xfrm>
                <a:off x="7765928" y="5570128"/>
                <a:ext cx="1550436" cy="843637"/>
              </a:xfrm>
              <a:prstGeom prst="rect">
                <a:avLst/>
              </a:prstGeom>
              <a:noFill/>
            </p:spPr>
            <p:txBody>
              <a:bodyPr>
                <a:spAutoFit/>
              </a:bodyPr>
              <a:lstStyle/>
              <a:p>
                <a:pPr>
                  <a:defRPr/>
                </a:pPr>
                <a:r>
                  <a:rPr lang="en-GB" sz="1400" b="1" dirty="0">
                    <a:solidFill>
                      <a:prstClr val="black"/>
                    </a:solidFill>
                  </a:rPr>
                  <a:t>Risks to food production and trade</a:t>
                </a:r>
              </a:p>
            </p:txBody>
          </p:sp>
        </p:grpSp>
        <p:cxnSp>
          <p:nvCxnSpPr>
            <p:cNvPr id="11" name="Straight Connector 10">
              <a:extLst>
                <a:ext uri="{FF2B5EF4-FFF2-40B4-BE49-F238E27FC236}">
                  <a16:creationId xmlns:a16="http://schemas.microsoft.com/office/drawing/2014/main" id="{5184812B-1147-4A05-9E65-0233F36D2CDB}"/>
                </a:ext>
              </a:extLst>
            </p:cNvPr>
            <p:cNvCxnSpPr>
              <a:cxnSpLocks/>
            </p:cNvCxnSpPr>
            <p:nvPr/>
          </p:nvCxnSpPr>
          <p:spPr>
            <a:xfrm flipV="1">
              <a:off x="5158564" y="376350"/>
              <a:ext cx="961679" cy="1593335"/>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6FCA9C6A-F204-4385-AD3E-ECFC6DF1CF7A}"/>
                </a:ext>
              </a:extLst>
            </p:cNvPr>
            <p:cNvCxnSpPr>
              <a:cxnSpLocks/>
              <a:endCxn id="9" idx="3"/>
            </p:cNvCxnSpPr>
            <p:nvPr/>
          </p:nvCxnSpPr>
          <p:spPr>
            <a:xfrm>
              <a:off x="5524114" y="2621591"/>
              <a:ext cx="1559682" cy="0"/>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E2A12370-48E0-4C9F-B825-8FB098339974}"/>
                </a:ext>
              </a:extLst>
            </p:cNvPr>
            <p:cNvCxnSpPr>
              <a:cxnSpLocks/>
            </p:cNvCxnSpPr>
            <p:nvPr/>
          </p:nvCxnSpPr>
          <p:spPr>
            <a:xfrm>
              <a:off x="5158564" y="3265828"/>
              <a:ext cx="961679" cy="158183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CFDF35BB-FC96-44CA-952C-59068FE52D1D}"/>
                </a:ext>
              </a:extLst>
            </p:cNvPr>
            <p:cNvCxnSpPr>
              <a:cxnSpLocks/>
            </p:cNvCxnSpPr>
            <p:nvPr/>
          </p:nvCxnSpPr>
          <p:spPr>
            <a:xfrm flipH="1">
              <a:off x="3460160" y="3263911"/>
              <a:ext cx="965428" cy="1583748"/>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3632044-44CA-477E-B63C-B9DFFF448718}"/>
                </a:ext>
              </a:extLst>
            </p:cNvPr>
            <p:cNvCxnSpPr>
              <a:cxnSpLocks/>
            </p:cNvCxnSpPr>
            <p:nvPr/>
          </p:nvCxnSpPr>
          <p:spPr>
            <a:xfrm flipH="1" flipV="1">
              <a:off x="2537848" y="2617756"/>
              <a:ext cx="1512816" cy="13422"/>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DF244653-D7B1-4403-8009-A31B44E0A5C3}"/>
                </a:ext>
              </a:extLst>
            </p:cNvPr>
            <p:cNvCxnSpPr>
              <a:cxnSpLocks/>
            </p:cNvCxnSpPr>
            <p:nvPr/>
          </p:nvCxnSpPr>
          <p:spPr>
            <a:xfrm flipH="1" flipV="1">
              <a:off x="3522022" y="387854"/>
              <a:ext cx="882946" cy="1579914"/>
            </a:xfrm>
            <a:prstGeom prst="lin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474372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776998" y="305660"/>
            <a:ext cx="10959920" cy="482600"/>
          </a:xfrm>
        </p:spPr>
        <p:txBody>
          <a:bodyPr/>
          <a:lstStyle/>
          <a:p>
            <a:r>
              <a:rPr lang="en-GB" altLang="en-US" sz="2800" dirty="0"/>
              <a:t>We are already experiencing human and economic loss in the UK</a:t>
            </a:r>
          </a:p>
        </p:txBody>
      </p:sp>
      <p:sp>
        <p:nvSpPr>
          <p:cNvPr id="19459" name="Content Placeholder 4"/>
          <p:cNvSpPr>
            <a:spLocks noGrp="1"/>
          </p:cNvSpPr>
          <p:nvPr>
            <p:ph idx="1"/>
          </p:nvPr>
        </p:nvSpPr>
        <p:spPr>
          <a:xfrm>
            <a:off x="321972" y="1052679"/>
            <a:ext cx="11414946" cy="4640262"/>
          </a:xfrm>
        </p:spPr>
        <p:txBody>
          <a:bodyPr/>
          <a:lstStyle/>
          <a:p>
            <a:pPr algn="just">
              <a:defRPr/>
            </a:pPr>
            <a:r>
              <a:rPr lang="en-GB" sz="1700" dirty="0">
                <a:solidFill>
                  <a:schemeClr val="tx1">
                    <a:lumMod val="50000"/>
                    <a:lumOff val="50000"/>
                  </a:schemeClr>
                </a:solidFill>
              </a:rPr>
              <a:t>Climate change made the record-breaking 2018 heat wave 30x more likely than before the pre-industrial period – and by 2050 these heatwaves are likely to be the new norm* </a:t>
            </a:r>
          </a:p>
          <a:p>
            <a:pPr algn="just">
              <a:defRPr/>
            </a:pPr>
            <a:r>
              <a:rPr lang="en-GB" sz="1700" dirty="0">
                <a:solidFill>
                  <a:schemeClr val="tx1">
                    <a:lumMod val="50000"/>
                    <a:lumOff val="50000"/>
                  </a:schemeClr>
                </a:solidFill>
              </a:rPr>
              <a:t>The heatwave across Europe in 2003 was estimated to have contributed to the causes of 2,000 deaths in the UK and over 70,000 deaths across Europe**</a:t>
            </a:r>
          </a:p>
          <a:p>
            <a:pPr algn="just">
              <a:defRPr/>
            </a:pPr>
            <a:r>
              <a:rPr lang="en-GB" altLang="en-US" sz="1700" dirty="0">
                <a:solidFill>
                  <a:schemeClr val="tx1">
                    <a:lumMod val="50000"/>
                    <a:lumOff val="50000"/>
                  </a:schemeClr>
                </a:solidFill>
              </a:rPr>
              <a:t>Approximately 1.8 million </a:t>
            </a:r>
            <a:r>
              <a:rPr lang="en-GB" sz="1700" dirty="0">
                <a:solidFill>
                  <a:schemeClr val="tx1">
                    <a:lumMod val="50000"/>
                    <a:lumOff val="50000"/>
                  </a:schemeClr>
                </a:solidFill>
              </a:rPr>
              <a:t>people already live in properties exposed to an unacceptable flooding risk. With 2°C  of warming this increases to 2.6 million </a:t>
            </a:r>
            <a:r>
              <a:rPr lang="en-GB" altLang="en-US" sz="1700" dirty="0">
                <a:solidFill>
                  <a:schemeClr val="tx1">
                    <a:lumMod val="50000"/>
                    <a:lumOff val="50000"/>
                  </a:schemeClr>
                </a:solidFill>
              </a:rPr>
              <a:t>*** </a:t>
            </a:r>
          </a:p>
          <a:p>
            <a:pPr algn="just">
              <a:defRPr/>
            </a:pPr>
            <a:r>
              <a:rPr lang="en-GB" altLang="en-US" sz="1700" dirty="0">
                <a:solidFill>
                  <a:schemeClr val="tx1">
                    <a:lumMod val="50000"/>
                    <a:lumOff val="50000"/>
                  </a:schemeClr>
                </a:solidFill>
              </a:rPr>
              <a:t>Drought is already impacting agriculture and forestry, and was a factor in missing Government’s tree planting target this year. </a:t>
            </a:r>
          </a:p>
          <a:p>
            <a:pPr algn="just">
              <a:defRPr/>
            </a:pPr>
            <a:r>
              <a:rPr lang="en-GB" altLang="en-US" sz="1700" dirty="0">
                <a:solidFill>
                  <a:schemeClr val="tx1">
                    <a:lumMod val="50000"/>
                    <a:lumOff val="50000"/>
                  </a:schemeClr>
                </a:solidFill>
              </a:rPr>
              <a:t>Changing conditions are driving an increase in exposure to food and water-borne diseases as well as transmission of new pests. </a:t>
            </a:r>
            <a:endParaRPr lang="en-GB" altLang="en-US" sz="1700" dirty="0"/>
          </a:p>
        </p:txBody>
      </p:sp>
      <p:sp>
        <p:nvSpPr>
          <p:cNvPr id="19461" name="Footer Placeholder 2"/>
          <p:cNvSpPr>
            <a:spLocks noGrp="1"/>
          </p:cNvSpPr>
          <p:nvPr>
            <p:ph type="ftr" sz="quarter" idx="14"/>
          </p:nvPr>
        </p:nvSpPr>
        <p:spPr bwMode="auto">
          <a:xfrm>
            <a:off x="1767841" y="6755343"/>
            <a:ext cx="5388610" cy="45719"/>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cs typeface="Arial" panose="020B0604020202020204" pitchFamily="34" charset="0"/>
              </a:defRPr>
            </a:lvl1pPr>
            <a:lvl2pPr marL="742950" indent="-285750">
              <a:defRPr>
                <a:solidFill>
                  <a:schemeClr val="tx1"/>
                </a:solidFill>
                <a:latin typeface="Calibri" panose="020F0502020204030204" pitchFamily="34" charset="0"/>
                <a:cs typeface="Arial" panose="020B0604020202020204" pitchFamily="34" charset="0"/>
              </a:defRPr>
            </a:lvl2pPr>
            <a:lvl3pPr marL="1143000" indent="-228600">
              <a:defRPr>
                <a:solidFill>
                  <a:schemeClr val="tx1"/>
                </a:solidFill>
                <a:latin typeface="Calibri" panose="020F0502020204030204" pitchFamily="34" charset="0"/>
                <a:cs typeface="Arial" panose="020B0604020202020204" pitchFamily="34" charset="0"/>
              </a:defRPr>
            </a:lvl3pPr>
            <a:lvl4pPr marL="1600200" indent="-228600">
              <a:defRPr>
                <a:solidFill>
                  <a:schemeClr val="tx1"/>
                </a:solidFill>
                <a:latin typeface="Calibri" panose="020F0502020204030204" pitchFamily="34" charset="0"/>
                <a:cs typeface="Arial" panose="020B0604020202020204" pitchFamily="34" charset="0"/>
              </a:defRPr>
            </a:lvl4pPr>
            <a:lvl5pPr marL="2057400" indent="-228600">
              <a:defRPr>
                <a:solidFill>
                  <a:schemeClr val="tx1"/>
                </a:solidFill>
                <a:latin typeface="Calibri" panose="020F050202020403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cs typeface="Arial" panose="020B0604020202020204" pitchFamily="34" charset="0"/>
              </a:defRPr>
            </a:lvl9pPr>
          </a:lstStyle>
          <a:p>
            <a:pPr fontAlgn="base">
              <a:spcBef>
                <a:spcPct val="0"/>
              </a:spcBef>
              <a:spcAft>
                <a:spcPct val="0"/>
              </a:spcAft>
              <a:defRPr/>
            </a:pPr>
            <a:r>
              <a:rPr lang="en-GB" altLang="en-US" dirty="0">
                <a:solidFill>
                  <a:prstClr val="black">
                    <a:lumMod val="50000"/>
                    <a:lumOff val="50000"/>
                  </a:prstClr>
                </a:solidFill>
                <a:latin typeface="Arial" panose="020B0604020202020204" pitchFamily="34" charset="0"/>
              </a:rPr>
              <a:t>*  </a:t>
            </a:r>
            <a:r>
              <a:rPr lang="en-GB" dirty="0">
                <a:solidFill>
                  <a:prstClr val="black">
                    <a:lumMod val="50000"/>
                    <a:lumOff val="50000"/>
                  </a:prstClr>
                </a:solidFill>
              </a:rPr>
              <a:t>(about 50% chance)</a:t>
            </a:r>
            <a:endParaRPr lang="en-GB" altLang="en-US" dirty="0">
              <a:solidFill>
                <a:prstClr val="black">
                  <a:lumMod val="50000"/>
                  <a:lumOff val="50000"/>
                </a:prstClr>
              </a:solidFill>
              <a:latin typeface="Arial" panose="020B0604020202020204" pitchFamily="34" charset="0"/>
            </a:endParaRPr>
          </a:p>
          <a:p>
            <a:pPr fontAlgn="base">
              <a:spcBef>
                <a:spcPct val="0"/>
              </a:spcBef>
              <a:spcAft>
                <a:spcPct val="0"/>
              </a:spcAft>
              <a:defRPr/>
            </a:pPr>
            <a:r>
              <a:rPr lang="en-GB" altLang="en-US" dirty="0">
                <a:solidFill>
                  <a:prstClr val="black">
                    <a:lumMod val="50000"/>
                    <a:lumOff val="50000"/>
                  </a:prstClr>
                </a:solidFill>
                <a:latin typeface="Arial" panose="020B0604020202020204" pitchFamily="34" charset="0"/>
              </a:rPr>
              <a:t>** Met Office (2018) State of the Climate Report. </a:t>
            </a:r>
          </a:p>
          <a:p>
            <a:pPr fontAlgn="base">
              <a:spcBef>
                <a:spcPct val="0"/>
              </a:spcBef>
              <a:spcAft>
                <a:spcPct val="0"/>
              </a:spcAft>
              <a:defRPr/>
            </a:pPr>
            <a:r>
              <a:rPr lang="en-GB" altLang="en-US" dirty="0">
                <a:solidFill>
                  <a:prstClr val="black">
                    <a:lumMod val="50000"/>
                    <a:lumOff val="50000"/>
                  </a:prstClr>
                </a:solidFill>
                <a:latin typeface="Arial" panose="020B0604020202020204" pitchFamily="34" charset="0"/>
              </a:rPr>
              <a:t>** Adaptation Sub Committee (2017)</a:t>
            </a:r>
          </a:p>
          <a:p>
            <a:pPr fontAlgn="base">
              <a:spcBef>
                <a:spcPct val="0"/>
              </a:spcBef>
              <a:spcAft>
                <a:spcPct val="0"/>
              </a:spcAft>
              <a:defRPr/>
            </a:pPr>
            <a:endParaRPr lang="en-GB" altLang="en-US" dirty="0">
              <a:solidFill>
                <a:prstClr val="black">
                  <a:lumMod val="50000"/>
                  <a:lumOff val="50000"/>
                </a:prstClr>
              </a:solidFill>
              <a:latin typeface="Arial" panose="020B0604020202020204" pitchFamily="34" charset="0"/>
            </a:endParaRPr>
          </a:p>
          <a:p>
            <a:pPr fontAlgn="base">
              <a:spcBef>
                <a:spcPct val="0"/>
              </a:spcBef>
              <a:spcAft>
                <a:spcPct val="0"/>
              </a:spcAft>
              <a:defRPr/>
            </a:pPr>
            <a:endParaRPr lang="en-GB" altLang="en-US" dirty="0">
              <a:solidFill>
                <a:prstClr val="black">
                  <a:lumMod val="50000"/>
                  <a:lumOff val="50000"/>
                </a:prstClr>
              </a:solidFill>
              <a:latin typeface="Arial" panose="020B0604020202020204" pitchFamily="34" charset="0"/>
            </a:endParaRPr>
          </a:p>
        </p:txBody>
      </p:sp>
      <p:sp>
        <p:nvSpPr>
          <p:cNvPr id="2" name="Slide Number Placeholder 3"/>
          <p:cNvSpPr>
            <a:spLocks noGrp="1"/>
          </p:cNvSpPr>
          <p:nvPr>
            <p:ph type="sldNum" sz="quarter" idx="1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000">
                <a:solidFill>
                  <a:srgbClr val="595959"/>
                </a:solidFill>
                <a:latin typeface="Arial" panose="020B0604020202020204" pitchFamily="34" charset="0"/>
                <a:cs typeface="Arial" panose="020B0604020202020204" pitchFamily="34" charset="0"/>
              </a:defRPr>
            </a:lvl1pPr>
            <a:lvl2pPr marL="742950" indent="-285750">
              <a:lnSpc>
                <a:spcPct val="90000"/>
              </a:lnSpc>
              <a:spcBef>
                <a:spcPts val="500"/>
              </a:spcBef>
              <a:buFont typeface="Arial" panose="020B0604020202020204" pitchFamily="34" charset="0"/>
              <a:buChar char="•"/>
              <a:defRPr>
                <a:solidFill>
                  <a:srgbClr val="595959"/>
                </a:solidFill>
                <a:latin typeface="Arial" panose="020B0604020202020204" pitchFamily="34" charset="0"/>
                <a:cs typeface="Arial" panose="020B0604020202020204" pitchFamily="34" charset="0"/>
              </a:defRPr>
            </a:lvl2pPr>
            <a:lvl3pPr marL="1143000" indent="-228600">
              <a:lnSpc>
                <a:spcPct val="90000"/>
              </a:lnSpc>
              <a:spcBef>
                <a:spcPts val="500"/>
              </a:spcBef>
              <a:buFont typeface="Arial" panose="020B0604020202020204" pitchFamily="34" charset="0"/>
              <a:buChar char="•"/>
              <a:defRPr sz="1600">
                <a:solidFill>
                  <a:srgbClr val="595959"/>
                </a:solidFill>
                <a:latin typeface="Arial" panose="020B0604020202020204" pitchFamily="34" charset="0"/>
                <a:cs typeface="Arial" panose="020B0604020202020204" pitchFamily="34" charset="0"/>
              </a:defRPr>
            </a:lvl3pPr>
            <a:lvl4pPr marL="1600200" indent="-228600">
              <a:lnSpc>
                <a:spcPct val="90000"/>
              </a:lnSpc>
              <a:spcBef>
                <a:spcPts val="500"/>
              </a:spcBef>
              <a:buFont typeface="Arial" panose="020B0604020202020204" pitchFamily="34" charset="0"/>
              <a:buChar char="•"/>
              <a:defRPr sz="1400">
                <a:solidFill>
                  <a:srgbClr val="595959"/>
                </a:solidFill>
                <a:latin typeface="Arial" panose="020B0604020202020204" pitchFamily="34" charset="0"/>
                <a:cs typeface="Arial" panose="020B0604020202020204" pitchFamily="34" charset="0"/>
              </a:defRPr>
            </a:lvl4pPr>
            <a:lvl5pPr marL="2057400" indent="-228600">
              <a:lnSpc>
                <a:spcPct val="90000"/>
              </a:lnSpc>
              <a:spcBef>
                <a:spcPts val="500"/>
              </a:spcBef>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sz="1200">
                <a:solidFill>
                  <a:srgbClr val="595959"/>
                </a:solidFill>
                <a:latin typeface="Arial" panose="020B0604020202020204" pitchFamily="34" charset="0"/>
                <a:cs typeface="Arial" panose="020B0604020202020204" pitchFamily="34" charset="0"/>
              </a:defRPr>
            </a:lvl9pPr>
          </a:lstStyle>
          <a:p>
            <a:pPr>
              <a:lnSpc>
                <a:spcPct val="100000"/>
              </a:lnSpc>
              <a:spcBef>
                <a:spcPct val="0"/>
              </a:spcBef>
              <a:buFontTx/>
              <a:buNone/>
            </a:pPr>
            <a:fld id="{7A1DBBDC-D5E1-4DAA-82B8-A07A0F0B2FFB}" type="slidenum">
              <a:rPr lang="en-GB" altLang="en-US" sz="1000">
                <a:solidFill>
                  <a:srgbClr val="00B050"/>
                </a:solidFill>
              </a:rPr>
              <a:pPr>
                <a:lnSpc>
                  <a:spcPct val="100000"/>
                </a:lnSpc>
                <a:spcBef>
                  <a:spcPct val="0"/>
                </a:spcBef>
                <a:buFontTx/>
                <a:buNone/>
              </a:pPr>
              <a:t>5</a:t>
            </a:fld>
            <a:endParaRPr lang="en-GB" altLang="en-US" sz="1000">
              <a:solidFill>
                <a:srgbClr val="00B050"/>
              </a:solidFill>
            </a:endParaRPr>
          </a:p>
        </p:txBody>
      </p:sp>
      <p:pic>
        <p:nvPicPr>
          <p:cNvPr id="19462" name="Picture 2"/>
          <p:cNvPicPr>
            <a:picLocks noChangeAspect="1"/>
          </p:cNvPicPr>
          <p:nvPr/>
        </p:nvPicPr>
        <p:blipFill rotWithShape="1">
          <a:blip r:embed="rId2" cstate="print">
            <a:extLst>
              <a:ext uri="{28A0092B-C50C-407E-A947-70E740481C1C}">
                <a14:useLocalDpi xmlns:a14="http://schemas.microsoft.com/office/drawing/2010/main" val="0"/>
              </a:ext>
            </a:extLst>
          </a:blip>
          <a:srcRect l="8372"/>
          <a:stretch/>
        </p:blipFill>
        <p:spPr bwMode="auto">
          <a:xfrm>
            <a:off x="8152164" y="4143511"/>
            <a:ext cx="3567652" cy="21259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p:cNvPicPr>
            <a:picLocks noChangeAspect="1"/>
          </p:cNvPicPr>
          <p:nvPr/>
        </p:nvPicPr>
        <p:blipFill>
          <a:blip r:embed="rId3"/>
          <a:stretch>
            <a:fillRect/>
          </a:stretch>
        </p:blipFill>
        <p:spPr>
          <a:xfrm>
            <a:off x="818496" y="4143511"/>
            <a:ext cx="3543256" cy="2125953"/>
          </a:xfrm>
          <a:prstGeom prst="rect">
            <a:avLst/>
          </a:prstGeom>
        </p:spPr>
      </p:pic>
      <p:pic>
        <p:nvPicPr>
          <p:cNvPr id="4" name="Picture 3"/>
          <p:cNvPicPr>
            <a:picLocks noChangeAspect="1"/>
          </p:cNvPicPr>
          <p:nvPr/>
        </p:nvPicPr>
        <p:blipFill>
          <a:blip r:embed="rId4"/>
          <a:stretch>
            <a:fillRect/>
          </a:stretch>
        </p:blipFill>
        <p:spPr>
          <a:xfrm>
            <a:off x="4515449" y="4143511"/>
            <a:ext cx="3483018" cy="2125953"/>
          </a:xfrm>
          <a:prstGeom prst="rect">
            <a:avLst/>
          </a:prstGeom>
        </p:spPr>
      </p:pic>
    </p:spTree>
    <p:extLst>
      <p:ext uri="{BB962C8B-B14F-4D97-AF65-F5344CB8AC3E}">
        <p14:creationId xmlns:p14="http://schemas.microsoft.com/office/powerpoint/2010/main" val="438975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72464" y="215695"/>
            <a:ext cx="11619536" cy="482600"/>
          </a:xfrm>
        </p:spPr>
        <p:txBody>
          <a:bodyPr/>
          <a:lstStyle/>
          <a:p>
            <a:r>
              <a:rPr lang="en-GB" sz="2800" dirty="0"/>
              <a:t>The impacts of a </a:t>
            </a:r>
            <a:r>
              <a:rPr lang="en-GB" sz="2800" dirty="0">
                <a:solidFill>
                  <a:srgbClr val="00B050"/>
                </a:solidFill>
              </a:rPr>
              <a:t>2°C and 4°C warmer world by 2100 without adaptation are significant </a:t>
            </a:r>
            <a:endParaRPr lang="en-GB" sz="2800" dirty="0"/>
          </a:p>
        </p:txBody>
      </p:sp>
      <p:sp>
        <p:nvSpPr>
          <p:cNvPr id="5" name="Footer Placeholder 4"/>
          <p:cNvSpPr>
            <a:spLocks noGrp="1"/>
          </p:cNvSpPr>
          <p:nvPr>
            <p:ph type="ftr" sz="quarter" idx="14"/>
          </p:nvPr>
        </p:nvSpPr>
        <p:spPr>
          <a:xfrm>
            <a:off x="7214292" y="6083178"/>
            <a:ext cx="4248517" cy="365125"/>
          </a:xfrm>
        </p:spPr>
        <p:txBody>
          <a:bodyPr/>
          <a:lstStyle/>
          <a:p>
            <a:pPr>
              <a:defRPr/>
            </a:pPr>
            <a:r>
              <a:rPr lang="en-GB" dirty="0">
                <a:solidFill>
                  <a:srgbClr val="00B050"/>
                </a:solidFill>
              </a:rPr>
              <a:t>Source: Met Office based on data from AVOID2 Project and CCRA 2017</a:t>
            </a:r>
          </a:p>
        </p:txBody>
      </p:sp>
      <p:sp>
        <p:nvSpPr>
          <p:cNvPr id="6" name="Slide Number Placeholder 5"/>
          <p:cNvSpPr>
            <a:spLocks noGrp="1"/>
          </p:cNvSpPr>
          <p:nvPr>
            <p:ph type="sldNum" sz="quarter" idx="15"/>
          </p:nvPr>
        </p:nvSpPr>
        <p:spPr/>
        <p:txBody>
          <a:bodyPr/>
          <a:lstStyle/>
          <a:p>
            <a:pPr>
              <a:defRPr/>
            </a:pPr>
            <a:fld id="{DF4F5495-34E1-414D-B70A-9F78984F39E7}" type="slidenum">
              <a:rPr lang="en-GB" altLang="en-US" smtClean="0">
                <a:solidFill>
                  <a:srgbClr val="00B050"/>
                </a:solidFill>
              </a:rPr>
              <a:pPr>
                <a:defRPr/>
              </a:pPr>
              <a:t>6</a:t>
            </a:fld>
            <a:endParaRPr lang="en-GB" altLang="en-US">
              <a:solidFill>
                <a:srgbClr val="00B050"/>
              </a:solidFill>
            </a:endParaRPr>
          </a:p>
        </p:txBody>
      </p:sp>
      <p:pic>
        <p:nvPicPr>
          <p:cNvPr id="4" name="Picture 9"/>
          <p:cNvPicPr>
            <a:picLocks noChangeAspect="1"/>
          </p:cNvPicPr>
          <p:nvPr/>
        </p:nvPicPr>
        <p:blipFill rotWithShape="1">
          <a:blip r:embed="rId2"/>
          <a:srcRect t="54534"/>
          <a:stretch/>
        </p:blipFill>
        <p:spPr>
          <a:xfrm>
            <a:off x="90026" y="3468677"/>
            <a:ext cx="11646892" cy="2751088"/>
          </a:xfrm>
          <a:prstGeom prst="rect">
            <a:avLst/>
          </a:prstGeom>
        </p:spPr>
      </p:pic>
      <p:pic>
        <p:nvPicPr>
          <p:cNvPr id="3" name="Picture 10"/>
          <p:cNvPicPr>
            <a:picLocks noChangeAspect="1"/>
          </p:cNvPicPr>
          <p:nvPr/>
        </p:nvPicPr>
        <p:blipFill rotWithShape="1">
          <a:blip r:embed="rId2"/>
          <a:srcRect l="-1" t="-1" r="-320" b="84703"/>
          <a:stretch/>
        </p:blipFill>
        <p:spPr>
          <a:xfrm>
            <a:off x="90026" y="2877027"/>
            <a:ext cx="11646892" cy="922706"/>
          </a:xfrm>
          <a:prstGeom prst="rightArrow">
            <a:avLst/>
          </a:prstGeom>
        </p:spPr>
      </p:pic>
      <p:sp>
        <p:nvSpPr>
          <p:cNvPr id="8" name="TextBox 7"/>
          <p:cNvSpPr txBox="1"/>
          <p:nvPr/>
        </p:nvSpPr>
        <p:spPr>
          <a:xfrm>
            <a:off x="572464" y="1150468"/>
            <a:ext cx="11019367" cy="2181623"/>
          </a:xfrm>
          <a:prstGeom prst="rect">
            <a:avLst/>
          </a:prstGeom>
          <a:noFill/>
        </p:spPr>
        <p:txBody>
          <a:bodyPr wrap="square" rtlCol="0">
            <a:spAutoFit/>
          </a:bodyPr>
          <a:lstStyle/>
          <a:p>
            <a:pPr marL="228600" indent="-228600" algn="just" eaLnBrk="0" fontAlgn="base" hangingPunct="0">
              <a:lnSpc>
                <a:spcPct val="90000"/>
              </a:lnSpc>
              <a:spcBef>
                <a:spcPts val="1000"/>
              </a:spcBef>
              <a:spcAft>
                <a:spcPct val="0"/>
              </a:spcAft>
              <a:buFont typeface="Arial" panose="020B0604020202020204" pitchFamily="34" charset="0"/>
              <a:buChar char="•"/>
              <a:defRPr/>
            </a:pPr>
            <a:r>
              <a:rPr lang="en-GB" altLang="en-US" sz="1700" dirty="0">
                <a:solidFill>
                  <a:prstClr val="black">
                    <a:lumMod val="50000"/>
                    <a:lumOff val="50000"/>
                  </a:prstClr>
                </a:solidFill>
                <a:latin typeface="Arial" panose="020B0604020202020204" pitchFamily="34" charset="0"/>
                <a:cs typeface="Arial" panose="020B0604020202020204" pitchFamily="34" charset="0"/>
              </a:rPr>
              <a:t>As global average temperature rises approach 4°C, impacts become increasingly severe and the worst impacts may not be avoidable through adaptation. Early action is therefore critical.</a:t>
            </a:r>
          </a:p>
          <a:p>
            <a:pPr marL="228600" indent="-228600" algn="just" eaLnBrk="0" fontAlgn="base" hangingPunct="0">
              <a:lnSpc>
                <a:spcPct val="90000"/>
              </a:lnSpc>
              <a:spcBef>
                <a:spcPts val="1000"/>
              </a:spcBef>
              <a:spcAft>
                <a:spcPct val="0"/>
              </a:spcAft>
              <a:buFont typeface="Arial" panose="020B0604020202020204" pitchFamily="34" charset="0"/>
              <a:buChar char="•"/>
              <a:defRPr/>
            </a:pPr>
            <a:r>
              <a:rPr lang="en-GB" altLang="en-US" sz="1700" dirty="0">
                <a:solidFill>
                  <a:prstClr val="black">
                    <a:lumMod val="50000"/>
                    <a:lumOff val="50000"/>
                  </a:prstClr>
                </a:solidFill>
                <a:latin typeface="Arial" panose="020B0604020202020204" pitchFamily="34" charset="0"/>
                <a:cs typeface="Arial" panose="020B0604020202020204" pitchFamily="34" charset="0"/>
              </a:rPr>
              <a:t>Projections indicate 2.6 million people are at risk of flooding in the UK under 2 degrees of warming by 2080. This increases to  3.7 million under 4 degrees of warming without adaptation action.</a:t>
            </a:r>
          </a:p>
          <a:p>
            <a:pPr marL="228600" indent="-228600" algn="just" eaLnBrk="0" fontAlgn="base" hangingPunct="0">
              <a:lnSpc>
                <a:spcPct val="90000"/>
              </a:lnSpc>
              <a:spcBef>
                <a:spcPts val="1000"/>
              </a:spcBef>
              <a:spcAft>
                <a:spcPct val="0"/>
              </a:spcAft>
              <a:buFont typeface="Arial" panose="020B0604020202020204" pitchFamily="34" charset="0"/>
              <a:buChar char="•"/>
              <a:defRPr/>
            </a:pPr>
            <a:r>
              <a:rPr lang="en-GB" altLang="en-US" sz="1700" dirty="0">
                <a:solidFill>
                  <a:prstClr val="black">
                    <a:lumMod val="50000"/>
                    <a:lumOff val="50000"/>
                  </a:prstClr>
                </a:solidFill>
                <a:latin typeface="Arial" panose="020B0604020202020204" pitchFamily="34" charset="0"/>
                <a:cs typeface="Arial" panose="020B0604020202020204" pitchFamily="34" charset="0"/>
              </a:rPr>
              <a:t>The supply demand deficit for water availability in UK is projected to be 1.8 billion litres per day by 2080 with 2 degrees of warming and up to 5.8 litres per day with global temperature increases of 4 degrees without adaptation action.</a:t>
            </a:r>
          </a:p>
          <a:p>
            <a:endParaRPr lang="en-GB" sz="1200" dirty="0">
              <a:solidFill>
                <a:srgbClr val="00B050"/>
              </a:solidFill>
            </a:endParaRPr>
          </a:p>
        </p:txBody>
      </p:sp>
    </p:spTree>
    <p:extLst>
      <p:ext uri="{BB962C8B-B14F-4D97-AF65-F5344CB8AC3E}">
        <p14:creationId xmlns:p14="http://schemas.microsoft.com/office/powerpoint/2010/main" val="26726059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a:xfrm>
            <a:off x="-103163" y="363170"/>
            <a:ext cx="12295163" cy="361950"/>
          </a:xfrm>
        </p:spPr>
        <p:txBody>
          <a:bodyPr/>
          <a:lstStyle/>
          <a:p>
            <a:pPr marL="342900" eaLnBrk="1" hangingPunct="1">
              <a:lnSpc>
                <a:spcPct val="100000"/>
              </a:lnSpc>
              <a:buClr>
                <a:srgbClr val="81BB26"/>
              </a:buClr>
              <a:defRPr/>
            </a:pPr>
            <a:r>
              <a:rPr lang="en-GB" altLang="en-US" dirty="0"/>
              <a:t>We have a good framework to address climate risks</a:t>
            </a:r>
            <a:br>
              <a:rPr lang="en-GB" altLang="en-US" sz="2400" dirty="0"/>
            </a:br>
            <a:r>
              <a:rPr lang="en-GB" altLang="en-US" sz="1650" dirty="0">
                <a:solidFill>
                  <a:schemeClr val="bg1"/>
                </a:solidFill>
              </a:rPr>
              <a:t>[</a:t>
            </a:r>
            <a:br>
              <a:rPr lang="en-GB" altLang="en-US" sz="1650" dirty="0"/>
            </a:br>
            <a:r>
              <a:rPr lang="en-GB" altLang="en-US" sz="1700" b="1" dirty="0">
                <a:solidFill>
                  <a:srgbClr val="7F7F7F"/>
                </a:solidFill>
              </a:rPr>
              <a:t>Defra is the co-ordinating department and government lead on climate change adaptation in England and reserved matters but – like emissions reduction - responsibility sits across government, public sector, business and wider society.</a:t>
            </a:r>
            <a:br>
              <a:rPr lang="en-GB" altLang="en-US" sz="1600" b="1" dirty="0">
                <a:solidFill>
                  <a:srgbClr val="7F7F7F"/>
                </a:solidFill>
                <a:ea typeface="Geneva"/>
                <a:cs typeface="Geneva"/>
              </a:rPr>
            </a:br>
            <a:br>
              <a:rPr lang="en-GB" altLang="en-US" sz="1600" dirty="0">
                <a:solidFill>
                  <a:srgbClr val="7F7F7F"/>
                </a:solidFill>
                <a:ea typeface="Geneva"/>
                <a:cs typeface="Geneva"/>
              </a:rPr>
            </a:br>
            <a:endParaRPr lang="en-GB" altLang="en-US" sz="2400" dirty="0"/>
          </a:p>
        </p:txBody>
      </p:sp>
      <p:sp>
        <p:nvSpPr>
          <p:cNvPr id="4" name="Content Placeholder 2">
            <a:extLst/>
          </p:cNvPr>
          <p:cNvSpPr txBox="1">
            <a:spLocks/>
          </p:cNvSpPr>
          <p:nvPr/>
        </p:nvSpPr>
        <p:spPr bwMode="auto">
          <a:xfrm>
            <a:off x="436340" y="2198996"/>
            <a:ext cx="6911575" cy="2297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5" tIns="40232" rIns="80465" bIns="40232"/>
          <a:lstStyle>
            <a:lvl1pPr marL="246191" indent="-246191" algn="l" rtl="0" eaLnBrk="0" fontAlgn="base" hangingPunct="0">
              <a:lnSpc>
                <a:spcPct val="90000"/>
              </a:lnSpc>
              <a:spcBef>
                <a:spcPts val="1085"/>
              </a:spcBef>
              <a:spcAft>
                <a:spcPct val="0"/>
              </a:spcAft>
              <a:buClr>
                <a:schemeClr val="tx2"/>
              </a:buClr>
              <a:buFont typeface="Wingdings" panose="05000000000000000000" pitchFamily="2" charset="2"/>
              <a:buChar char="§"/>
              <a:defRPr sz="1754" kern="1200">
                <a:solidFill>
                  <a:srgbClr val="595959"/>
                </a:solidFill>
                <a:latin typeface="Arial" panose="020B0604020202020204" pitchFamily="34" charset="0"/>
                <a:ea typeface="+mn-ea"/>
                <a:cs typeface="Arial" panose="020B0604020202020204" pitchFamily="34" charset="0"/>
              </a:defRPr>
            </a:lvl1pPr>
            <a:lvl2pPr marL="741503" indent="-246191" algn="l" rtl="0" eaLnBrk="0" fontAlgn="base" hangingPunct="0">
              <a:lnSpc>
                <a:spcPct val="90000"/>
              </a:lnSpc>
              <a:spcBef>
                <a:spcPts val="543"/>
              </a:spcBef>
              <a:spcAft>
                <a:spcPct val="0"/>
              </a:spcAft>
              <a:buClr>
                <a:schemeClr val="tx2"/>
              </a:buClr>
              <a:buFont typeface="Wingdings" panose="05000000000000000000" pitchFamily="2" charset="2"/>
              <a:buChar char="§"/>
              <a:defRPr sz="1754" kern="1200">
                <a:solidFill>
                  <a:srgbClr val="595959"/>
                </a:solidFill>
                <a:latin typeface="Arial" panose="020B0604020202020204" pitchFamily="34" charset="0"/>
                <a:ea typeface="+mn-ea"/>
                <a:cs typeface="Arial" panose="020B0604020202020204" pitchFamily="34" charset="0"/>
              </a:defRPr>
            </a:lvl2pPr>
            <a:lvl3pPr marL="1236816" indent="-246191" algn="l" rtl="0" eaLnBrk="0" fontAlgn="base" hangingPunct="0">
              <a:lnSpc>
                <a:spcPct val="90000"/>
              </a:lnSpc>
              <a:spcBef>
                <a:spcPts val="543"/>
              </a:spcBef>
              <a:spcAft>
                <a:spcPct val="0"/>
              </a:spcAft>
              <a:buClr>
                <a:schemeClr val="tx2"/>
              </a:buClr>
              <a:buFont typeface="Wingdings" panose="05000000000000000000" pitchFamily="2" charset="2"/>
              <a:buChar char="§"/>
              <a:defRPr sz="1754" kern="1200">
                <a:solidFill>
                  <a:srgbClr val="595959"/>
                </a:solidFill>
                <a:latin typeface="Arial" panose="020B0604020202020204" pitchFamily="34" charset="0"/>
                <a:ea typeface="+mn-ea"/>
                <a:cs typeface="Arial" panose="020B0604020202020204" pitchFamily="34" charset="0"/>
              </a:defRPr>
            </a:lvl3pPr>
            <a:lvl4pPr marL="1732128" indent="-246191" algn="l" rtl="0" eaLnBrk="0" fontAlgn="base" hangingPunct="0">
              <a:lnSpc>
                <a:spcPct val="90000"/>
              </a:lnSpc>
              <a:spcBef>
                <a:spcPts val="543"/>
              </a:spcBef>
              <a:spcAft>
                <a:spcPct val="0"/>
              </a:spcAft>
              <a:buClr>
                <a:schemeClr val="tx2"/>
              </a:buClr>
              <a:buFont typeface="Wingdings" panose="05000000000000000000" pitchFamily="2" charset="2"/>
              <a:buChar char="§"/>
              <a:defRPr sz="1477" kern="1200">
                <a:solidFill>
                  <a:srgbClr val="595959"/>
                </a:solidFill>
                <a:latin typeface="Arial" panose="020B0604020202020204" pitchFamily="34" charset="0"/>
                <a:ea typeface="+mn-ea"/>
                <a:cs typeface="Arial" panose="020B0604020202020204" pitchFamily="34" charset="0"/>
              </a:defRPr>
            </a:lvl4pPr>
            <a:lvl5pPr marL="2227440" indent="-246191" algn="l" rtl="0" eaLnBrk="0" fontAlgn="base" hangingPunct="0">
              <a:lnSpc>
                <a:spcPct val="90000"/>
              </a:lnSpc>
              <a:spcBef>
                <a:spcPts val="543"/>
              </a:spcBef>
              <a:spcAft>
                <a:spcPct val="0"/>
              </a:spcAft>
              <a:buClr>
                <a:schemeClr val="tx2"/>
              </a:buClr>
              <a:buFont typeface="Wingdings" panose="05000000000000000000" pitchFamily="2" charset="2"/>
              <a:buChar char="§"/>
              <a:defRPr sz="1292" kern="1200">
                <a:solidFill>
                  <a:srgbClr val="595959"/>
                </a:solidFill>
                <a:latin typeface="Arial" panose="020B0604020202020204" pitchFamily="34" charset="0"/>
                <a:ea typeface="+mn-ea"/>
                <a:cs typeface="Arial" panose="020B0604020202020204" pitchFamily="34" charset="0"/>
              </a:defRPr>
            </a:lvl5pPr>
            <a:lvl6pPr marL="2723496" indent="-247590" algn="l" defTabSz="990363" rtl="0" eaLnBrk="1" latinLnBrk="0" hangingPunct="1">
              <a:lnSpc>
                <a:spcPct val="90000"/>
              </a:lnSpc>
              <a:spcBef>
                <a:spcPts val="542"/>
              </a:spcBef>
              <a:buFont typeface="Arial" panose="020B0604020202020204" pitchFamily="34" charset="0"/>
              <a:buChar char="•"/>
              <a:defRPr sz="1939" kern="1200">
                <a:solidFill>
                  <a:schemeClr val="tx1"/>
                </a:solidFill>
                <a:latin typeface="+mn-lt"/>
                <a:ea typeface="+mn-ea"/>
                <a:cs typeface="+mn-cs"/>
              </a:defRPr>
            </a:lvl6pPr>
            <a:lvl7pPr marL="3218677" indent="-247590" algn="l" defTabSz="990363" rtl="0" eaLnBrk="1" latinLnBrk="0" hangingPunct="1">
              <a:lnSpc>
                <a:spcPct val="90000"/>
              </a:lnSpc>
              <a:spcBef>
                <a:spcPts val="542"/>
              </a:spcBef>
              <a:buFont typeface="Arial" panose="020B0604020202020204" pitchFamily="34" charset="0"/>
              <a:buChar char="•"/>
              <a:defRPr sz="1939" kern="1200">
                <a:solidFill>
                  <a:schemeClr val="tx1"/>
                </a:solidFill>
                <a:latin typeface="+mn-lt"/>
                <a:ea typeface="+mn-ea"/>
                <a:cs typeface="+mn-cs"/>
              </a:defRPr>
            </a:lvl7pPr>
            <a:lvl8pPr marL="3713858" indent="-247590" algn="l" defTabSz="990363" rtl="0" eaLnBrk="1" latinLnBrk="0" hangingPunct="1">
              <a:lnSpc>
                <a:spcPct val="90000"/>
              </a:lnSpc>
              <a:spcBef>
                <a:spcPts val="542"/>
              </a:spcBef>
              <a:buFont typeface="Arial" panose="020B0604020202020204" pitchFamily="34" charset="0"/>
              <a:buChar char="•"/>
              <a:defRPr sz="1939" kern="1200">
                <a:solidFill>
                  <a:schemeClr val="tx1"/>
                </a:solidFill>
                <a:latin typeface="+mn-lt"/>
                <a:ea typeface="+mn-ea"/>
                <a:cs typeface="+mn-cs"/>
              </a:defRPr>
            </a:lvl8pPr>
            <a:lvl9pPr marL="4209039" indent="-247590" algn="l" defTabSz="990363" rtl="0" eaLnBrk="1" latinLnBrk="0" hangingPunct="1">
              <a:lnSpc>
                <a:spcPct val="90000"/>
              </a:lnSpc>
              <a:spcBef>
                <a:spcPts val="542"/>
              </a:spcBef>
              <a:buFont typeface="Arial" panose="020B0604020202020204" pitchFamily="34" charset="0"/>
              <a:buChar char="•"/>
              <a:defRPr sz="1939" kern="1200">
                <a:solidFill>
                  <a:schemeClr val="tx1"/>
                </a:solidFill>
                <a:latin typeface="+mn-lt"/>
                <a:ea typeface="+mn-ea"/>
                <a:cs typeface="+mn-cs"/>
              </a:defRPr>
            </a:lvl9pPr>
          </a:lstStyle>
          <a:p>
            <a:pPr eaLnBrk="1" hangingPunct="1">
              <a:lnSpc>
                <a:spcPct val="100000"/>
              </a:lnSpc>
              <a:spcBef>
                <a:spcPct val="0"/>
              </a:spcBef>
              <a:buClr>
                <a:srgbClr val="81BB26"/>
              </a:buClr>
              <a:buFont typeface="Arial" panose="020B0604020202020204" pitchFamily="34" charset="0"/>
              <a:buChar char="•"/>
              <a:defRPr/>
            </a:pPr>
            <a:r>
              <a:rPr lang="en-GB" altLang="en-US" sz="1700" dirty="0">
                <a:solidFill>
                  <a:prstClr val="black">
                    <a:lumMod val="50000"/>
                    <a:lumOff val="50000"/>
                  </a:prstClr>
                </a:solidFill>
                <a:ea typeface="Geneva"/>
                <a:cs typeface="Geneva"/>
              </a:rPr>
              <a:t>A UK Climate Change Risk Assessment (CCRA) is required every 5 years: the second report was published in 2017.  </a:t>
            </a:r>
          </a:p>
          <a:p>
            <a:pPr eaLnBrk="1" hangingPunct="1">
              <a:lnSpc>
                <a:spcPct val="100000"/>
              </a:lnSpc>
              <a:spcBef>
                <a:spcPct val="0"/>
              </a:spcBef>
              <a:buClr>
                <a:srgbClr val="81BB26"/>
              </a:buClr>
              <a:buFont typeface="Arial" panose="020B0604020202020204" pitchFamily="34" charset="0"/>
              <a:buChar char="•"/>
              <a:defRPr/>
            </a:pPr>
            <a:endParaRPr lang="en-GB" altLang="en-US" sz="1700" dirty="0">
              <a:solidFill>
                <a:prstClr val="black">
                  <a:lumMod val="50000"/>
                  <a:lumOff val="50000"/>
                </a:prstClr>
              </a:solidFill>
              <a:ea typeface="Geneva"/>
              <a:cs typeface="Geneva"/>
            </a:endParaRPr>
          </a:p>
          <a:p>
            <a:pPr eaLnBrk="1" hangingPunct="1">
              <a:lnSpc>
                <a:spcPct val="100000"/>
              </a:lnSpc>
              <a:spcBef>
                <a:spcPct val="0"/>
              </a:spcBef>
              <a:buClr>
                <a:srgbClr val="81BB26"/>
              </a:buClr>
              <a:buFont typeface="Arial" panose="020B0604020202020204" pitchFamily="34" charset="0"/>
              <a:buChar char="•"/>
              <a:defRPr/>
            </a:pPr>
            <a:r>
              <a:rPr lang="en-GB" altLang="en-US" sz="1700" dirty="0">
                <a:solidFill>
                  <a:prstClr val="black">
                    <a:lumMod val="50000"/>
                    <a:lumOff val="50000"/>
                  </a:prstClr>
                </a:solidFill>
                <a:ea typeface="Geneva"/>
                <a:cs typeface="Geneva"/>
              </a:rPr>
              <a:t>A National Adaptation Programme (NAP) which aims to address the priority risks highlighted by the CCRA is also published every 5 years: </a:t>
            </a:r>
            <a:r>
              <a:rPr lang="en-GB" sz="1700" dirty="0">
                <a:solidFill>
                  <a:prstClr val="black">
                    <a:lumMod val="50000"/>
                    <a:lumOff val="50000"/>
                  </a:prstClr>
                </a:solidFill>
              </a:rPr>
              <a:t>the second NAP was published in 2018. </a:t>
            </a:r>
          </a:p>
          <a:p>
            <a:pPr eaLnBrk="1" hangingPunct="1">
              <a:lnSpc>
                <a:spcPct val="100000"/>
              </a:lnSpc>
              <a:spcBef>
                <a:spcPct val="0"/>
              </a:spcBef>
              <a:buClr>
                <a:srgbClr val="81BB26"/>
              </a:buClr>
              <a:buFont typeface="Arial" panose="020B0604020202020204" pitchFamily="34" charset="0"/>
              <a:buChar char="•"/>
              <a:defRPr/>
            </a:pPr>
            <a:endParaRPr lang="en-GB" sz="1700" dirty="0">
              <a:solidFill>
                <a:prstClr val="black">
                  <a:lumMod val="50000"/>
                  <a:lumOff val="50000"/>
                </a:prstClr>
              </a:solidFill>
            </a:endParaRPr>
          </a:p>
          <a:p>
            <a:pPr eaLnBrk="1" hangingPunct="1">
              <a:lnSpc>
                <a:spcPct val="100000"/>
              </a:lnSpc>
              <a:spcBef>
                <a:spcPct val="0"/>
              </a:spcBef>
              <a:buClr>
                <a:srgbClr val="81BB26"/>
              </a:buClr>
              <a:buFont typeface="Arial" panose="020B0604020202020204" pitchFamily="34" charset="0"/>
              <a:buChar char="•"/>
              <a:defRPr/>
            </a:pPr>
            <a:r>
              <a:rPr lang="en-GB" sz="1700" dirty="0">
                <a:solidFill>
                  <a:prstClr val="black">
                    <a:lumMod val="50000"/>
                    <a:lumOff val="50000"/>
                  </a:prstClr>
                </a:solidFill>
              </a:rPr>
              <a:t>Currently over 90 organisations are voluntarily reporting their plan to manage climate risks u</a:t>
            </a:r>
            <a:r>
              <a:rPr lang="en-GB" altLang="en-US" sz="1700" dirty="0">
                <a:solidFill>
                  <a:prstClr val="black">
                    <a:lumMod val="50000"/>
                    <a:lumOff val="50000"/>
                  </a:prstClr>
                </a:solidFill>
              </a:rPr>
              <a:t>nder the UK’s Adaptation Reporting Power (ARP), due 2021. </a:t>
            </a:r>
          </a:p>
          <a:p>
            <a:pPr eaLnBrk="1" hangingPunct="1">
              <a:lnSpc>
                <a:spcPct val="100000"/>
              </a:lnSpc>
              <a:spcBef>
                <a:spcPct val="0"/>
              </a:spcBef>
              <a:buClr>
                <a:srgbClr val="81BB26"/>
              </a:buClr>
              <a:buFont typeface="Arial" panose="020B0604020202020204" pitchFamily="34" charset="0"/>
              <a:buChar char="•"/>
              <a:defRPr/>
            </a:pPr>
            <a:endParaRPr lang="en-GB" sz="1700" dirty="0">
              <a:solidFill>
                <a:prstClr val="black">
                  <a:lumMod val="50000"/>
                  <a:lumOff val="50000"/>
                </a:prstClr>
              </a:solidFill>
            </a:endParaRPr>
          </a:p>
          <a:p>
            <a:pPr marL="0" indent="0" eaLnBrk="1" hangingPunct="1">
              <a:lnSpc>
                <a:spcPct val="100000"/>
              </a:lnSpc>
              <a:spcBef>
                <a:spcPct val="0"/>
              </a:spcBef>
              <a:buClr>
                <a:srgbClr val="81BB26"/>
              </a:buClr>
              <a:buFont typeface="Wingdings" panose="05000000000000000000" pitchFamily="2" charset="2"/>
              <a:buNone/>
              <a:defRPr/>
            </a:pPr>
            <a:r>
              <a:rPr lang="en-GB" altLang="en-US" sz="1700" b="1" dirty="0">
                <a:solidFill>
                  <a:srgbClr val="7F7F7F"/>
                </a:solidFill>
              </a:rPr>
              <a:t>    Nevertheless further action is required across the UK.</a:t>
            </a:r>
            <a:endParaRPr lang="en-GB" sz="1600" dirty="0">
              <a:solidFill>
                <a:prstClr val="black">
                  <a:lumMod val="50000"/>
                  <a:lumOff val="50000"/>
                </a:prstClr>
              </a:solidFill>
            </a:endParaRPr>
          </a:p>
          <a:p>
            <a:pPr marL="161925" indent="-161925" eaLnBrk="1" hangingPunct="1">
              <a:lnSpc>
                <a:spcPct val="100000"/>
              </a:lnSpc>
              <a:spcBef>
                <a:spcPct val="0"/>
              </a:spcBef>
              <a:buClr>
                <a:srgbClr val="81BB26"/>
              </a:buClr>
              <a:buFont typeface="Arial" panose="020B0604020202020204" pitchFamily="34" charset="0"/>
              <a:buChar char="•"/>
              <a:defRPr/>
            </a:pPr>
            <a:endParaRPr lang="en-GB" altLang="en-US" sz="1400" dirty="0">
              <a:solidFill>
                <a:prstClr val="black">
                  <a:lumMod val="50000"/>
                  <a:lumOff val="50000"/>
                </a:prstClr>
              </a:solidFill>
              <a:ea typeface="Geneva"/>
              <a:cs typeface="Geneva"/>
            </a:endParaRPr>
          </a:p>
          <a:p>
            <a:pPr marL="0" indent="0" eaLnBrk="1" hangingPunct="1">
              <a:lnSpc>
                <a:spcPct val="100000"/>
              </a:lnSpc>
              <a:spcBef>
                <a:spcPct val="0"/>
              </a:spcBef>
              <a:buClr>
                <a:srgbClr val="81BB26"/>
              </a:buClr>
              <a:buFont typeface="Wingdings" panose="05000000000000000000" pitchFamily="2" charset="2"/>
              <a:buNone/>
              <a:defRPr/>
            </a:pPr>
            <a:endParaRPr lang="en-GB" sz="800" dirty="0">
              <a:solidFill>
                <a:srgbClr val="C00000"/>
              </a:solidFill>
            </a:endParaRPr>
          </a:p>
          <a:p>
            <a:pPr marL="0" indent="0" eaLnBrk="1" hangingPunct="1">
              <a:lnSpc>
                <a:spcPct val="100000"/>
              </a:lnSpc>
              <a:spcBef>
                <a:spcPct val="0"/>
              </a:spcBef>
              <a:buClr>
                <a:srgbClr val="81BB26"/>
              </a:buClr>
              <a:buFont typeface="Wingdings" panose="05000000000000000000" pitchFamily="2" charset="2"/>
              <a:buNone/>
              <a:defRPr/>
            </a:pPr>
            <a:endParaRPr lang="en-GB" sz="800" dirty="0">
              <a:solidFill>
                <a:prstClr val="black"/>
              </a:solidFill>
            </a:endParaRPr>
          </a:p>
          <a:p>
            <a:pPr marL="0" indent="0" eaLnBrk="1" hangingPunct="1">
              <a:lnSpc>
                <a:spcPct val="100000"/>
              </a:lnSpc>
              <a:spcBef>
                <a:spcPct val="0"/>
              </a:spcBef>
              <a:buClr>
                <a:srgbClr val="81BB26"/>
              </a:buClr>
              <a:buFont typeface="Wingdings" panose="05000000000000000000" pitchFamily="2" charset="2"/>
              <a:buNone/>
              <a:defRPr/>
            </a:pPr>
            <a:endParaRPr lang="en-GB" sz="800" b="1" dirty="0">
              <a:solidFill>
                <a:srgbClr val="00B050"/>
              </a:solidFill>
            </a:endParaRPr>
          </a:p>
          <a:p>
            <a:pPr marL="161925" indent="-161925" eaLnBrk="1" hangingPunct="1">
              <a:lnSpc>
                <a:spcPct val="100000"/>
              </a:lnSpc>
              <a:spcBef>
                <a:spcPct val="0"/>
              </a:spcBef>
              <a:buClr>
                <a:srgbClr val="81BB26"/>
              </a:buClr>
              <a:buFont typeface="Arial" panose="020B0604020202020204" pitchFamily="34" charset="0"/>
              <a:buChar char="•"/>
              <a:defRPr/>
            </a:pPr>
            <a:endParaRPr lang="en-GB" sz="800" b="1" dirty="0">
              <a:solidFill>
                <a:srgbClr val="00B050"/>
              </a:solidFill>
            </a:endParaRPr>
          </a:p>
          <a:p>
            <a:pPr marL="0" indent="0" eaLnBrk="1" hangingPunct="1">
              <a:lnSpc>
                <a:spcPct val="100000"/>
              </a:lnSpc>
              <a:spcBef>
                <a:spcPct val="0"/>
              </a:spcBef>
              <a:buClr>
                <a:srgbClr val="81BB26"/>
              </a:buClr>
              <a:buFont typeface="Wingdings" panose="05000000000000000000" pitchFamily="2" charset="2"/>
              <a:buNone/>
              <a:defRPr/>
            </a:pPr>
            <a:endParaRPr lang="en-GB" altLang="en-US" sz="1350" dirty="0">
              <a:solidFill>
                <a:prstClr val="black"/>
              </a:solidFill>
              <a:ea typeface="Geneva"/>
              <a:cs typeface="Geneva"/>
            </a:endParaRPr>
          </a:p>
          <a:p>
            <a:pPr>
              <a:buClr>
                <a:srgbClr val="00B050"/>
              </a:buClr>
              <a:defRPr/>
            </a:pPr>
            <a:endParaRPr lang="en-GB" sz="1316" dirty="0"/>
          </a:p>
        </p:txBody>
      </p:sp>
      <p:pic>
        <p:nvPicPr>
          <p:cNvPr id="2" name="Picture 1"/>
          <p:cNvPicPr>
            <a:picLocks noChangeAspect="1"/>
          </p:cNvPicPr>
          <p:nvPr/>
        </p:nvPicPr>
        <p:blipFill>
          <a:blip r:embed="rId3"/>
          <a:stretch>
            <a:fillRect/>
          </a:stretch>
        </p:blipFill>
        <p:spPr>
          <a:xfrm>
            <a:off x="7347915" y="2382493"/>
            <a:ext cx="3840786" cy="3109890"/>
          </a:xfrm>
          <a:prstGeom prst="rect">
            <a:avLst/>
          </a:prstGeom>
        </p:spPr>
      </p:pic>
      <p:sp>
        <p:nvSpPr>
          <p:cNvPr id="5" name="Slide Number Placeholder 4"/>
          <p:cNvSpPr>
            <a:spLocks noGrp="1"/>
          </p:cNvSpPr>
          <p:nvPr>
            <p:ph type="sldNum" sz="quarter" idx="11"/>
          </p:nvPr>
        </p:nvSpPr>
        <p:spPr>
          <a:xfrm>
            <a:off x="11188701" y="6356351"/>
            <a:ext cx="548217" cy="365125"/>
          </a:xfrm>
        </p:spPr>
        <p:txBody>
          <a:bodyPr/>
          <a:lstStyle/>
          <a:p>
            <a:pPr>
              <a:defRPr/>
            </a:pPr>
            <a:r>
              <a:rPr lang="en-GB" altLang="en-US" dirty="0">
                <a:solidFill>
                  <a:srgbClr val="00B050"/>
                </a:solidFill>
              </a:rPr>
              <a:t>9</a:t>
            </a:r>
          </a:p>
        </p:txBody>
      </p:sp>
    </p:spTree>
    <p:extLst>
      <p:ext uri="{BB962C8B-B14F-4D97-AF65-F5344CB8AC3E}">
        <p14:creationId xmlns:p14="http://schemas.microsoft.com/office/powerpoint/2010/main" val="2492166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706029" y="378229"/>
            <a:ext cx="11379954" cy="339090"/>
          </a:xfrm>
        </p:spPr>
        <p:txBody>
          <a:bodyPr/>
          <a:lstStyle/>
          <a:p>
            <a:r>
              <a:rPr lang="en-GB" altLang="en-US" sz="2800" dirty="0"/>
              <a:t>However further adaptation progress is required across all risk areas</a:t>
            </a:r>
            <a:br>
              <a:rPr lang="en-GB" altLang="en-US" sz="2400" dirty="0"/>
            </a:br>
            <a:br>
              <a:rPr lang="en-GB" altLang="en-US" sz="2400" i="1" dirty="0"/>
            </a:br>
            <a:endParaRPr lang="en-GB" altLang="en-US" sz="2400" dirty="0"/>
          </a:p>
        </p:txBody>
      </p:sp>
      <p:sp>
        <p:nvSpPr>
          <p:cNvPr id="4" name="Content Placeholder 2">
            <a:extLst/>
          </p:cNvPr>
          <p:cNvSpPr txBox="1">
            <a:spLocks/>
          </p:cNvSpPr>
          <p:nvPr/>
        </p:nvSpPr>
        <p:spPr bwMode="auto">
          <a:xfrm>
            <a:off x="8352280" y="1216093"/>
            <a:ext cx="3519814" cy="43139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0465" tIns="40232" rIns="80465" bIns="40232"/>
          <a:lstStyle>
            <a:lvl1pPr marL="246191" indent="-246191" algn="l" rtl="0" eaLnBrk="0" fontAlgn="base" hangingPunct="0">
              <a:lnSpc>
                <a:spcPct val="90000"/>
              </a:lnSpc>
              <a:spcBef>
                <a:spcPts val="1085"/>
              </a:spcBef>
              <a:spcAft>
                <a:spcPct val="0"/>
              </a:spcAft>
              <a:buClr>
                <a:schemeClr val="tx2"/>
              </a:buClr>
              <a:buFont typeface="Wingdings" panose="05000000000000000000" pitchFamily="2" charset="2"/>
              <a:buChar char="§"/>
              <a:defRPr sz="1754" kern="1200">
                <a:solidFill>
                  <a:srgbClr val="595959"/>
                </a:solidFill>
                <a:latin typeface="Arial" panose="020B0604020202020204" pitchFamily="34" charset="0"/>
                <a:ea typeface="+mn-ea"/>
                <a:cs typeface="Arial" panose="020B0604020202020204" pitchFamily="34" charset="0"/>
              </a:defRPr>
            </a:lvl1pPr>
            <a:lvl2pPr marL="741503" indent="-246191" algn="l" rtl="0" eaLnBrk="0" fontAlgn="base" hangingPunct="0">
              <a:lnSpc>
                <a:spcPct val="90000"/>
              </a:lnSpc>
              <a:spcBef>
                <a:spcPts val="543"/>
              </a:spcBef>
              <a:spcAft>
                <a:spcPct val="0"/>
              </a:spcAft>
              <a:buClr>
                <a:schemeClr val="tx2"/>
              </a:buClr>
              <a:buFont typeface="Wingdings" panose="05000000000000000000" pitchFamily="2" charset="2"/>
              <a:buChar char="§"/>
              <a:defRPr sz="1754" kern="1200">
                <a:solidFill>
                  <a:srgbClr val="595959"/>
                </a:solidFill>
                <a:latin typeface="Arial" panose="020B0604020202020204" pitchFamily="34" charset="0"/>
                <a:ea typeface="+mn-ea"/>
                <a:cs typeface="Arial" panose="020B0604020202020204" pitchFamily="34" charset="0"/>
              </a:defRPr>
            </a:lvl2pPr>
            <a:lvl3pPr marL="1236816" indent="-246191" algn="l" rtl="0" eaLnBrk="0" fontAlgn="base" hangingPunct="0">
              <a:lnSpc>
                <a:spcPct val="90000"/>
              </a:lnSpc>
              <a:spcBef>
                <a:spcPts val="543"/>
              </a:spcBef>
              <a:spcAft>
                <a:spcPct val="0"/>
              </a:spcAft>
              <a:buClr>
                <a:schemeClr val="tx2"/>
              </a:buClr>
              <a:buFont typeface="Wingdings" panose="05000000000000000000" pitchFamily="2" charset="2"/>
              <a:buChar char="§"/>
              <a:defRPr sz="1754" kern="1200">
                <a:solidFill>
                  <a:srgbClr val="595959"/>
                </a:solidFill>
                <a:latin typeface="Arial" panose="020B0604020202020204" pitchFamily="34" charset="0"/>
                <a:ea typeface="+mn-ea"/>
                <a:cs typeface="Arial" panose="020B0604020202020204" pitchFamily="34" charset="0"/>
              </a:defRPr>
            </a:lvl3pPr>
            <a:lvl4pPr marL="1732128" indent="-246191" algn="l" rtl="0" eaLnBrk="0" fontAlgn="base" hangingPunct="0">
              <a:lnSpc>
                <a:spcPct val="90000"/>
              </a:lnSpc>
              <a:spcBef>
                <a:spcPts val="543"/>
              </a:spcBef>
              <a:spcAft>
                <a:spcPct val="0"/>
              </a:spcAft>
              <a:buClr>
                <a:schemeClr val="tx2"/>
              </a:buClr>
              <a:buFont typeface="Wingdings" panose="05000000000000000000" pitchFamily="2" charset="2"/>
              <a:buChar char="§"/>
              <a:defRPr sz="1477" kern="1200">
                <a:solidFill>
                  <a:srgbClr val="595959"/>
                </a:solidFill>
                <a:latin typeface="Arial" panose="020B0604020202020204" pitchFamily="34" charset="0"/>
                <a:ea typeface="+mn-ea"/>
                <a:cs typeface="Arial" panose="020B0604020202020204" pitchFamily="34" charset="0"/>
              </a:defRPr>
            </a:lvl4pPr>
            <a:lvl5pPr marL="2227440" indent="-246191" algn="l" rtl="0" eaLnBrk="0" fontAlgn="base" hangingPunct="0">
              <a:lnSpc>
                <a:spcPct val="90000"/>
              </a:lnSpc>
              <a:spcBef>
                <a:spcPts val="543"/>
              </a:spcBef>
              <a:spcAft>
                <a:spcPct val="0"/>
              </a:spcAft>
              <a:buClr>
                <a:schemeClr val="tx2"/>
              </a:buClr>
              <a:buFont typeface="Wingdings" panose="05000000000000000000" pitchFamily="2" charset="2"/>
              <a:buChar char="§"/>
              <a:defRPr sz="1292" kern="1200">
                <a:solidFill>
                  <a:srgbClr val="595959"/>
                </a:solidFill>
                <a:latin typeface="Arial" panose="020B0604020202020204" pitchFamily="34" charset="0"/>
                <a:ea typeface="+mn-ea"/>
                <a:cs typeface="Arial" panose="020B0604020202020204" pitchFamily="34" charset="0"/>
              </a:defRPr>
            </a:lvl5pPr>
            <a:lvl6pPr marL="2723496" indent="-247590" algn="l" defTabSz="990363" rtl="0" eaLnBrk="1" latinLnBrk="0" hangingPunct="1">
              <a:lnSpc>
                <a:spcPct val="90000"/>
              </a:lnSpc>
              <a:spcBef>
                <a:spcPts val="542"/>
              </a:spcBef>
              <a:buFont typeface="Arial" panose="020B0604020202020204" pitchFamily="34" charset="0"/>
              <a:buChar char="•"/>
              <a:defRPr sz="1939" kern="1200">
                <a:solidFill>
                  <a:schemeClr val="tx1"/>
                </a:solidFill>
                <a:latin typeface="+mn-lt"/>
                <a:ea typeface="+mn-ea"/>
                <a:cs typeface="+mn-cs"/>
              </a:defRPr>
            </a:lvl6pPr>
            <a:lvl7pPr marL="3218677" indent="-247590" algn="l" defTabSz="990363" rtl="0" eaLnBrk="1" latinLnBrk="0" hangingPunct="1">
              <a:lnSpc>
                <a:spcPct val="90000"/>
              </a:lnSpc>
              <a:spcBef>
                <a:spcPts val="542"/>
              </a:spcBef>
              <a:buFont typeface="Arial" panose="020B0604020202020204" pitchFamily="34" charset="0"/>
              <a:buChar char="•"/>
              <a:defRPr sz="1939" kern="1200">
                <a:solidFill>
                  <a:schemeClr val="tx1"/>
                </a:solidFill>
                <a:latin typeface="+mn-lt"/>
                <a:ea typeface="+mn-ea"/>
                <a:cs typeface="+mn-cs"/>
              </a:defRPr>
            </a:lvl7pPr>
            <a:lvl8pPr marL="3713858" indent="-247590" algn="l" defTabSz="990363" rtl="0" eaLnBrk="1" latinLnBrk="0" hangingPunct="1">
              <a:lnSpc>
                <a:spcPct val="90000"/>
              </a:lnSpc>
              <a:spcBef>
                <a:spcPts val="542"/>
              </a:spcBef>
              <a:buFont typeface="Arial" panose="020B0604020202020204" pitchFamily="34" charset="0"/>
              <a:buChar char="•"/>
              <a:defRPr sz="1939" kern="1200">
                <a:solidFill>
                  <a:schemeClr val="tx1"/>
                </a:solidFill>
                <a:latin typeface="+mn-lt"/>
                <a:ea typeface="+mn-ea"/>
                <a:cs typeface="+mn-cs"/>
              </a:defRPr>
            </a:lvl8pPr>
            <a:lvl9pPr marL="4209039" indent="-247590" algn="l" defTabSz="990363" rtl="0" eaLnBrk="1" latinLnBrk="0" hangingPunct="1">
              <a:lnSpc>
                <a:spcPct val="90000"/>
              </a:lnSpc>
              <a:spcBef>
                <a:spcPts val="542"/>
              </a:spcBef>
              <a:buFont typeface="Arial" panose="020B0604020202020204" pitchFamily="34" charset="0"/>
              <a:buChar char="•"/>
              <a:defRPr sz="1939" kern="1200">
                <a:solidFill>
                  <a:schemeClr val="tx1"/>
                </a:solidFill>
                <a:latin typeface="+mn-lt"/>
                <a:ea typeface="+mn-ea"/>
                <a:cs typeface="+mn-cs"/>
              </a:defRPr>
            </a:lvl9pPr>
          </a:lstStyle>
          <a:p>
            <a:pPr marL="0" indent="0" algn="just" eaLnBrk="1" hangingPunct="1">
              <a:lnSpc>
                <a:spcPct val="100000"/>
              </a:lnSpc>
              <a:spcBef>
                <a:spcPct val="0"/>
              </a:spcBef>
              <a:buClr>
                <a:srgbClr val="81BB26"/>
              </a:buClr>
              <a:buFont typeface="Wingdings" panose="05000000000000000000" pitchFamily="2" charset="2"/>
              <a:buNone/>
              <a:defRPr/>
            </a:pPr>
            <a:r>
              <a:rPr lang="en-GB" altLang="en-US" sz="1600" dirty="0">
                <a:solidFill>
                  <a:prstClr val="black">
                    <a:lumMod val="50000"/>
                    <a:lumOff val="50000"/>
                  </a:prstClr>
                </a:solidFill>
              </a:rPr>
              <a:t>The Committee on Climate Change’s 2019 progress report, awarded </a:t>
            </a:r>
            <a:r>
              <a:rPr lang="en-GB" altLang="en-US" sz="1600" b="1" dirty="0">
                <a:solidFill>
                  <a:prstClr val="black">
                    <a:lumMod val="50000"/>
                    <a:lumOff val="50000"/>
                  </a:prstClr>
                </a:solidFill>
              </a:rPr>
              <a:t>no top scores for adaptation action in key risk areas</a:t>
            </a:r>
            <a:r>
              <a:rPr lang="en-GB" altLang="en-US" sz="1600" dirty="0">
                <a:solidFill>
                  <a:prstClr val="black">
                    <a:lumMod val="50000"/>
                    <a:lumOff val="50000"/>
                  </a:prstClr>
                </a:solidFill>
              </a:rPr>
              <a:t>, in their biennial assessment.</a:t>
            </a:r>
          </a:p>
          <a:p>
            <a:pPr marL="0" indent="0" algn="just" eaLnBrk="1" hangingPunct="1">
              <a:lnSpc>
                <a:spcPct val="100000"/>
              </a:lnSpc>
              <a:spcBef>
                <a:spcPct val="0"/>
              </a:spcBef>
              <a:buClr>
                <a:srgbClr val="81BB26"/>
              </a:buClr>
              <a:buFont typeface="Wingdings" panose="05000000000000000000" pitchFamily="2" charset="2"/>
              <a:buNone/>
              <a:defRPr/>
            </a:pPr>
            <a:endParaRPr lang="en-GB" altLang="en-US" sz="1600" dirty="0">
              <a:solidFill>
                <a:prstClr val="black">
                  <a:lumMod val="50000"/>
                  <a:lumOff val="50000"/>
                </a:prstClr>
              </a:solidFill>
            </a:endParaRPr>
          </a:p>
          <a:p>
            <a:pPr marL="0" indent="0" algn="just" eaLnBrk="1" hangingPunct="1">
              <a:lnSpc>
                <a:spcPct val="100000"/>
              </a:lnSpc>
              <a:spcBef>
                <a:spcPct val="0"/>
              </a:spcBef>
              <a:buClr>
                <a:srgbClr val="81BB26"/>
              </a:buClr>
              <a:buFont typeface="Wingdings" panose="05000000000000000000" pitchFamily="2" charset="2"/>
              <a:buNone/>
              <a:defRPr/>
            </a:pPr>
            <a:r>
              <a:rPr lang="en-GB" altLang="en-US" sz="1600" dirty="0">
                <a:solidFill>
                  <a:prstClr val="black">
                    <a:lumMod val="50000"/>
                    <a:lumOff val="50000"/>
                  </a:prstClr>
                </a:solidFill>
              </a:rPr>
              <a:t>Further progress is required to manage risk in all risk areas.</a:t>
            </a:r>
          </a:p>
          <a:p>
            <a:pPr marL="0" indent="0" algn="just" eaLnBrk="1" hangingPunct="1">
              <a:lnSpc>
                <a:spcPct val="100000"/>
              </a:lnSpc>
              <a:spcBef>
                <a:spcPct val="0"/>
              </a:spcBef>
              <a:buClr>
                <a:srgbClr val="81BB26"/>
              </a:buClr>
              <a:buFont typeface="Wingdings" panose="05000000000000000000" pitchFamily="2" charset="2"/>
              <a:buNone/>
              <a:defRPr/>
            </a:pPr>
            <a:endParaRPr lang="en-GB" altLang="en-US" sz="1600" dirty="0">
              <a:solidFill>
                <a:prstClr val="black">
                  <a:lumMod val="50000"/>
                  <a:lumOff val="50000"/>
                </a:prstClr>
              </a:solidFill>
            </a:endParaRPr>
          </a:p>
          <a:p>
            <a:pPr marL="0" indent="0" algn="just" eaLnBrk="1" hangingPunct="1">
              <a:lnSpc>
                <a:spcPct val="100000"/>
              </a:lnSpc>
              <a:spcBef>
                <a:spcPct val="0"/>
              </a:spcBef>
              <a:buClr>
                <a:srgbClr val="81BB26"/>
              </a:buClr>
              <a:buFont typeface="Wingdings" panose="05000000000000000000" pitchFamily="2" charset="2"/>
              <a:buNone/>
              <a:defRPr/>
            </a:pPr>
            <a:r>
              <a:rPr lang="en-GB" altLang="en-US" sz="1600" b="1" dirty="0">
                <a:solidFill>
                  <a:prstClr val="black">
                    <a:lumMod val="50000"/>
                    <a:lumOff val="50000"/>
                  </a:prstClr>
                </a:solidFill>
              </a:rPr>
              <a:t>Telecoms, digital and ICT were given the lowest score for quality of planning </a:t>
            </a:r>
          </a:p>
          <a:p>
            <a:pPr marL="0" indent="0" eaLnBrk="1" hangingPunct="1">
              <a:lnSpc>
                <a:spcPct val="100000"/>
              </a:lnSpc>
              <a:spcBef>
                <a:spcPct val="0"/>
              </a:spcBef>
              <a:buClr>
                <a:srgbClr val="81BB26"/>
              </a:buClr>
              <a:buFont typeface="Wingdings" panose="05000000000000000000" pitchFamily="2" charset="2"/>
              <a:buNone/>
              <a:defRPr/>
            </a:pPr>
            <a:endParaRPr lang="en-GB" sz="900" dirty="0">
              <a:solidFill>
                <a:prstClr val="black"/>
              </a:solidFill>
            </a:endParaRPr>
          </a:p>
          <a:p>
            <a:pPr marL="0" indent="0" eaLnBrk="1" hangingPunct="1">
              <a:lnSpc>
                <a:spcPct val="100000"/>
              </a:lnSpc>
              <a:spcBef>
                <a:spcPct val="0"/>
              </a:spcBef>
              <a:buClr>
                <a:srgbClr val="81BB26"/>
              </a:buClr>
              <a:buFont typeface="Wingdings" panose="05000000000000000000" pitchFamily="2" charset="2"/>
              <a:buNone/>
              <a:defRPr/>
            </a:pPr>
            <a:endParaRPr lang="en-GB" sz="900" b="1" dirty="0">
              <a:solidFill>
                <a:srgbClr val="00B050"/>
              </a:solidFill>
            </a:endParaRPr>
          </a:p>
          <a:p>
            <a:pPr marL="161925" indent="-161925" eaLnBrk="1" hangingPunct="1">
              <a:lnSpc>
                <a:spcPct val="100000"/>
              </a:lnSpc>
              <a:spcBef>
                <a:spcPct val="0"/>
              </a:spcBef>
              <a:buClr>
                <a:srgbClr val="81BB26"/>
              </a:buClr>
              <a:buFont typeface="Arial" panose="020B0604020202020204" pitchFamily="34" charset="0"/>
              <a:buChar char="•"/>
              <a:defRPr/>
            </a:pPr>
            <a:endParaRPr lang="en-GB" sz="900" b="1" dirty="0">
              <a:solidFill>
                <a:srgbClr val="00B050"/>
              </a:solidFill>
            </a:endParaRPr>
          </a:p>
          <a:p>
            <a:pPr marL="0" indent="0" eaLnBrk="1" hangingPunct="1">
              <a:lnSpc>
                <a:spcPct val="100000"/>
              </a:lnSpc>
              <a:spcBef>
                <a:spcPct val="0"/>
              </a:spcBef>
              <a:buClr>
                <a:srgbClr val="81BB26"/>
              </a:buClr>
              <a:buFont typeface="Wingdings" panose="05000000000000000000" pitchFamily="2" charset="2"/>
              <a:buNone/>
              <a:defRPr/>
            </a:pPr>
            <a:endParaRPr lang="en-GB" altLang="en-US" sz="1350" dirty="0">
              <a:solidFill>
                <a:prstClr val="black"/>
              </a:solidFill>
              <a:ea typeface="Geneva"/>
              <a:cs typeface="Geneva"/>
            </a:endParaRPr>
          </a:p>
          <a:p>
            <a:pPr>
              <a:buClr>
                <a:srgbClr val="00B050"/>
              </a:buClr>
              <a:defRPr/>
            </a:pPr>
            <a:endParaRPr lang="en-GB" sz="1316" dirty="0"/>
          </a:p>
        </p:txBody>
      </p:sp>
      <p:sp>
        <p:nvSpPr>
          <p:cNvPr id="7" name="Slide Number Placeholder 4"/>
          <p:cNvSpPr>
            <a:spLocks noGrp="1"/>
          </p:cNvSpPr>
          <p:nvPr>
            <p:ph type="sldNum" sz="quarter" idx="11"/>
          </p:nvPr>
        </p:nvSpPr>
        <p:spPr>
          <a:xfrm>
            <a:off x="11188701" y="6356351"/>
            <a:ext cx="548217" cy="365125"/>
          </a:xfrm>
        </p:spPr>
        <p:txBody>
          <a:bodyPr/>
          <a:lstStyle/>
          <a:p>
            <a:pPr>
              <a:defRPr/>
            </a:pPr>
            <a:r>
              <a:rPr lang="en-GB" altLang="en-US" dirty="0">
                <a:solidFill>
                  <a:srgbClr val="00B050"/>
                </a:solidFill>
              </a:rPr>
              <a:t>10</a:t>
            </a:r>
          </a:p>
        </p:txBody>
      </p:sp>
      <p:graphicFrame>
        <p:nvGraphicFramePr>
          <p:cNvPr id="5" name="Table 4"/>
          <p:cNvGraphicFramePr>
            <a:graphicFrameLocks noGrp="1"/>
          </p:cNvGraphicFramePr>
          <p:nvPr>
            <p:extLst>
              <p:ext uri="{D42A27DB-BD31-4B8C-83A1-F6EECF244321}">
                <p14:modId xmlns:p14="http://schemas.microsoft.com/office/powerpoint/2010/main" val="4144638763"/>
              </p:ext>
            </p:extLst>
          </p:nvPr>
        </p:nvGraphicFramePr>
        <p:xfrm>
          <a:off x="1825332" y="1674518"/>
          <a:ext cx="6289302" cy="4586251"/>
        </p:xfrm>
        <a:graphic>
          <a:graphicData uri="http://schemas.openxmlformats.org/drawingml/2006/table">
            <a:tbl>
              <a:tblPr firstRow="1" firstCol="1" bandRow="1"/>
              <a:tblGrid>
                <a:gridCol w="1875769">
                  <a:extLst>
                    <a:ext uri="{9D8B030D-6E8A-4147-A177-3AD203B41FA5}">
                      <a16:colId xmlns:a16="http://schemas.microsoft.com/office/drawing/2014/main" val="20000"/>
                    </a:ext>
                  </a:extLst>
                </a:gridCol>
                <a:gridCol w="2316634">
                  <a:extLst>
                    <a:ext uri="{9D8B030D-6E8A-4147-A177-3AD203B41FA5}">
                      <a16:colId xmlns:a16="http://schemas.microsoft.com/office/drawing/2014/main" val="20001"/>
                    </a:ext>
                  </a:extLst>
                </a:gridCol>
                <a:gridCol w="2096899">
                  <a:extLst>
                    <a:ext uri="{9D8B030D-6E8A-4147-A177-3AD203B41FA5}">
                      <a16:colId xmlns:a16="http://schemas.microsoft.com/office/drawing/2014/main" val="20002"/>
                    </a:ext>
                  </a:extLst>
                </a:gridCol>
              </a:tblGrid>
              <a:tr h="1791503">
                <a:tc>
                  <a:txBody>
                    <a:bodyPr/>
                    <a:lstStyle/>
                    <a:p>
                      <a:pPr>
                        <a:lnSpc>
                          <a:spcPct val="107000"/>
                        </a:lnSpc>
                        <a:spcAft>
                          <a:spcPts val="0"/>
                        </a:spcAft>
                      </a:pPr>
                      <a:r>
                        <a:rPr lang="en-GB" sz="13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4</a:t>
                      </a:r>
                      <a:endParaRPr lang="en-GB" sz="12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75338" marR="75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99"/>
                    </a:solidFill>
                  </a:tcPr>
                </a:tc>
                <a:tc>
                  <a:txBody>
                    <a:bodyPr/>
                    <a:lstStyle/>
                    <a:p>
                      <a:pPr>
                        <a:lnSpc>
                          <a:spcPct val="107000"/>
                        </a:lnSpc>
                        <a:spcAft>
                          <a:spcPts val="0"/>
                        </a:spcAft>
                      </a:pPr>
                      <a:r>
                        <a:rPr lang="en-GB" sz="13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2</a:t>
                      </a:r>
                      <a:endParaRPr lang="en-GB" sz="12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1"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Telecoms, digital and ICT</a:t>
                      </a:r>
                      <a:endParaRPr lang="en-GB" sz="1200" b="1"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0" dirty="0">
                          <a:solidFill>
                            <a:schemeClr val="bg2"/>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Human health impacts to heat and cold </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0" dirty="0">
                          <a:solidFill>
                            <a:schemeClr val="tx1"/>
                          </a:solidFill>
                          <a:effectLst/>
                          <a:latin typeface="Arial" panose="020B0604020202020204" pitchFamily="34" charset="0"/>
                          <a:ea typeface="Calibri" panose="020F0502020204030204" pitchFamily="34" charset="0"/>
                          <a:cs typeface="Times New Roman" panose="02020603050405020304" pitchFamily="18" charset="0"/>
                        </a:rPr>
                        <a:t>Supply chain disruptions and business opportunities</a:t>
                      </a:r>
                      <a:endParaRPr lang="en-GB" sz="1200" b="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b="0" dirty="0">
                          <a:solidFill>
                            <a:schemeClr val="bg2"/>
                          </a:solidFill>
                          <a:effectLst/>
                          <a:latin typeface="Calibri" panose="020F0502020204030204" pitchFamily="34" charset="0"/>
                          <a:ea typeface="Calibri" panose="020F0502020204030204" pitchFamily="34" charset="0"/>
                          <a:cs typeface="Times New Roman" panose="02020603050405020304" pitchFamily="18" charset="0"/>
                        </a:rPr>
                        <a:t> </a:t>
                      </a:r>
                    </a:p>
                  </a:txBody>
                  <a:tcPr marL="75338" marR="75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E36C0A"/>
                    </a:solidFill>
                  </a:tcPr>
                </a:tc>
                <a:tc>
                  <a:txBody>
                    <a:bodyPr/>
                    <a:lstStyle/>
                    <a:p>
                      <a:pPr>
                        <a:lnSpc>
                          <a:spcPct val="107000"/>
                        </a:lnSpc>
                        <a:spcAft>
                          <a:spcPts val="0"/>
                        </a:spcAft>
                      </a:pPr>
                      <a:r>
                        <a:rPr lang="en-GB" sz="1300" b="1" dirty="0">
                          <a:effectLst/>
                          <a:latin typeface="Arial" panose="020B0604020202020204" pitchFamily="34" charset="0"/>
                          <a:ea typeface="Calibri" panose="020F0502020204030204" pitchFamily="34" charset="0"/>
                          <a:cs typeface="Times New Roman" panose="02020603050405020304" pitchFamily="18" charset="0"/>
                        </a:rPr>
                        <a:t>1</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Infrastructure interdependencies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Agriculture and farmland species loss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5338" marR="75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10000"/>
                  </a:ext>
                </a:extLst>
              </a:tr>
              <a:tr h="1397374">
                <a:tc>
                  <a:txBody>
                    <a:bodyPr/>
                    <a:lstStyle/>
                    <a:p>
                      <a:pPr>
                        <a:lnSpc>
                          <a:spcPct val="107000"/>
                        </a:lnSpc>
                        <a:spcAft>
                          <a:spcPts val="0"/>
                        </a:spcAft>
                      </a:pPr>
                      <a:r>
                        <a:rPr lang="en-GB" sz="1300" b="1">
                          <a:effectLst/>
                          <a:latin typeface="Arial" panose="020B0604020202020204" pitchFamily="34" charset="0"/>
                          <a:ea typeface="Calibri" panose="020F0502020204030204" pitchFamily="34" charset="0"/>
                          <a:cs typeface="Times New Roman" panose="02020603050405020304" pitchFamily="18" charset="0"/>
                        </a:rPr>
                        <a:t>7</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txBody>
                  <a:tcPr marL="75338" marR="75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a:txBody>
                    <a:bodyPr/>
                    <a:lstStyle/>
                    <a:p>
                      <a:pPr>
                        <a:lnSpc>
                          <a:spcPct val="107000"/>
                        </a:lnSpc>
                        <a:spcAft>
                          <a:spcPts val="0"/>
                        </a:spcAft>
                      </a:pPr>
                      <a:r>
                        <a:rPr lang="en-GB" sz="1300" b="1">
                          <a:effectLst/>
                          <a:latin typeface="Arial" panose="020B0604020202020204" pitchFamily="34" charset="0"/>
                          <a:ea typeface="Calibri" panose="020F0502020204030204" pitchFamily="34" charset="0"/>
                          <a:cs typeface="Times New Roman" panose="02020603050405020304" pitchFamily="18" charset="0"/>
                        </a:rPr>
                        <a:t>5</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Ports and airports</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Water demand by Industry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Emergency planning system</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5338" marR="75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a:txBody>
                    <a:bodyPr/>
                    <a:lstStyle/>
                    <a:p>
                      <a:pPr>
                        <a:lnSpc>
                          <a:spcPct val="107000"/>
                        </a:lnSpc>
                        <a:spcAft>
                          <a:spcPts val="0"/>
                        </a:spcAft>
                      </a:pPr>
                      <a:r>
                        <a:rPr lang="en-GB" sz="1300" b="1">
                          <a:effectLst/>
                          <a:latin typeface="Arial" panose="020B0604020202020204" pitchFamily="34" charset="0"/>
                          <a:ea typeface="Calibri" panose="020F0502020204030204" pitchFamily="34" charset="0"/>
                          <a:cs typeface="Times New Roman" panose="02020603050405020304" pitchFamily="18" charset="0"/>
                        </a:rPr>
                        <a:t>3</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Property-level flooding and coastal erosion</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Arial" panose="020B0604020202020204" pitchFamily="34" charset="0"/>
                          <a:ea typeface="Calibri" panose="020F0502020204030204" pitchFamily="34" charset="0"/>
                          <a:cs typeface="Times New Roman" panose="02020603050405020304" pitchFamily="18" charset="0"/>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75338" marR="75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79646"/>
                    </a:solidFill>
                  </a:tcPr>
                </a:tc>
                <a:extLst>
                  <a:ext uri="{0D108BD9-81ED-4DB2-BD59-A6C34878D82A}">
                    <a16:rowId xmlns:a16="http://schemas.microsoft.com/office/drawing/2014/main" val="10001"/>
                  </a:ext>
                </a:extLst>
              </a:tr>
              <a:tr h="1397374">
                <a:tc>
                  <a:txBody>
                    <a:bodyPr/>
                    <a:lstStyle/>
                    <a:p>
                      <a:pPr>
                        <a:lnSpc>
                          <a:spcPct val="107000"/>
                        </a:lnSpc>
                        <a:spcAft>
                          <a:spcPts val="0"/>
                        </a:spcAft>
                      </a:pPr>
                      <a:r>
                        <a:rPr lang="en-GB" sz="1300" b="1">
                          <a:effectLst/>
                          <a:latin typeface="Arial" panose="020B0604020202020204" pitchFamily="34" charset="0"/>
                          <a:ea typeface="Calibri" panose="020F0502020204030204" pitchFamily="34" charset="0"/>
                          <a:cs typeface="Times New Roman" panose="02020603050405020304" pitchFamily="18" charset="0"/>
                        </a:rPr>
                        <a:t>9</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0"/>
                        </a:spcAft>
                      </a:pPr>
                      <a:r>
                        <a:rPr lang="en-GB" sz="1200">
                          <a:effectLst/>
                          <a:latin typeface="Calibri" panose="020F0502020204030204" pitchFamily="34" charset="0"/>
                          <a:ea typeface="Calibri" panose="020F0502020204030204" pitchFamily="34" charset="0"/>
                          <a:cs typeface="Times New Roman" panose="02020603050405020304" pitchFamily="18" charset="0"/>
                        </a:rPr>
                        <a:t> </a:t>
                      </a:r>
                    </a:p>
                  </a:txBody>
                  <a:tcPr marL="75338" marR="75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4F6228"/>
                    </a:solidFill>
                  </a:tcPr>
                </a:tc>
                <a:tc>
                  <a:txBody>
                    <a:bodyPr/>
                    <a:lstStyle/>
                    <a:p>
                      <a:pPr>
                        <a:lnSpc>
                          <a:spcPct val="107000"/>
                        </a:lnSpc>
                        <a:spcAft>
                          <a:spcPts val="0"/>
                        </a:spcAft>
                      </a:pPr>
                      <a:r>
                        <a:rPr lang="en-GB" sz="1300" b="1" dirty="0">
                          <a:effectLst/>
                          <a:latin typeface="Arial" panose="020B0604020202020204" pitchFamily="34" charset="0"/>
                          <a:ea typeface="Calibri" panose="020F0502020204030204" pitchFamily="34" charset="0"/>
                          <a:cs typeface="Times New Roman" panose="02020603050405020304" pitchFamily="18" charset="0"/>
                        </a:rPr>
                        <a:t>8</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Water and energy networks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Major road and Rail networks</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5338" marR="75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76923C"/>
                    </a:solidFill>
                  </a:tcPr>
                </a:tc>
                <a:tc>
                  <a:txBody>
                    <a:bodyPr/>
                    <a:lstStyle/>
                    <a:p>
                      <a:pPr>
                        <a:lnSpc>
                          <a:spcPct val="107000"/>
                        </a:lnSpc>
                        <a:spcAft>
                          <a:spcPts val="0"/>
                        </a:spcAft>
                      </a:pPr>
                      <a:r>
                        <a:rPr lang="en-GB" sz="1300" b="1" dirty="0">
                          <a:effectLst/>
                          <a:latin typeface="Arial" panose="020B0604020202020204" pitchFamily="34" charset="0"/>
                          <a:ea typeface="Calibri" panose="020F0502020204030204" pitchFamily="34" charset="0"/>
                          <a:cs typeface="Times New Roman" panose="02020603050405020304" pitchFamily="18" charset="0"/>
                        </a:rPr>
                        <a:t>6</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0"/>
                        </a:spcAft>
                      </a:pPr>
                      <a:r>
                        <a:rPr lang="en-GB" sz="1200" dirty="0">
                          <a:effectLst/>
                          <a:latin typeface="Arial" panose="020B0604020202020204" pitchFamily="34" charset="0"/>
                          <a:ea typeface="Calibri" panose="020F0502020204030204" pitchFamily="34" charset="0"/>
                          <a:cs typeface="Times New Roman" panose="02020603050405020304" pitchFamily="18" charset="0"/>
                        </a:rPr>
                        <a:t>Design/planning of new infrastructure</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75338" marR="75338"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2D69B"/>
                    </a:solidFill>
                  </a:tcPr>
                </a:tc>
                <a:extLst>
                  <a:ext uri="{0D108BD9-81ED-4DB2-BD59-A6C34878D82A}">
                    <a16:rowId xmlns:a16="http://schemas.microsoft.com/office/drawing/2014/main" val="10002"/>
                  </a:ext>
                </a:extLst>
              </a:tr>
            </a:tbl>
          </a:graphicData>
        </a:graphic>
      </p:graphicFrame>
      <p:grpSp>
        <p:nvGrpSpPr>
          <p:cNvPr id="32" name="Group 31"/>
          <p:cNvGrpSpPr/>
          <p:nvPr/>
        </p:nvGrpSpPr>
        <p:grpSpPr>
          <a:xfrm>
            <a:off x="523991" y="905160"/>
            <a:ext cx="7754597" cy="5389115"/>
            <a:chOff x="-716367" y="-43733"/>
            <a:chExt cx="7539957" cy="4979258"/>
          </a:xfrm>
        </p:grpSpPr>
        <p:grpSp>
          <p:nvGrpSpPr>
            <p:cNvPr id="33" name="Group 32"/>
            <p:cNvGrpSpPr/>
            <p:nvPr/>
          </p:nvGrpSpPr>
          <p:grpSpPr>
            <a:xfrm>
              <a:off x="-716367" y="-43733"/>
              <a:ext cx="7367277" cy="4979258"/>
              <a:chOff x="-811617" y="-43733"/>
              <a:chExt cx="7367277" cy="4979258"/>
            </a:xfrm>
          </p:grpSpPr>
          <p:sp>
            <p:nvSpPr>
              <p:cNvPr id="36" name="Text Box 8"/>
              <p:cNvSpPr txBox="1"/>
              <p:nvPr/>
            </p:nvSpPr>
            <p:spPr>
              <a:xfrm>
                <a:off x="-804175" y="4433669"/>
                <a:ext cx="619125" cy="228598"/>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050" dirty="0">
                    <a:solidFill>
                      <a:prstClr val="black"/>
                    </a:solidFill>
                    <a:latin typeface="Arial" panose="020B0604020202020204" pitchFamily="34" charset="0"/>
                    <a:ea typeface="Calibri" panose="020F0502020204030204" pitchFamily="34" charset="0"/>
                    <a:cs typeface="Times New Roman" panose="02020603050405020304" pitchFamily="18" charset="0"/>
                  </a:rPr>
                  <a:t>Higher</a:t>
                </a:r>
                <a:r>
                  <a:rPr lang="en-GB" sz="900" dirty="0">
                    <a:solidFill>
                      <a:prstClr val="black"/>
                    </a:solidFill>
                    <a:latin typeface="Arial" panose="020B0604020202020204" pitchFamily="34" charset="0"/>
                    <a:ea typeface="Calibri" panose="020F0502020204030204" pitchFamily="34" charset="0"/>
                    <a:cs typeface="Times New Roman" panose="02020603050405020304" pitchFamily="18" charset="0"/>
                  </a:rPr>
                  <a:t> </a:t>
                </a:r>
                <a:endParaRPr lang="en-GB" sz="1100" dirty="0">
                  <a:solidFill>
                    <a:prstClr val="black"/>
                  </a:solidFill>
                  <a:ea typeface="Calibri" panose="020F0502020204030204" pitchFamily="34" charset="0"/>
                  <a:cs typeface="Times New Roman" panose="02020603050405020304" pitchFamily="18" charset="0"/>
                </a:endParaRPr>
              </a:p>
            </p:txBody>
          </p:sp>
          <p:grpSp>
            <p:nvGrpSpPr>
              <p:cNvPr id="37" name="Group 36"/>
              <p:cNvGrpSpPr/>
              <p:nvPr/>
            </p:nvGrpSpPr>
            <p:grpSpPr>
              <a:xfrm>
                <a:off x="-634618" y="-43733"/>
                <a:ext cx="7190278" cy="4979258"/>
                <a:chOff x="-634618" y="-72308"/>
                <a:chExt cx="7190278" cy="4979258"/>
              </a:xfrm>
            </p:grpSpPr>
            <p:sp>
              <p:nvSpPr>
                <p:cNvPr id="39" name="Left Arrow 38"/>
                <p:cNvSpPr/>
                <p:nvPr/>
              </p:nvSpPr>
              <p:spPr>
                <a:xfrm>
                  <a:off x="351552" y="101375"/>
                  <a:ext cx="6204108" cy="466725"/>
                </a:xfrm>
                <a:prstGeom prst="leftArrow">
                  <a:avLst/>
                </a:prstGeom>
                <a:solidFill>
                  <a:schemeClr val="bg1">
                    <a:lumMod val="65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40" name="Left Arrow 39"/>
                <p:cNvSpPr/>
                <p:nvPr/>
              </p:nvSpPr>
              <p:spPr>
                <a:xfrm rot="16200000">
                  <a:off x="-2226457" y="2457859"/>
                  <a:ext cx="4317157" cy="581025"/>
                </a:xfrm>
                <a:prstGeom prst="leftArrow">
                  <a:avLst/>
                </a:prstGeom>
                <a:solidFill>
                  <a:schemeClr val="bg1">
                    <a:lumMod val="65000"/>
                  </a:schemeClr>
                </a:solidFill>
                <a:ln>
                  <a:solidFill>
                    <a:srgbClr val="C00000"/>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solidFill>
                      <a:prstClr val="black"/>
                    </a:solidFill>
                  </a:endParaRPr>
                </a:p>
              </p:txBody>
            </p:sp>
            <p:sp>
              <p:nvSpPr>
                <p:cNvPr id="41" name="Text Box 5"/>
                <p:cNvSpPr txBox="1"/>
                <p:nvPr/>
              </p:nvSpPr>
              <p:spPr>
                <a:xfrm>
                  <a:off x="-634618" y="1332747"/>
                  <a:ext cx="361950" cy="281141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vert270"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en-GB" sz="1400" b="1" dirty="0">
                      <a:solidFill>
                        <a:prstClr val="black"/>
                      </a:solidFill>
                      <a:latin typeface="Arial" panose="020B0604020202020204" pitchFamily="34" charset="0"/>
                      <a:ea typeface="Times New Roman" panose="02020603050405020304" pitchFamily="18" charset="0"/>
                      <a:cs typeface="Times New Roman" panose="02020603050405020304" pitchFamily="18" charset="0"/>
                    </a:rPr>
                    <a:t>Overall quality of planning</a:t>
                  </a:r>
                  <a:endParaRPr lang="en-GB" sz="1400" dirty="0">
                    <a:solidFill>
                      <a:prstClr val="black"/>
                    </a:solidFill>
                    <a:ea typeface="Calibri" panose="020F0502020204030204" pitchFamily="34" charset="0"/>
                    <a:cs typeface="Times New Roman" panose="02020603050405020304" pitchFamily="18" charset="0"/>
                  </a:endParaRPr>
                </a:p>
              </p:txBody>
            </p:sp>
            <p:sp>
              <p:nvSpPr>
                <p:cNvPr id="42" name="Text Box 6"/>
                <p:cNvSpPr txBox="1"/>
                <p:nvPr/>
              </p:nvSpPr>
              <p:spPr>
                <a:xfrm>
                  <a:off x="2373336" y="-72308"/>
                  <a:ext cx="3933825" cy="276225"/>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400" b="1" dirty="0">
                      <a:solidFill>
                        <a:prstClr val="black"/>
                      </a:solidFill>
                      <a:latin typeface="Arial" panose="020B0604020202020204" pitchFamily="34" charset="0"/>
                      <a:ea typeface="Calibri" panose="020F0502020204030204" pitchFamily="34" charset="0"/>
                      <a:cs typeface="Times New Roman" panose="02020603050405020304" pitchFamily="18" charset="0"/>
                    </a:rPr>
                    <a:t>Progress in managing risk</a:t>
                  </a:r>
                  <a:endParaRPr lang="en-GB" sz="1400" dirty="0">
                    <a:solidFill>
                      <a:prstClr val="black"/>
                    </a:solidFill>
                    <a:ea typeface="Calibri" panose="020F0502020204030204" pitchFamily="34" charset="0"/>
                    <a:cs typeface="Times New Roman" panose="02020603050405020304" pitchFamily="18" charset="0"/>
                  </a:endParaRPr>
                </a:p>
              </p:txBody>
            </p:sp>
          </p:grpSp>
          <p:sp>
            <p:nvSpPr>
              <p:cNvPr id="38" name="Text Box 9"/>
              <p:cNvSpPr txBox="1"/>
              <p:nvPr/>
            </p:nvSpPr>
            <p:spPr>
              <a:xfrm>
                <a:off x="-811617" y="639470"/>
                <a:ext cx="590550" cy="24765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050" dirty="0">
                    <a:solidFill>
                      <a:prstClr val="black"/>
                    </a:solidFill>
                    <a:latin typeface="Arial" panose="020B0604020202020204" pitchFamily="34" charset="0"/>
                    <a:ea typeface="Calibri" panose="020F0502020204030204" pitchFamily="34" charset="0"/>
                    <a:cs typeface="Times New Roman" panose="02020603050405020304" pitchFamily="18" charset="0"/>
                  </a:rPr>
                  <a:t>Lower</a:t>
                </a:r>
                <a:endParaRPr lang="en-GB" sz="1400" dirty="0">
                  <a:solidFill>
                    <a:prstClr val="black"/>
                  </a:solidFill>
                  <a:ea typeface="Calibri" panose="020F0502020204030204" pitchFamily="34" charset="0"/>
                  <a:cs typeface="Times New Roman" panose="02020603050405020304" pitchFamily="18" charset="0"/>
                </a:endParaRPr>
              </a:p>
            </p:txBody>
          </p:sp>
        </p:grpSp>
        <p:sp>
          <p:nvSpPr>
            <p:cNvPr id="34" name="Text Box 11"/>
            <p:cNvSpPr txBox="1"/>
            <p:nvPr/>
          </p:nvSpPr>
          <p:spPr>
            <a:xfrm>
              <a:off x="714374" y="18902"/>
              <a:ext cx="1104900" cy="2187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More progress</a:t>
              </a:r>
              <a:endParaRPr lang="en-GB" sz="1200" dirty="0">
                <a:solidFill>
                  <a:prstClr val="black"/>
                </a:solidFill>
                <a:ea typeface="Calibri" panose="020F0502020204030204" pitchFamily="34" charset="0"/>
                <a:cs typeface="Times New Roman" panose="02020603050405020304" pitchFamily="18" charset="0"/>
              </a:endParaRPr>
            </a:p>
          </p:txBody>
        </p:sp>
        <p:sp>
          <p:nvSpPr>
            <p:cNvPr id="35" name="Text Box 12"/>
            <p:cNvSpPr txBox="1"/>
            <p:nvPr/>
          </p:nvSpPr>
          <p:spPr>
            <a:xfrm>
              <a:off x="5718690" y="13771"/>
              <a:ext cx="1104900" cy="218720"/>
            </a:xfrm>
            <a:prstGeom prst="rect">
              <a:avLst/>
            </a:prstGeom>
            <a:solidFill>
              <a:schemeClr val="lt1"/>
            </a:solidFill>
            <a:ln w="6350">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nSpc>
                  <a:spcPct val="107000"/>
                </a:lnSpc>
                <a:spcAft>
                  <a:spcPts val="800"/>
                </a:spcAft>
              </a:pPr>
              <a:r>
                <a:rPr lang="en-GB" sz="1000" dirty="0">
                  <a:solidFill>
                    <a:prstClr val="black"/>
                  </a:solidFill>
                  <a:latin typeface="Arial" panose="020B0604020202020204" pitchFamily="34" charset="0"/>
                  <a:ea typeface="Calibri" panose="020F0502020204030204" pitchFamily="34" charset="0"/>
                  <a:cs typeface="Times New Roman" panose="02020603050405020304" pitchFamily="18" charset="0"/>
                </a:rPr>
                <a:t>Less progress</a:t>
              </a:r>
              <a:endParaRPr lang="en-GB" sz="1200" dirty="0">
                <a:solidFill>
                  <a:prstClr val="black"/>
                </a:solidFill>
                <a:ea typeface="Calibri" panose="020F0502020204030204" pitchFamily="34" charset="0"/>
                <a:cs typeface="Times New Roman" panose="02020603050405020304" pitchFamily="18" charset="0"/>
              </a:endParaRPr>
            </a:p>
          </p:txBody>
        </p:sp>
      </p:grpSp>
    </p:spTree>
    <p:extLst>
      <p:ext uri="{BB962C8B-B14F-4D97-AF65-F5344CB8AC3E}">
        <p14:creationId xmlns:p14="http://schemas.microsoft.com/office/powerpoint/2010/main" val="20792527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07C81B2E-3BEB-488E-9912-0259BDBC013C}"/>
              </a:ext>
            </a:extLst>
          </p:cNvPr>
          <p:cNvSpPr>
            <a:spLocks noGrp="1"/>
          </p:cNvSpPr>
          <p:nvPr>
            <p:ph type="sldNum" sz="quarter" idx="11"/>
          </p:nvPr>
        </p:nvSpPr>
        <p:spPr/>
        <p:txBody>
          <a:bodyPr/>
          <a:lstStyle/>
          <a:p>
            <a:pPr>
              <a:defRPr/>
            </a:pPr>
            <a:fld id="{AC47293F-950A-412A-8243-CA59148D36E9}" type="slidenum">
              <a:rPr lang="en-GB" altLang="en-US" smtClean="0">
                <a:solidFill>
                  <a:srgbClr val="00B050"/>
                </a:solidFill>
              </a:rPr>
              <a:pPr>
                <a:defRPr/>
              </a:pPr>
              <a:t>9</a:t>
            </a:fld>
            <a:endParaRPr lang="en-GB" altLang="en-US">
              <a:solidFill>
                <a:srgbClr val="00B050"/>
              </a:solidFill>
            </a:endParaRPr>
          </a:p>
        </p:txBody>
      </p:sp>
      <p:sp>
        <p:nvSpPr>
          <p:cNvPr id="6" name="Title 1">
            <a:extLst>
              <a:ext uri="{FF2B5EF4-FFF2-40B4-BE49-F238E27FC236}">
                <a16:creationId xmlns:a16="http://schemas.microsoft.com/office/drawing/2014/main" id="{CCAC4A2B-F566-4DAA-BE24-8585E299E9E8}"/>
              </a:ext>
            </a:extLst>
          </p:cNvPr>
          <p:cNvSpPr>
            <a:spLocks noGrp="1"/>
          </p:cNvSpPr>
          <p:nvPr/>
        </p:nvSpPr>
        <p:spPr bwMode="auto">
          <a:xfrm>
            <a:off x="192559" y="316442"/>
            <a:ext cx="11746672" cy="48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lnSpc>
                <a:spcPct val="90000"/>
              </a:lnSpc>
              <a:spcBef>
                <a:spcPct val="0"/>
              </a:spcBef>
              <a:spcAft>
                <a:spcPct val="0"/>
              </a:spcAft>
              <a:defRPr sz="3200" kern="1200">
                <a:solidFill>
                  <a:schemeClr val="tx2"/>
                </a:solidFill>
                <a:latin typeface="Arial" panose="020B0604020202020204" pitchFamily="34" charset="0"/>
                <a:ea typeface="+mj-ea"/>
                <a:cs typeface="Arial" panose="020B0604020202020204" pitchFamily="34" charset="0"/>
              </a:defRPr>
            </a:lvl1pPr>
            <a:lvl2pPr algn="l" rtl="0" eaLnBrk="0" fontAlgn="base" hangingPunct="0">
              <a:lnSpc>
                <a:spcPct val="90000"/>
              </a:lnSpc>
              <a:spcBef>
                <a:spcPct val="0"/>
              </a:spcBef>
              <a:spcAft>
                <a:spcPct val="0"/>
              </a:spcAft>
              <a:defRPr sz="3200">
                <a:solidFill>
                  <a:schemeClr val="tx2"/>
                </a:solidFill>
                <a:latin typeface="Arial" charset="0"/>
                <a:cs typeface="Arial" charset="0"/>
              </a:defRPr>
            </a:lvl2pPr>
            <a:lvl3pPr algn="l" rtl="0" eaLnBrk="0" fontAlgn="base" hangingPunct="0">
              <a:lnSpc>
                <a:spcPct val="90000"/>
              </a:lnSpc>
              <a:spcBef>
                <a:spcPct val="0"/>
              </a:spcBef>
              <a:spcAft>
                <a:spcPct val="0"/>
              </a:spcAft>
              <a:defRPr sz="3200">
                <a:solidFill>
                  <a:schemeClr val="tx2"/>
                </a:solidFill>
                <a:latin typeface="Arial" charset="0"/>
                <a:cs typeface="Arial" charset="0"/>
              </a:defRPr>
            </a:lvl3pPr>
            <a:lvl4pPr algn="l" rtl="0" eaLnBrk="0" fontAlgn="base" hangingPunct="0">
              <a:lnSpc>
                <a:spcPct val="90000"/>
              </a:lnSpc>
              <a:spcBef>
                <a:spcPct val="0"/>
              </a:spcBef>
              <a:spcAft>
                <a:spcPct val="0"/>
              </a:spcAft>
              <a:defRPr sz="3200">
                <a:solidFill>
                  <a:schemeClr val="tx2"/>
                </a:solidFill>
                <a:latin typeface="Arial" charset="0"/>
                <a:cs typeface="Arial" charset="0"/>
              </a:defRPr>
            </a:lvl4pPr>
            <a:lvl5pPr algn="l" rtl="0" eaLnBrk="0" fontAlgn="base" hangingPunct="0">
              <a:lnSpc>
                <a:spcPct val="90000"/>
              </a:lnSpc>
              <a:spcBef>
                <a:spcPct val="0"/>
              </a:spcBef>
              <a:spcAft>
                <a:spcPct val="0"/>
              </a:spcAft>
              <a:defRPr sz="3200">
                <a:solidFill>
                  <a:schemeClr val="tx2"/>
                </a:solidFill>
                <a:latin typeface="Arial" charset="0"/>
                <a:cs typeface="Arial" charset="0"/>
              </a:defRPr>
            </a:lvl5pPr>
            <a:lvl6pPr marL="4572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anose="020F0302020204030204" pitchFamily="34" charset="0"/>
              </a:defRPr>
            </a:lvl9pPr>
          </a:lstStyle>
          <a:p>
            <a:pPr algn="ctr"/>
            <a:r>
              <a:rPr lang="en-GB" sz="2800" dirty="0"/>
              <a:t>Next year there are important adaptation milestones and we need to demonstrate what progress we have made</a:t>
            </a:r>
          </a:p>
        </p:txBody>
      </p:sp>
      <p:grpSp>
        <p:nvGrpSpPr>
          <p:cNvPr id="7" name="Group 6">
            <a:extLst>
              <a:ext uri="{FF2B5EF4-FFF2-40B4-BE49-F238E27FC236}">
                <a16:creationId xmlns:a16="http://schemas.microsoft.com/office/drawing/2014/main" id="{03CD82F2-A515-4655-9CCA-851173FA63BC}"/>
              </a:ext>
            </a:extLst>
          </p:cNvPr>
          <p:cNvGrpSpPr>
            <a:grpSpLocks/>
          </p:cNvGrpSpPr>
          <p:nvPr/>
        </p:nvGrpSpPr>
        <p:grpSpPr bwMode="auto">
          <a:xfrm>
            <a:off x="1248399" y="2074460"/>
            <a:ext cx="9660463" cy="4281891"/>
            <a:chOff x="1811958" y="1101026"/>
            <a:chExt cx="6974458" cy="3860979"/>
          </a:xfrm>
        </p:grpSpPr>
        <p:grpSp>
          <p:nvGrpSpPr>
            <p:cNvPr id="9" name="Group 8">
              <a:extLst>
                <a:ext uri="{FF2B5EF4-FFF2-40B4-BE49-F238E27FC236}">
                  <a16:creationId xmlns:a16="http://schemas.microsoft.com/office/drawing/2014/main" id="{82684FF0-5D33-4AFE-A690-171C27CCA98E}"/>
                </a:ext>
              </a:extLst>
            </p:cNvPr>
            <p:cNvGrpSpPr>
              <a:grpSpLocks/>
            </p:cNvGrpSpPr>
            <p:nvPr/>
          </p:nvGrpSpPr>
          <p:grpSpPr bwMode="auto">
            <a:xfrm>
              <a:off x="1814788" y="1101026"/>
              <a:ext cx="6923538" cy="3667295"/>
              <a:chOff x="1981455" y="1145567"/>
              <a:chExt cx="6689759" cy="3543403"/>
            </a:xfrm>
          </p:grpSpPr>
          <p:grpSp>
            <p:nvGrpSpPr>
              <p:cNvPr id="12" name="Group 11">
                <a:extLst>
                  <a:ext uri="{FF2B5EF4-FFF2-40B4-BE49-F238E27FC236}">
                    <a16:creationId xmlns:a16="http://schemas.microsoft.com/office/drawing/2014/main" id="{7F82E02E-D9DA-4CF4-9C34-A2063F72D0BC}"/>
                  </a:ext>
                </a:extLst>
              </p:cNvPr>
              <p:cNvGrpSpPr>
                <a:grpSpLocks/>
              </p:cNvGrpSpPr>
              <p:nvPr/>
            </p:nvGrpSpPr>
            <p:grpSpPr bwMode="auto">
              <a:xfrm>
                <a:off x="1981455" y="1145567"/>
                <a:ext cx="6689759" cy="3543403"/>
                <a:chOff x="1610633" y="2386592"/>
                <a:chExt cx="6986353" cy="3881784"/>
              </a:xfrm>
            </p:grpSpPr>
            <p:sp>
              <p:nvSpPr>
                <p:cNvPr id="19" name="TextBox 7">
                  <a:extLst>
                    <a:ext uri="{FF2B5EF4-FFF2-40B4-BE49-F238E27FC236}">
                      <a16:creationId xmlns:a16="http://schemas.microsoft.com/office/drawing/2014/main" id="{B91730BD-472D-47FE-BBB6-8095063D4C87}"/>
                    </a:ext>
                  </a:extLst>
                </p:cNvPr>
                <p:cNvSpPr txBox="1">
                  <a:spLocks noChangeArrowheads="1"/>
                </p:cNvSpPr>
                <p:nvPr/>
              </p:nvSpPr>
              <p:spPr bwMode="auto">
                <a:xfrm>
                  <a:off x="1612060" y="4117431"/>
                  <a:ext cx="6959236" cy="2150945"/>
                </a:xfrm>
                <a:prstGeom prst="rect">
                  <a:avLst/>
                </a:prstGeom>
                <a:noFill/>
                <a:ln w="3175">
                  <a:solidFill>
                    <a:schemeClr val="tx1">
                      <a:lumMod val="50000"/>
                      <a:lumOff val="50000"/>
                      <a:alpha val="20000"/>
                    </a:schemeClr>
                  </a:solid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defRPr/>
                  </a:pPr>
                  <a:endParaRPr lang="en-GB" altLang="en-US" sz="1400" b="1" dirty="0">
                    <a:solidFill>
                      <a:schemeClr val="tx1"/>
                    </a:solidFill>
                    <a:latin typeface="Calibri" panose="020F0502020204030204" pitchFamily="34" charset="0"/>
                  </a:endParaRPr>
                </a:p>
                <a:p>
                  <a:pPr eaLnBrk="1" hangingPunct="1">
                    <a:lnSpc>
                      <a:spcPct val="100000"/>
                    </a:lnSpc>
                    <a:spcBef>
                      <a:spcPct val="0"/>
                    </a:spcBef>
                    <a:buFontTx/>
                    <a:buNone/>
                    <a:defRPr/>
                  </a:pPr>
                  <a:endParaRPr lang="en-GB" altLang="en-US" sz="1400" b="1" dirty="0">
                    <a:solidFill>
                      <a:schemeClr val="tx1"/>
                    </a:solidFill>
                    <a:latin typeface="Calibri" panose="020F0502020204030204" pitchFamily="34" charset="0"/>
                  </a:endParaRPr>
                </a:p>
                <a:p>
                  <a:pPr eaLnBrk="1" hangingPunct="1">
                    <a:lnSpc>
                      <a:spcPct val="100000"/>
                    </a:lnSpc>
                    <a:spcBef>
                      <a:spcPct val="0"/>
                    </a:spcBef>
                    <a:buFontTx/>
                    <a:buNone/>
                    <a:defRPr/>
                  </a:pPr>
                  <a:endParaRPr lang="en-GB" altLang="en-US" sz="1400" b="1" dirty="0">
                    <a:solidFill>
                      <a:schemeClr val="tx1"/>
                    </a:solidFill>
                    <a:latin typeface="Calibri" panose="020F0502020204030204" pitchFamily="34" charset="0"/>
                  </a:endParaRPr>
                </a:p>
                <a:p>
                  <a:pPr eaLnBrk="1" hangingPunct="1">
                    <a:lnSpc>
                      <a:spcPct val="100000"/>
                    </a:lnSpc>
                    <a:spcBef>
                      <a:spcPct val="0"/>
                    </a:spcBef>
                    <a:buFontTx/>
                    <a:buNone/>
                    <a:defRPr/>
                  </a:pPr>
                  <a:endParaRPr lang="en-GB" altLang="en-US" sz="1400" b="1" dirty="0">
                    <a:solidFill>
                      <a:schemeClr val="tx1"/>
                    </a:solidFill>
                    <a:latin typeface="Calibri" panose="020F0502020204030204" pitchFamily="34" charset="0"/>
                  </a:endParaRPr>
                </a:p>
                <a:p>
                  <a:pPr eaLnBrk="1" hangingPunct="1">
                    <a:lnSpc>
                      <a:spcPct val="100000"/>
                    </a:lnSpc>
                    <a:spcBef>
                      <a:spcPct val="0"/>
                    </a:spcBef>
                    <a:buFontTx/>
                    <a:buNone/>
                    <a:defRPr/>
                  </a:pPr>
                  <a:endParaRPr lang="en-GB" altLang="en-US" sz="1400" b="1" dirty="0">
                    <a:solidFill>
                      <a:schemeClr val="tx1"/>
                    </a:solidFill>
                    <a:latin typeface="Calibri" panose="020F0502020204030204" pitchFamily="34" charset="0"/>
                  </a:endParaRPr>
                </a:p>
                <a:p>
                  <a:pPr eaLnBrk="1" hangingPunct="1">
                    <a:lnSpc>
                      <a:spcPct val="100000"/>
                    </a:lnSpc>
                    <a:spcBef>
                      <a:spcPct val="0"/>
                    </a:spcBef>
                    <a:buFontTx/>
                    <a:buNone/>
                    <a:defRPr/>
                  </a:pPr>
                  <a:endParaRPr lang="en-GB" altLang="en-US" sz="1400" b="1" dirty="0">
                    <a:solidFill>
                      <a:schemeClr val="tx1"/>
                    </a:solidFill>
                    <a:latin typeface="Calibri" panose="020F0502020204030204" pitchFamily="34" charset="0"/>
                  </a:endParaRPr>
                </a:p>
                <a:p>
                  <a:pPr eaLnBrk="1" hangingPunct="1">
                    <a:lnSpc>
                      <a:spcPct val="100000"/>
                    </a:lnSpc>
                    <a:spcBef>
                      <a:spcPct val="0"/>
                    </a:spcBef>
                    <a:buFontTx/>
                    <a:buNone/>
                    <a:defRPr/>
                  </a:pPr>
                  <a:endParaRPr lang="en-GB" altLang="en-US" sz="1400" b="1" dirty="0">
                    <a:solidFill>
                      <a:schemeClr val="tx1"/>
                    </a:solidFill>
                    <a:latin typeface="Calibri" panose="020F0502020204030204" pitchFamily="34" charset="0"/>
                  </a:endParaRPr>
                </a:p>
                <a:p>
                  <a:pPr eaLnBrk="1" hangingPunct="1">
                    <a:lnSpc>
                      <a:spcPct val="100000"/>
                    </a:lnSpc>
                    <a:spcBef>
                      <a:spcPct val="0"/>
                    </a:spcBef>
                    <a:buFontTx/>
                    <a:buNone/>
                    <a:defRPr/>
                  </a:pPr>
                  <a:endParaRPr lang="en-GB" altLang="en-US" sz="1400" b="1" dirty="0">
                    <a:solidFill>
                      <a:schemeClr val="tx1"/>
                    </a:solidFill>
                    <a:latin typeface="Calibri" panose="020F0502020204030204" pitchFamily="34" charset="0"/>
                  </a:endParaRPr>
                </a:p>
                <a:p>
                  <a:pPr eaLnBrk="1" hangingPunct="1">
                    <a:lnSpc>
                      <a:spcPct val="100000"/>
                    </a:lnSpc>
                    <a:spcBef>
                      <a:spcPct val="0"/>
                    </a:spcBef>
                    <a:buFontTx/>
                    <a:buNone/>
                    <a:defRPr/>
                  </a:pPr>
                  <a:r>
                    <a:rPr lang="en-GB" altLang="en-US" sz="1400" b="1" dirty="0">
                      <a:solidFill>
                        <a:schemeClr val="tx1"/>
                      </a:solidFill>
                      <a:latin typeface="Calibri" panose="020F0502020204030204" pitchFamily="34" charset="0"/>
                    </a:rPr>
                    <a:t> </a:t>
                  </a:r>
                </a:p>
              </p:txBody>
            </p:sp>
            <p:sp>
              <p:nvSpPr>
                <p:cNvPr id="20" name="TextBox 8">
                  <a:extLst>
                    <a:ext uri="{FF2B5EF4-FFF2-40B4-BE49-F238E27FC236}">
                      <a16:creationId xmlns:a16="http://schemas.microsoft.com/office/drawing/2014/main" id="{D8D2EA0A-5856-4DB1-ADDB-6A44E327AC9D}"/>
                    </a:ext>
                  </a:extLst>
                </p:cNvPr>
                <p:cNvSpPr txBox="1">
                  <a:spLocks noChangeArrowheads="1"/>
                </p:cNvSpPr>
                <p:nvPr/>
              </p:nvSpPr>
              <p:spPr bwMode="auto">
                <a:xfrm>
                  <a:off x="1612060" y="2984823"/>
                  <a:ext cx="6959236" cy="1009936"/>
                </a:xfrm>
                <a:prstGeom prst="rect">
                  <a:avLst/>
                </a:prstGeom>
                <a:noFill/>
                <a:ln w="3175">
                  <a:solidFill>
                    <a:schemeClr val="tx1">
                      <a:lumMod val="50000"/>
                      <a:lumOff val="50000"/>
                      <a:alpha val="20000"/>
                    </a:schemeClr>
                  </a:solidFill>
                  <a:miter lim="800000"/>
                  <a:headEnd/>
                  <a:tailEnd/>
                </a:ln>
              </p:spPr>
              <p:txBody>
                <a:bodyPr>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eaLnBrk="1" hangingPunct="1">
                    <a:lnSpc>
                      <a:spcPct val="100000"/>
                    </a:lnSpc>
                    <a:spcBef>
                      <a:spcPct val="0"/>
                    </a:spcBef>
                    <a:buFontTx/>
                    <a:buNone/>
                    <a:defRPr/>
                  </a:pPr>
                  <a:endParaRPr lang="en-GB" altLang="en-US" sz="1400" b="1" dirty="0">
                    <a:solidFill>
                      <a:schemeClr val="tx1"/>
                    </a:solidFill>
                    <a:latin typeface="Calibri" panose="020F0502020204030204" pitchFamily="34" charset="0"/>
                  </a:endParaRPr>
                </a:p>
                <a:p>
                  <a:pPr eaLnBrk="1" hangingPunct="1">
                    <a:lnSpc>
                      <a:spcPct val="100000"/>
                    </a:lnSpc>
                    <a:spcBef>
                      <a:spcPct val="0"/>
                    </a:spcBef>
                    <a:buFontTx/>
                    <a:buNone/>
                    <a:defRPr/>
                  </a:pPr>
                  <a:endParaRPr lang="en-GB" altLang="en-US" sz="1400" dirty="0">
                    <a:solidFill>
                      <a:schemeClr val="tx1"/>
                    </a:solidFill>
                    <a:latin typeface="Calibri" panose="020F0502020204030204" pitchFamily="34" charset="0"/>
                  </a:endParaRPr>
                </a:p>
                <a:p>
                  <a:pPr eaLnBrk="1" hangingPunct="1">
                    <a:lnSpc>
                      <a:spcPct val="100000"/>
                    </a:lnSpc>
                    <a:spcBef>
                      <a:spcPct val="0"/>
                    </a:spcBef>
                    <a:buFontTx/>
                    <a:buNone/>
                    <a:defRPr/>
                  </a:pPr>
                  <a:endParaRPr lang="en-GB" altLang="en-US" sz="1400" dirty="0">
                    <a:solidFill>
                      <a:schemeClr val="tx1"/>
                    </a:solidFill>
                    <a:latin typeface="Calibri" panose="020F0502020204030204" pitchFamily="34" charset="0"/>
                  </a:endParaRPr>
                </a:p>
                <a:p>
                  <a:pPr eaLnBrk="1" hangingPunct="1">
                    <a:lnSpc>
                      <a:spcPct val="100000"/>
                    </a:lnSpc>
                    <a:spcBef>
                      <a:spcPct val="0"/>
                    </a:spcBef>
                    <a:buFontTx/>
                    <a:buNone/>
                    <a:defRPr/>
                  </a:pPr>
                  <a:endParaRPr lang="en-GB" altLang="en-US" sz="1400" dirty="0">
                    <a:solidFill>
                      <a:schemeClr val="tx1"/>
                    </a:solidFill>
                    <a:latin typeface="Calibri" panose="020F0502020204030204" pitchFamily="34" charset="0"/>
                  </a:endParaRPr>
                </a:p>
              </p:txBody>
            </p:sp>
            <p:grpSp>
              <p:nvGrpSpPr>
                <p:cNvPr id="21" name="Group 20">
                  <a:extLst>
                    <a:ext uri="{FF2B5EF4-FFF2-40B4-BE49-F238E27FC236}">
                      <a16:creationId xmlns:a16="http://schemas.microsoft.com/office/drawing/2014/main" id="{D41F57D6-6E8D-44E8-A291-552BB80E8929}"/>
                    </a:ext>
                  </a:extLst>
                </p:cNvPr>
                <p:cNvGrpSpPr>
                  <a:grpSpLocks/>
                </p:cNvGrpSpPr>
                <p:nvPr/>
              </p:nvGrpSpPr>
              <p:grpSpPr bwMode="auto">
                <a:xfrm>
                  <a:off x="1610633" y="4203129"/>
                  <a:ext cx="4374498" cy="225177"/>
                  <a:chOff x="1715184" y="4006827"/>
                  <a:chExt cx="4691241" cy="240573"/>
                </a:xfrm>
              </p:grpSpPr>
              <p:sp>
                <p:nvSpPr>
                  <p:cNvPr id="31" name="Freeform 89">
                    <a:extLst>
                      <a:ext uri="{FF2B5EF4-FFF2-40B4-BE49-F238E27FC236}">
                        <a16:creationId xmlns:a16="http://schemas.microsoft.com/office/drawing/2014/main" id="{130AA541-2C4F-4E08-AC97-CF7ECDB91479}"/>
                      </a:ext>
                    </a:extLst>
                  </p:cNvPr>
                  <p:cNvSpPr/>
                  <p:nvPr/>
                </p:nvSpPr>
                <p:spPr>
                  <a:xfrm>
                    <a:off x="1715184" y="4008623"/>
                    <a:ext cx="1114265" cy="238777"/>
                  </a:xfrm>
                  <a:custGeom>
                    <a:avLst/>
                    <a:gdLst>
                      <a:gd name="connsiteX0" fmla="*/ 0 w 1115791"/>
                      <a:gd name="connsiteY0" fmla="*/ 0 h 446316"/>
                      <a:gd name="connsiteX1" fmla="*/ 892633 w 1115791"/>
                      <a:gd name="connsiteY1" fmla="*/ 0 h 446316"/>
                      <a:gd name="connsiteX2" fmla="*/ 1115791 w 1115791"/>
                      <a:gd name="connsiteY2" fmla="*/ 223158 h 446316"/>
                      <a:gd name="connsiteX3" fmla="*/ 892633 w 1115791"/>
                      <a:gd name="connsiteY3" fmla="*/ 446316 h 446316"/>
                      <a:gd name="connsiteX4" fmla="*/ 0 w 1115791"/>
                      <a:gd name="connsiteY4" fmla="*/ 446316 h 446316"/>
                      <a:gd name="connsiteX5" fmla="*/ 223158 w 1115791"/>
                      <a:gd name="connsiteY5" fmla="*/ 223158 h 446316"/>
                      <a:gd name="connsiteX6" fmla="*/ 0 w 1115791"/>
                      <a:gd name="connsiteY6" fmla="*/ 0 h 4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791" h="446316">
                        <a:moveTo>
                          <a:pt x="0" y="0"/>
                        </a:moveTo>
                        <a:lnTo>
                          <a:pt x="892633" y="0"/>
                        </a:lnTo>
                        <a:lnTo>
                          <a:pt x="1115791" y="223158"/>
                        </a:lnTo>
                        <a:lnTo>
                          <a:pt x="892633" y="446316"/>
                        </a:lnTo>
                        <a:lnTo>
                          <a:pt x="0" y="446316"/>
                        </a:lnTo>
                        <a:lnTo>
                          <a:pt x="223158" y="223158"/>
                        </a:lnTo>
                        <a:lnTo>
                          <a:pt x="0" y="0"/>
                        </a:lnTo>
                        <a:close/>
                      </a:path>
                    </a:pathLst>
                  </a:custGeom>
                  <a:ln>
                    <a:solidFill>
                      <a:schemeClr val="tx1">
                        <a:lumMod val="50000"/>
                        <a:lumOff val="50000"/>
                        <a:alpha val="2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7169" tIns="56007" rIns="251162" bIns="56007"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3450" eaLnBrk="1" fontAlgn="auto" hangingPunct="1">
                      <a:lnSpc>
                        <a:spcPct val="90000"/>
                      </a:lnSpc>
                      <a:spcBef>
                        <a:spcPts val="0"/>
                      </a:spcBef>
                      <a:spcAft>
                        <a:spcPct val="35000"/>
                      </a:spcAft>
                      <a:defRPr/>
                    </a:pPr>
                    <a:r>
                      <a:rPr lang="en-GB" sz="1400" dirty="0"/>
                      <a:t>2016</a:t>
                    </a:r>
                  </a:p>
                </p:txBody>
              </p:sp>
              <p:sp>
                <p:nvSpPr>
                  <p:cNvPr id="32" name="Freeform 90">
                    <a:extLst>
                      <a:ext uri="{FF2B5EF4-FFF2-40B4-BE49-F238E27FC236}">
                        <a16:creationId xmlns:a16="http://schemas.microsoft.com/office/drawing/2014/main" id="{1E72F3AA-DA31-4AA9-8D0D-81BB5494B453}"/>
                      </a:ext>
                    </a:extLst>
                  </p:cNvPr>
                  <p:cNvSpPr/>
                  <p:nvPr/>
                </p:nvSpPr>
                <p:spPr>
                  <a:xfrm>
                    <a:off x="2575372" y="4006827"/>
                    <a:ext cx="1114265" cy="238778"/>
                  </a:xfrm>
                  <a:custGeom>
                    <a:avLst/>
                    <a:gdLst>
                      <a:gd name="connsiteX0" fmla="*/ 0 w 1115791"/>
                      <a:gd name="connsiteY0" fmla="*/ 0 h 446316"/>
                      <a:gd name="connsiteX1" fmla="*/ 892633 w 1115791"/>
                      <a:gd name="connsiteY1" fmla="*/ 0 h 446316"/>
                      <a:gd name="connsiteX2" fmla="*/ 1115791 w 1115791"/>
                      <a:gd name="connsiteY2" fmla="*/ 223158 h 446316"/>
                      <a:gd name="connsiteX3" fmla="*/ 892633 w 1115791"/>
                      <a:gd name="connsiteY3" fmla="*/ 446316 h 446316"/>
                      <a:gd name="connsiteX4" fmla="*/ 0 w 1115791"/>
                      <a:gd name="connsiteY4" fmla="*/ 446316 h 446316"/>
                      <a:gd name="connsiteX5" fmla="*/ 223158 w 1115791"/>
                      <a:gd name="connsiteY5" fmla="*/ 223158 h 446316"/>
                      <a:gd name="connsiteX6" fmla="*/ 0 w 1115791"/>
                      <a:gd name="connsiteY6" fmla="*/ 0 h 4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791" h="446316">
                        <a:moveTo>
                          <a:pt x="0" y="0"/>
                        </a:moveTo>
                        <a:lnTo>
                          <a:pt x="892633" y="0"/>
                        </a:lnTo>
                        <a:lnTo>
                          <a:pt x="1115791" y="223158"/>
                        </a:lnTo>
                        <a:lnTo>
                          <a:pt x="892633" y="446316"/>
                        </a:lnTo>
                        <a:lnTo>
                          <a:pt x="0" y="446316"/>
                        </a:lnTo>
                        <a:lnTo>
                          <a:pt x="223158" y="223158"/>
                        </a:lnTo>
                        <a:lnTo>
                          <a:pt x="0" y="0"/>
                        </a:lnTo>
                        <a:close/>
                      </a:path>
                    </a:pathLst>
                  </a:custGeom>
                  <a:ln>
                    <a:solidFill>
                      <a:schemeClr val="tx1">
                        <a:lumMod val="50000"/>
                        <a:lumOff val="50000"/>
                        <a:alpha val="2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7169" tIns="56007" rIns="251162" bIns="56007"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3450" eaLnBrk="1" fontAlgn="auto" hangingPunct="1">
                      <a:lnSpc>
                        <a:spcPct val="90000"/>
                      </a:lnSpc>
                      <a:spcBef>
                        <a:spcPts val="0"/>
                      </a:spcBef>
                      <a:spcAft>
                        <a:spcPct val="35000"/>
                      </a:spcAft>
                      <a:defRPr/>
                    </a:pPr>
                    <a:r>
                      <a:rPr lang="en-GB" sz="1400" dirty="0"/>
                      <a:t>2017</a:t>
                    </a:r>
                  </a:p>
                </p:txBody>
              </p:sp>
              <p:sp>
                <p:nvSpPr>
                  <p:cNvPr id="33" name="Freeform 91">
                    <a:extLst>
                      <a:ext uri="{FF2B5EF4-FFF2-40B4-BE49-F238E27FC236}">
                        <a16:creationId xmlns:a16="http://schemas.microsoft.com/office/drawing/2014/main" id="{A3B5FD2B-2DAD-4ED8-B9B0-8C62DCEE11C9}"/>
                      </a:ext>
                    </a:extLst>
                  </p:cNvPr>
                  <p:cNvSpPr/>
                  <p:nvPr/>
                </p:nvSpPr>
                <p:spPr>
                  <a:xfrm>
                    <a:off x="3467702" y="4006827"/>
                    <a:ext cx="1114265" cy="238778"/>
                  </a:xfrm>
                  <a:custGeom>
                    <a:avLst/>
                    <a:gdLst>
                      <a:gd name="connsiteX0" fmla="*/ 0 w 1115791"/>
                      <a:gd name="connsiteY0" fmla="*/ 0 h 446316"/>
                      <a:gd name="connsiteX1" fmla="*/ 892633 w 1115791"/>
                      <a:gd name="connsiteY1" fmla="*/ 0 h 446316"/>
                      <a:gd name="connsiteX2" fmla="*/ 1115791 w 1115791"/>
                      <a:gd name="connsiteY2" fmla="*/ 223158 h 446316"/>
                      <a:gd name="connsiteX3" fmla="*/ 892633 w 1115791"/>
                      <a:gd name="connsiteY3" fmla="*/ 446316 h 446316"/>
                      <a:gd name="connsiteX4" fmla="*/ 0 w 1115791"/>
                      <a:gd name="connsiteY4" fmla="*/ 446316 h 446316"/>
                      <a:gd name="connsiteX5" fmla="*/ 223158 w 1115791"/>
                      <a:gd name="connsiteY5" fmla="*/ 223158 h 446316"/>
                      <a:gd name="connsiteX6" fmla="*/ 0 w 1115791"/>
                      <a:gd name="connsiteY6" fmla="*/ 0 h 4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791" h="446316">
                        <a:moveTo>
                          <a:pt x="0" y="0"/>
                        </a:moveTo>
                        <a:lnTo>
                          <a:pt x="892633" y="0"/>
                        </a:lnTo>
                        <a:lnTo>
                          <a:pt x="1115791" y="223158"/>
                        </a:lnTo>
                        <a:lnTo>
                          <a:pt x="892633" y="446316"/>
                        </a:lnTo>
                        <a:lnTo>
                          <a:pt x="0" y="446316"/>
                        </a:lnTo>
                        <a:lnTo>
                          <a:pt x="223158" y="223158"/>
                        </a:lnTo>
                        <a:lnTo>
                          <a:pt x="0" y="0"/>
                        </a:lnTo>
                        <a:close/>
                      </a:path>
                    </a:pathLst>
                  </a:custGeom>
                  <a:ln>
                    <a:solidFill>
                      <a:schemeClr val="tx1">
                        <a:lumMod val="50000"/>
                        <a:lumOff val="50000"/>
                        <a:alpha val="2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7169" tIns="56007" rIns="251162" bIns="56007"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3450" eaLnBrk="1" fontAlgn="auto" hangingPunct="1">
                      <a:lnSpc>
                        <a:spcPct val="90000"/>
                      </a:lnSpc>
                      <a:spcBef>
                        <a:spcPts val="0"/>
                      </a:spcBef>
                      <a:spcAft>
                        <a:spcPct val="35000"/>
                      </a:spcAft>
                      <a:defRPr/>
                    </a:pPr>
                    <a:r>
                      <a:rPr lang="en-GB" sz="1400" dirty="0"/>
                      <a:t>2018</a:t>
                    </a:r>
                  </a:p>
                </p:txBody>
              </p:sp>
              <p:sp>
                <p:nvSpPr>
                  <p:cNvPr id="34" name="Freeform 92">
                    <a:extLst>
                      <a:ext uri="{FF2B5EF4-FFF2-40B4-BE49-F238E27FC236}">
                        <a16:creationId xmlns:a16="http://schemas.microsoft.com/office/drawing/2014/main" id="{8C467AF6-B019-44DE-B0AB-5E7F1869AA6D}"/>
                      </a:ext>
                    </a:extLst>
                  </p:cNvPr>
                  <p:cNvSpPr/>
                  <p:nvPr/>
                </p:nvSpPr>
                <p:spPr>
                  <a:xfrm>
                    <a:off x="4360033" y="4006827"/>
                    <a:ext cx="1115796" cy="238778"/>
                  </a:xfrm>
                  <a:custGeom>
                    <a:avLst/>
                    <a:gdLst>
                      <a:gd name="connsiteX0" fmla="*/ 0 w 1115791"/>
                      <a:gd name="connsiteY0" fmla="*/ 0 h 446316"/>
                      <a:gd name="connsiteX1" fmla="*/ 892633 w 1115791"/>
                      <a:gd name="connsiteY1" fmla="*/ 0 h 446316"/>
                      <a:gd name="connsiteX2" fmla="*/ 1115791 w 1115791"/>
                      <a:gd name="connsiteY2" fmla="*/ 223158 h 446316"/>
                      <a:gd name="connsiteX3" fmla="*/ 892633 w 1115791"/>
                      <a:gd name="connsiteY3" fmla="*/ 446316 h 446316"/>
                      <a:gd name="connsiteX4" fmla="*/ 0 w 1115791"/>
                      <a:gd name="connsiteY4" fmla="*/ 446316 h 446316"/>
                      <a:gd name="connsiteX5" fmla="*/ 223158 w 1115791"/>
                      <a:gd name="connsiteY5" fmla="*/ 223158 h 446316"/>
                      <a:gd name="connsiteX6" fmla="*/ 0 w 1115791"/>
                      <a:gd name="connsiteY6" fmla="*/ 0 h 4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791" h="446316">
                        <a:moveTo>
                          <a:pt x="0" y="0"/>
                        </a:moveTo>
                        <a:lnTo>
                          <a:pt x="892633" y="0"/>
                        </a:lnTo>
                        <a:lnTo>
                          <a:pt x="1115791" y="223158"/>
                        </a:lnTo>
                        <a:lnTo>
                          <a:pt x="892633" y="446316"/>
                        </a:lnTo>
                        <a:lnTo>
                          <a:pt x="0" y="446316"/>
                        </a:lnTo>
                        <a:lnTo>
                          <a:pt x="223158" y="223158"/>
                        </a:lnTo>
                        <a:lnTo>
                          <a:pt x="0" y="0"/>
                        </a:lnTo>
                        <a:close/>
                      </a:path>
                    </a:pathLst>
                  </a:custGeom>
                  <a:ln>
                    <a:solidFill>
                      <a:schemeClr val="tx1">
                        <a:lumMod val="50000"/>
                        <a:lumOff val="50000"/>
                        <a:alpha val="2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7169" tIns="56007" rIns="251162" bIns="56007"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3450" eaLnBrk="1" fontAlgn="auto" hangingPunct="1">
                      <a:lnSpc>
                        <a:spcPct val="90000"/>
                      </a:lnSpc>
                      <a:spcBef>
                        <a:spcPts val="0"/>
                      </a:spcBef>
                      <a:spcAft>
                        <a:spcPct val="35000"/>
                      </a:spcAft>
                      <a:defRPr/>
                    </a:pPr>
                    <a:r>
                      <a:rPr lang="en-GB" sz="1400" dirty="0"/>
                      <a:t>2019</a:t>
                    </a:r>
                  </a:p>
                </p:txBody>
              </p:sp>
              <p:sp>
                <p:nvSpPr>
                  <p:cNvPr id="35" name="Freeform 93">
                    <a:extLst>
                      <a:ext uri="{FF2B5EF4-FFF2-40B4-BE49-F238E27FC236}">
                        <a16:creationId xmlns:a16="http://schemas.microsoft.com/office/drawing/2014/main" id="{F4617DA1-18D7-40EF-9B16-E6BF934B1B10}"/>
                      </a:ext>
                    </a:extLst>
                  </p:cNvPr>
                  <p:cNvSpPr/>
                  <p:nvPr/>
                </p:nvSpPr>
                <p:spPr>
                  <a:xfrm>
                    <a:off x="5253895" y="4006827"/>
                    <a:ext cx="1152530" cy="238778"/>
                  </a:xfrm>
                  <a:custGeom>
                    <a:avLst/>
                    <a:gdLst>
                      <a:gd name="connsiteX0" fmla="*/ 0 w 1115791"/>
                      <a:gd name="connsiteY0" fmla="*/ 0 h 446316"/>
                      <a:gd name="connsiteX1" fmla="*/ 892633 w 1115791"/>
                      <a:gd name="connsiteY1" fmla="*/ 0 h 446316"/>
                      <a:gd name="connsiteX2" fmla="*/ 1115791 w 1115791"/>
                      <a:gd name="connsiteY2" fmla="*/ 223158 h 446316"/>
                      <a:gd name="connsiteX3" fmla="*/ 892633 w 1115791"/>
                      <a:gd name="connsiteY3" fmla="*/ 446316 h 446316"/>
                      <a:gd name="connsiteX4" fmla="*/ 0 w 1115791"/>
                      <a:gd name="connsiteY4" fmla="*/ 446316 h 446316"/>
                      <a:gd name="connsiteX5" fmla="*/ 223158 w 1115791"/>
                      <a:gd name="connsiteY5" fmla="*/ 223158 h 446316"/>
                      <a:gd name="connsiteX6" fmla="*/ 0 w 1115791"/>
                      <a:gd name="connsiteY6" fmla="*/ 0 h 4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791" h="446316">
                        <a:moveTo>
                          <a:pt x="0" y="0"/>
                        </a:moveTo>
                        <a:lnTo>
                          <a:pt x="892633" y="0"/>
                        </a:lnTo>
                        <a:lnTo>
                          <a:pt x="1115791" y="223158"/>
                        </a:lnTo>
                        <a:lnTo>
                          <a:pt x="892633" y="446316"/>
                        </a:lnTo>
                        <a:lnTo>
                          <a:pt x="0" y="446316"/>
                        </a:lnTo>
                        <a:lnTo>
                          <a:pt x="223158" y="223158"/>
                        </a:lnTo>
                        <a:lnTo>
                          <a:pt x="0" y="0"/>
                        </a:lnTo>
                        <a:close/>
                      </a:path>
                    </a:pathLst>
                  </a:custGeom>
                  <a:ln>
                    <a:solidFill>
                      <a:schemeClr val="tx1">
                        <a:lumMod val="50000"/>
                        <a:lumOff val="50000"/>
                        <a:alpha val="2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7169" tIns="56007" rIns="251162" bIns="56007"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3450" eaLnBrk="1" fontAlgn="auto" hangingPunct="1">
                      <a:lnSpc>
                        <a:spcPct val="90000"/>
                      </a:lnSpc>
                      <a:spcBef>
                        <a:spcPts val="0"/>
                      </a:spcBef>
                      <a:spcAft>
                        <a:spcPct val="35000"/>
                      </a:spcAft>
                      <a:defRPr/>
                    </a:pPr>
                    <a:r>
                      <a:rPr lang="en-GB" sz="1400" dirty="0"/>
                      <a:t>2020</a:t>
                    </a:r>
                  </a:p>
                </p:txBody>
              </p:sp>
            </p:grpSp>
            <p:sp>
              <p:nvSpPr>
                <p:cNvPr id="22" name="Right Arrow 78">
                  <a:extLst>
                    <a:ext uri="{FF2B5EF4-FFF2-40B4-BE49-F238E27FC236}">
                      <a16:creationId xmlns:a16="http://schemas.microsoft.com/office/drawing/2014/main" id="{BC33AD71-1BF1-43D7-9380-92CEA94A5B39}"/>
                    </a:ext>
                  </a:extLst>
                </p:cNvPr>
                <p:cNvSpPr/>
                <p:nvPr/>
              </p:nvSpPr>
              <p:spPr>
                <a:xfrm>
                  <a:off x="1610633" y="2386592"/>
                  <a:ext cx="6986353" cy="326003"/>
                </a:xfrm>
                <a:prstGeom prst="rightArrow">
                  <a:avLst>
                    <a:gd name="adj1" fmla="val 50000"/>
                    <a:gd name="adj2" fmla="val 142425"/>
                  </a:avLst>
                </a:prstGeom>
                <a:solidFill>
                  <a:schemeClr val="accent6">
                    <a:lumMod val="20000"/>
                    <a:lumOff val="80000"/>
                  </a:schemeClr>
                </a:solidFill>
                <a:ln>
                  <a:solidFill>
                    <a:schemeClr val="tx1">
                      <a:lumMod val="50000"/>
                      <a:lumOff val="50000"/>
                      <a:alpha val="20000"/>
                    </a:schemeClr>
                  </a:solidFill>
                </a:ln>
              </p:spPr>
              <p:style>
                <a:lnRef idx="1">
                  <a:schemeClr val="accent5"/>
                </a:lnRef>
                <a:fillRef idx="2">
                  <a:schemeClr val="accent5"/>
                </a:fillRef>
                <a:effectRef idx="1">
                  <a:schemeClr val="accent5"/>
                </a:effectRef>
                <a:fontRef idx="minor">
                  <a:schemeClr val="dk1"/>
                </a:fontRef>
              </p:style>
              <p:txBody>
                <a:bodyPr anchor="ctr"/>
                <a:lstStyle>
                  <a:defPPr>
                    <a:defRPr lang="en-US"/>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algn="ctr" eaLnBrk="1" fontAlgn="auto" hangingPunct="1">
                    <a:spcBef>
                      <a:spcPts val="0"/>
                    </a:spcBef>
                    <a:spcAft>
                      <a:spcPts val="0"/>
                    </a:spcAft>
                    <a:defRPr/>
                  </a:pPr>
                  <a:r>
                    <a:rPr lang="en-GB" sz="1200" dirty="0"/>
                    <a:t>Monitoring trends in climate risks and adaptation actions</a:t>
                  </a:r>
                </a:p>
              </p:txBody>
            </p:sp>
            <p:grpSp>
              <p:nvGrpSpPr>
                <p:cNvPr id="23" name="Group 22">
                  <a:extLst>
                    <a:ext uri="{FF2B5EF4-FFF2-40B4-BE49-F238E27FC236}">
                      <a16:creationId xmlns:a16="http://schemas.microsoft.com/office/drawing/2014/main" id="{8607C65B-A56B-41E5-A3A3-581DAAF312C9}"/>
                    </a:ext>
                  </a:extLst>
                </p:cNvPr>
                <p:cNvGrpSpPr>
                  <a:grpSpLocks/>
                </p:cNvGrpSpPr>
                <p:nvPr/>
              </p:nvGrpSpPr>
              <p:grpSpPr bwMode="auto">
                <a:xfrm>
                  <a:off x="1811874" y="3385603"/>
                  <a:ext cx="4988568" cy="609994"/>
                  <a:chOff x="2002946" y="3164855"/>
                  <a:chExt cx="4988568" cy="651370"/>
                </a:xfrm>
              </p:grpSpPr>
              <p:sp>
                <p:nvSpPr>
                  <p:cNvPr id="29" name="Rounded Rectangle 86">
                    <a:extLst>
                      <a:ext uri="{FF2B5EF4-FFF2-40B4-BE49-F238E27FC236}">
                        <a16:creationId xmlns:a16="http://schemas.microsoft.com/office/drawing/2014/main" id="{67615F7D-B33A-41E2-B718-370AA904FDC6}"/>
                      </a:ext>
                    </a:extLst>
                  </p:cNvPr>
                  <p:cNvSpPr/>
                  <p:nvPr/>
                </p:nvSpPr>
                <p:spPr>
                  <a:xfrm>
                    <a:off x="2002946" y="3164855"/>
                    <a:ext cx="837792" cy="651370"/>
                  </a:xfrm>
                  <a:prstGeom prst="roundRect">
                    <a:avLst/>
                  </a:prstGeom>
                  <a:ln>
                    <a:solidFill>
                      <a:schemeClr val="tx1">
                        <a:lumMod val="50000"/>
                        <a:lumOff val="50000"/>
                        <a:alpha val="2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100" dirty="0"/>
                      <a:t>CCRA2 Evidence report </a:t>
                    </a:r>
                  </a:p>
                </p:txBody>
              </p:sp>
              <p:sp>
                <p:nvSpPr>
                  <p:cNvPr id="30" name="Rounded Rectangle 87">
                    <a:extLst>
                      <a:ext uri="{FF2B5EF4-FFF2-40B4-BE49-F238E27FC236}">
                        <a16:creationId xmlns:a16="http://schemas.microsoft.com/office/drawing/2014/main" id="{0B227062-F764-49F8-923F-13AE458360AA}"/>
                      </a:ext>
                    </a:extLst>
                  </p:cNvPr>
                  <p:cNvSpPr/>
                  <p:nvPr/>
                </p:nvSpPr>
                <p:spPr>
                  <a:xfrm>
                    <a:off x="6110906" y="3420700"/>
                    <a:ext cx="880608" cy="373357"/>
                  </a:xfrm>
                  <a:prstGeom prst="roundRect">
                    <a:avLst/>
                  </a:prstGeom>
                  <a:ln>
                    <a:solidFill>
                      <a:schemeClr val="tx1">
                        <a:lumMod val="50000"/>
                        <a:lumOff val="50000"/>
                        <a:alpha val="2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000" dirty="0"/>
                      <a:t>CCRA3  Evidence report </a:t>
                    </a:r>
                  </a:p>
                </p:txBody>
              </p:sp>
            </p:grpSp>
            <p:sp>
              <p:nvSpPr>
                <p:cNvPr id="24" name="Rounded Rectangle 80">
                  <a:extLst>
                    <a:ext uri="{FF2B5EF4-FFF2-40B4-BE49-F238E27FC236}">
                      <a16:creationId xmlns:a16="http://schemas.microsoft.com/office/drawing/2014/main" id="{EAA86C7D-D192-4913-B858-DCAC976D516C}"/>
                    </a:ext>
                  </a:extLst>
                </p:cNvPr>
                <p:cNvSpPr/>
                <p:nvPr/>
              </p:nvSpPr>
              <p:spPr>
                <a:xfrm>
                  <a:off x="2558322" y="4500568"/>
                  <a:ext cx="794974" cy="492364"/>
                </a:xfrm>
                <a:prstGeom prst="roundRect">
                  <a:avLst/>
                </a:prstGeom>
                <a:ln>
                  <a:solidFill>
                    <a:schemeClr val="tx1">
                      <a:lumMod val="50000"/>
                      <a:lumOff val="50000"/>
                      <a:alpha val="2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200" dirty="0"/>
                    <a:t>CCRA2 2017</a:t>
                  </a:r>
                </a:p>
              </p:txBody>
            </p:sp>
            <p:sp>
              <p:nvSpPr>
                <p:cNvPr id="25" name="Rounded Rectangle 81">
                  <a:extLst>
                    <a:ext uri="{FF2B5EF4-FFF2-40B4-BE49-F238E27FC236}">
                      <a16:creationId xmlns:a16="http://schemas.microsoft.com/office/drawing/2014/main" id="{0613EA9D-2A40-47EC-9F63-2341BCDC1387}"/>
                    </a:ext>
                  </a:extLst>
                </p:cNvPr>
                <p:cNvSpPr/>
                <p:nvPr/>
              </p:nvSpPr>
              <p:spPr>
                <a:xfrm>
                  <a:off x="3403250" y="5026541"/>
                  <a:ext cx="772138" cy="467158"/>
                </a:xfrm>
                <a:prstGeom prst="roundRect">
                  <a:avLst/>
                </a:prstGeom>
                <a:ln>
                  <a:solidFill>
                    <a:schemeClr val="tx1">
                      <a:lumMod val="50000"/>
                      <a:lumOff val="50000"/>
                      <a:alpha val="2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000" dirty="0"/>
                    <a:t>3</a:t>
                  </a:r>
                  <a:r>
                    <a:rPr lang="en-GB" sz="1000" baseline="30000" dirty="0"/>
                    <a:t>rd</a:t>
                  </a:r>
                  <a:r>
                    <a:rPr lang="en-GB" sz="1000" dirty="0"/>
                    <a:t> ARP Strategy</a:t>
                  </a:r>
                </a:p>
              </p:txBody>
            </p:sp>
            <p:sp>
              <p:nvSpPr>
                <p:cNvPr id="26" name="Rounded Rectangle 82">
                  <a:extLst>
                    <a:ext uri="{FF2B5EF4-FFF2-40B4-BE49-F238E27FC236}">
                      <a16:creationId xmlns:a16="http://schemas.microsoft.com/office/drawing/2014/main" id="{EE83082E-E360-42F1-8DFF-2FC36A513A0F}"/>
                    </a:ext>
                  </a:extLst>
                </p:cNvPr>
                <p:cNvSpPr/>
                <p:nvPr/>
              </p:nvSpPr>
              <p:spPr>
                <a:xfrm>
                  <a:off x="3390404" y="4500568"/>
                  <a:ext cx="784984" cy="492364"/>
                </a:xfrm>
                <a:prstGeom prst="roundRect">
                  <a:avLst/>
                </a:prstGeom>
                <a:solidFill>
                  <a:srgbClr val="00B050"/>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200" dirty="0"/>
                    <a:t>2</a:t>
                  </a:r>
                  <a:r>
                    <a:rPr lang="en-GB" sz="1200" baseline="30000" dirty="0"/>
                    <a:t>nd</a:t>
                  </a:r>
                  <a:r>
                    <a:rPr lang="en-GB" sz="1200" dirty="0"/>
                    <a:t> NAP</a:t>
                  </a:r>
                </a:p>
              </p:txBody>
            </p:sp>
            <p:sp>
              <p:nvSpPr>
                <p:cNvPr id="27" name="Rounded Rectangle 83">
                  <a:extLst>
                    <a:ext uri="{FF2B5EF4-FFF2-40B4-BE49-F238E27FC236}">
                      <a16:creationId xmlns:a16="http://schemas.microsoft.com/office/drawing/2014/main" id="{239E6589-168B-486F-9F6D-9BF4DCD199B4}"/>
                    </a:ext>
                  </a:extLst>
                </p:cNvPr>
                <p:cNvSpPr/>
                <p:nvPr/>
              </p:nvSpPr>
              <p:spPr>
                <a:xfrm>
                  <a:off x="3390404" y="5515545"/>
                  <a:ext cx="810674" cy="675531"/>
                </a:xfrm>
                <a:prstGeom prst="roundRect">
                  <a:avLst/>
                </a:prstGeom>
                <a:ln>
                  <a:solidFill>
                    <a:schemeClr val="tx1">
                      <a:lumMod val="50000"/>
                      <a:lumOff val="50000"/>
                      <a:alpha val="2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900" dirty="0"/>
                    <a:t>UK Climate Projections 2018 launch</a:t>
                  </a:r>
                </a:p>
                <a:p>
                  <a:pPr algn="ctr" eaLnBrk="1" fontAlgn="auto" hangingPunct="1">
                    <a:spcBef>
                      <a:spcPts val="0"/>
                    </a:spcBef>
                    <a:spcAft>
                      <a:spcPts val="0"/>
                    </a:spcAft>
                    <a:defRPr/>
                  </a:pPr>
                  <a:r>
                    <a:rPr lang="en-GB" sz="900" dirty="0"/>
                    <a:t>(UKCP18) </a:t>
                  </a:r>
                  <a:endParaRPr lang="en-GB" sz="1600" dirty="0"/>
                </a:p>
              </p:txBody>
            </p:sp>
            <p:sp>
              <p:nvSpPr>
                <p:cNvPr id="28" name="Right Arrow 84">
                  <a:extLst>
                    <a:ext uri="{FF2B5EF4-FFF2-40B4-BE49-F238E27FC236}">
                      <a16:creationId xmlns:a16="http://schemas.microsoft.com/office/drawing/2014/main" id="{BB3B4777-7CEC-4A38-BBEB-708B60D3D3DF}"/>
                    </a:ext>
                  </a:extLst>
                </p:cNvPr>
                <p:cNvSpPr/>
                <p:nvPr/>
              </p:nvSpPr>
              <p:spPr>
                <a:xfrm>
                  <a:off x="4256741" y="5387833"/>
                  <a:ext cx="2370650" cy="241981"/>
                </a:xfrm>
                <a:prstGeom prst="rightArrow">
                  <a:avLst/>
                </a:prstGeom>
                <a:ln>
                  <a:solidFill>
                    <a:schemeClr val="tx1">
                      <a:lumMod val="50000"/>
                      <a:lumOff val="50000"/>
                      <a:alpha val="2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100" dirty="0"/>
                    <a:t>ARP III reporting (2019-21)</a:t>
                  </a:r>
                </a:p>
              </p:txBody>
            </p:sp>
          </p:grpSp>
          <p:sp>
            <p:nvSpPr>
              <p:cNvPr id="13" name="Freeform 97">
                <a:extLst>
                  <a:ext uri="{FF2B5EF4-FFF2-40B4-BE49-F238E27FC236}">
                    <a16:creationId xmlns:a16="http://schemas.microsoft.com/office/drawing/2014/main" id="{F14404A6-411D-470B-8BAF-C2B578BB8FB4}"/>
                  </a:ext>
                </a:extLst>
              </p:cNvPr>
              <p:cNvSpPr/>
              <p:nvPr/>
            </p:nvSpPr>
            <p:spPr bwMode="auto">
              <a:xfrm>
                <a:off x="7532795" y="2803758"/>
                <a:ext cx="1022256" cy="194811"/>
              </a:xfrm>
              <a:custGeom>
                <a:avLst/>
                <a:gdLst>
                  <a:gd name="connsiteX0" fmla="*/ 0 w 1115791"/>
                  <a:gd name="connsiteY0" fmla="*/ 0 h 446316"/>
                  <a:gd name="connsiteX1" fmla="*/ 892633 w 1115791"/>
                  <a:gd name="connsiteY1" fmla="*/ 0 h 446316"/>
                  <a:gd name="connsiteX2" fmla="*/ 1115791 w 1115791"/>
                  <a:gd name="connsiteY2" fmla="*/ 223158 h 446316"/>
                  <a:gd name="connsiteX3" fmla="*/ 892633 w 1115791"/>
                  <a:gd name="connsiteY3" fmla="*/ 446316 h 446316"/>
                  <a:gd name="connsiteX4" fmla="*/ 0 w 1115791"/>
                  <a:gd name="connsiteY4" fmla="*/ 446316 h 446316"/>
                  <a:gd name="connsiteX5" fmla="*/ 223158 w 1115791"/>
                  <a:gd name="connsiteY5" fmla="*/ 223158 h 446316"/>
                  <a:gd name="connsiteX6" fmla="*/ 0 w 1115791"/>
                  <a:gd name="connsiteY6" fmla="*/ 0 h 4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791" h="446316">
                    <a:moveTo>
                      <a:pt x="0" y="0"/>
                    </a:moveTo>
                    <a:lnTo>
                      <a:pt x="892633" y="0"/>
                    </a:lnTo>
                    <a:lnTo>
                      <a:pt x="1115791" y="223158"/>
                    </a:lnTo>
                    <a:lnTo>
                      <a:pt x="892633" y="446316"/>
                    </a:lnTo>
                    <a:lnTo>
                      <a:pt x="0" y="446316"/>
                    </a:lnTo>
                    <a:lnTo>
                      <a:pt x="223158" y="223158"/>
                    </a:lnTo>
                    <a:lnTo>
                      <a:pt x="0" y="0"/>
                    </a:lnTo>
                    <a:close/>
                  </a:path>
                </a:pathLst>
              </a:custGeom>
              <a:ln>
                <a:solidFill>
                  <a:schemeClr val="tx1">
                    <a:lumMod val="50000"/>
                    <a:lumOff val="50000"/>
                    <a:alpha val="2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7169" tIns="56007" rIns="251162" bIns="56007"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3450" eaLnBrk="1" fontAlgn="auto" hangingPunct="1">
                  <a:lnSpc>
                    <a:spcPct val="90000"/>
                  </a:lnSpc>
                  <a:spcBef>
                    <a:spcPts val="0"/>
                  </a:spcBef>
                  <a:spcAft>
                    <a:spcPct val="35000"/>
                  </a:spcAft>
                  <a:defRPr/>
                </a:pPr>
                <a:r>
                  <a:rPr lang="en-GB" sz="1400" dirty="0"/>
                  <a:t>2023</a:t>
                </a:r>
              </a:p>
            </p:txBody>
          </p:sp>
          <p:sp>
            <p:nvSpPr>
              <p:cNvPr id="14" name="Freeform 98">
                <a:extLst>
                  <a:ext uri="{FF2B5EF4-FFF2-40B4-BE49-F238E27FC236}">
                    <a16:creationId xmlns:a16="http://schemas.microsoft.com/office/drawing/2014/main" id="{2BE5C376-5DC1-48E6-B364-DA72AADAFAA3}"/>
                  </a:ext>
                </a:extLst>
              </p:cNvPr>
              <p:cNvSpPr/>
              <p:nvPr/>
            </p:nvSpPr>
            <p:spPr bwMode="auto">
              <a:xfrm>
                <a:off x="6766103" y="2805292"/>
                <a:ext cx="1020889" cy="196344"/>
              </a:xfrm>
              <a:custGeom>
                <a:avLst/>
                <a:gdLst>
                  <a:gd name="connsiteX0" fmla="*/ 0 w 1115791"/>
                  <a:gd name="connsiteY0" fmla="*/ 0 h 446316"/>
                  <a:gd name="connsiteX1" fmla="*/ 892633 w 1115791"/>
                  <a:gd name="connsiteY1" fmla="*/ 0 h 446316"/>
                  <a:gd name="connsiteX2" fmla="*/ 1115791 w 1115791"/>
                  <a:gd name="connsiteY2" fmla="*/ 223158 h 446316"/>
                  <a:gd name="connsiteX3" fmla="*/ 892633 w 1115791"/>
                  <a:gd name="connsiteY3" fmla="*/ 446316 h 446316"/>
                  <a:gd name="connsiteX4" fmla="*/ 0 w 1115791"/>
                  <a:gd name="connsiteY4" fmla="*/ 446316 h 446316"/>
                  <a:gd name="connsiteX5" fmla="*/ 223158 w 1115791"/>
                  <a:gd name="connsiteY5" fmla="*/ 223158 h 446316"/>
                  <a:gd name="connsiteX6" fmla="*/ 0 w 1115791"/>
                  <a:gd name="connsiteY6" fmla="*/ 0 h 4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791" h="446316">
                    <a:moveTo>
                      <a:pt x="0" y="0"/>
                    </a:moveTo>
                    <a:lnTo>
                      <a:pt x="892633" y="0"/>
                    </a:lnTo>
                    <a:lnTo>
                      <a:pt x="1115791" y="223158"/>
                    </a:lnTo>
                    <a:lnTo>
                      <a:pt x="892633" y="446316"/>
                    </a:lnTo>
                    <a:lnTo>
                      <a:pt x="0" y="446316"/>
                    </a:lnTo>
                    <a:lnTo>
                      <a:pt x="223158" y="223158"/>
                    </a:lnTo>
                    <a:lnTo>
                      <a:pt x="0" y="0"/>
                    </a:lnTo>
                    <a:close/>
                  </a:path>
                </a:pathLst>
              </a:custGeom>
              <a:ln>
                <a:solidFill>
                  <a:schemeClr val="tx1">
                    <a:lumMod val="50000"/>
                    <a:lumOff val="50000"/>
                    <a:alpha val="2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7169" tIns="56007" rIns="251162" bIns="56007"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3450" eaLnBrk="1" fontAlgn="auto" hangingPunct="1">
                  <a:lnSpc>
                    <a:spcPct val="90000"/>
                  </a:lnSpc>
                  <a:spcBef>
                    <a:spcPts val="0"/>
                  </a:spcBef>
                  <a:spcAft>
                    <a:spcPct val="35000"/>
                  </a:spcAft>
                  <a:defRPr/>
                </a:pPr>
                <a:r>
                  <a:rPr lang="en-GB" sz="1400" dirty="0"/>
                  <a:t>2022</a:t>
                </a:r>
              </a:p>
            </p:txBody>
          </p:sp>
          <p:sp>
            <p:nvSpPr>
              <p:cNvPr id="15" name="Freeform 99">
                <a:extLst>
                  <a:ext uri="{FF2B5EF4-FFF2-40B4-BE49-F238E27FC236}">
                    <a16:creationId xmlns:a16="http://schemas.microsoft.com/office/drawing/2014/main" id="{9609D102-1490-4D14-841C-42E25583E171}"/>
                  </a:ext>
                </a:extLst>
              </p:cNvPr>
              <p:cNvSpPr/>
              <p:nvPr/>
            </p:nvSpPr>
            <p:spPr bwMode="auto">
              <a:xfrm>
                <a:off x="5885979" y="2806826"/>
                <a:ext cx="1100155" cy="202480"/>
              </a:xfrm>
              <a:custGeom>
                <a:avLst/>
                <a:gdLst>
                  <a:gd name="connsiteX0" fmla="*/ 0 w 1115791"/>
                  <a:gd name="connsiteY0" fmla="*/ 0 h 446316"/>
                  <a:gd name="connsiteX1" fmla="*/ 892633 w 1115791"/>
                  <a:gd name="connsiteY1" fmla="*/ 0 h 446316"/>
                  <a:gd name="connsiteX2" fmla="*/ 1115791 w 1115791"/>
                  <a:gd name="connsiteY2" fmla="*/ 223158 h 446316"/>
                  <a:gd name="connsiteX3" fmla="*/ 892633 w 1115791"/>
                  <a:gd name="connsiteY3" fmla="*/ 446316 h 446316"/>
                  <a:gd name="connsiteX4" fmla="*/ 0 w 1115791"/>
                  <a:gd name="connsiteY4" fmla="*/ 446316 h 446316"/>
                  <a:gd name="connsiteX5" fmla="*/ 223158 w 1115791"/>
                  <a:gd name="connsiteY5" fmla="*/ 223158 h 446316"/>
                  <a:gd name="connsiteX6" fmla="*/ 0 w 1115791"/>
                  <a:gd name="connsiteY6" fmla="*/ 0 h 4463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15791" h="446316">
                    <a:moveTo>
                      <a:pt x="0" y="0"/>
                    </a:moveTo>
                    <a:lnTo>
                      <a:pt x="892633" y="0"/>
                    </a:lnTo>
                    <a:lnTo>
                      <a:pt x="1115791" y="223158"/>
                    </a:lnTo>
                    <a:lnTo>
                      <a:pt x="892633" y="446316"/>
                    </a:lnTo>
                    <a:lnTo>
                      <a:pt x="0" y="446316"/>
                    </a:lnTo>
                    <a:lnTo>
                      <a:pt x="223158" y="223158"/>
                    </a:lnTo>
                    <a:lnTo>
                      <a:pt x="0" y="0"/>
                    </a:lnTo>
                    <a:close/>
                  </a:path>
                </a:pathLst>
              </a:custGeom>
              <a:ln>
                <a:solidFill>
                  <a:schemeClr val="tx1">
                    <a:lumMod val="50000"/>
                    <a:lumOff val="50000"/>
                    <a:alpha val="2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307169" tIns="56007" rIns="251162" bIns="56007" spcCol="127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defTabSz="933450" eaLnBrk="1" fontAlgn="auto" hangingPunct="1">
                  <a:lnSpc>
                    <a:spcPct val="90000"/>
                  </a:lnSpc>
                  <a:spcBef>
                    <a:spcPts val="0"/>
                  </a:spcBef>
                  <a:spcAft>
                    <a:spcPct val="35000"/>
                  </a:spcAft>
                  <a:defRPr/>
                </a:pPr>
                <a:r>
                  <a:rPr lang="en-GB" sz="1400" dirty="0"/>
                  <a:t>2021</a:t>
                </a:r>
              </a:p>
            </p:txBody>
          </p:sp>
          <p:sp>
            <p:nvSpPr>
              <p:cNvPr id="16" name="Right Arrow 100">
                <a:extLst>
                  <a:ext uri="{FF2B5EF4-FFF2-40B4-BE49-F238E27FC236}">
                    <a16:creationId xmlns:a16="http://schemas.microsoft.com/office/drawing/2014/main" id="{76CA80D2-18C5-4396-91C4-46910AB4C05E}"/>
                  </a:ext>
                </a:extLst>
              </p:cNvPr>
              <p:cNvSpPr/>
              <p:nvPr/>
            </p:nvSpPr>
            <p:spPr bwMode="auto">
              <a:xfrm>
                <a:off x="4523427" y="3673503"/>
                <a:ext cx="2685470" cy="236227"/>
              </a:xfrm>
              <a:prstGeom prst="rightArrow">
                <a:avLst/>
              </a:prstGeom>
              <a:solidFill>
                <a:schemeClr val="tx2"/>
              </a:solidFill>
              <a:ln>
                <a:solidFill>
                  <a:schemeClr val="tx1">
                    <a:lumMod val="50000"/>
                    <a:lumOff val="50000"/>
                    <a:alpha val="20000"/>
                  </a:schemeClr>
                </a:solidFill>
              </a:ln>
            </p:spPr>
            <p:style>
              <a:lnRef idx="2">
                <a:schemeClr val="accent4">
                  <a:shade val="50000"/>
                </a:schemeClr>
              </a:lnRef>
              <a:fillRef idx="1">
                <a:schemeClr val="accent4"/>
              </a:fillRef>
              <a:effectRef idx="0">
                <a:schemeClr val="accent4"/>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100" dirty="0"/>
                  <a:t>NAP2 Delivery of actions 2018-2023</a:t>
                </a:r>
              </a:p>
            </p:txBody>
          </p:sp>
          <p:sp>
            <p:nvSpPr>
              <p:cNvPr id="17" name="Rounded Rectangle 101">
                <a:extLst>
                  <a:ext uri="{FF2B5EF4-FFF2-40B4-BE49-F238E27FC236}">
                    <a16:creationId xmlns:a16="http://schemas.microsoft.com/office/drawing/2014/main" id="{26173451-405E-440B-8926-531DF3B442BD}"/>
                  </a:ext>
                </a:extLst>
              </p:cNvPr>
              <p:cNvSpPr/>
              <p:nvPr/>
            </p:nvSpPr>
            <p:spPr bwMode="auto">
              <a:xfrm>
                <a:off x="6890468" y="3125885"/>
                <a:ext cx="703825" cy="452513"/>
              </a:xfrm>
              <a:prstGeom prst="roundRect">
                <a:avLst/>
              </a:prstGeom>
              <a:ln>
                <a:solidFill>
                  <a:schemeClr val="tx1">
                    <a:lumMod val="50000"/>
                    <a:lumOff val="50000"/>
                    <a:alpha val="20000"/>
                  </a:schemeClr>
                </a:solidFill>
              </a:ln>
            </p:spPr>
            <p:style>
              <a:lnRef idx="2">
                <a:schemeClr val="accent6">
                  <a:shade val="50000"/>
                </a:schemeClr>
              </a:lnRef>
              <a:fillRef idx="1">
                <a:schemeClr val="accent6"/>
              </a:fillRef>
              <a:effectRef idx="0">
                <a:schemeClr val="accent6"/>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200" dirty="0"/>
                  <a:t>CCRA3 2022</a:t>
                </a:r>
              </a:p>
            </p:txBody>
          </p:sp>
          <p:sp>
            <p:nvSpPr>
              <p:cNvPr id="18" name="Rounded Rectangle 102">
                <a:extLst>
                  <a:ext uri="{FF2B5EF4-FFF2-40B4-BE49-F238E27FC236}">
                    <a16:creationId xmlns:a16="http://schemas.microsoft.com/office/drawing/2014/main" id="{8EEB2F8D-C817-4309-9CE3-FFFD65AA646D}"/>
                  </a:ext>
                </a:extLst>
              </p:cNvPr>
              <p:cNvSpPr/>
              <p:nvPr/>
            </p:nvSpPr>
            <p:spPr bwMode="auto">
              <a:xfrm>
                <a:off x="7653060" y="3096741"/>
                <a:ext cx="936156" cy="743961"/>
              </a:xfrm>
              <a:prstGeom prst="roundRect">
                <a:avLst/>
              </a:prstGeom>
              <a:solidFill>
                <a:srgbClr val="00B050"/>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200" dirty="0"/>
                  <a:t>3</a:t>
                </a:r>
                <a:r>
                  <a:rPr lang="en-GB" sz="1200" baseline="30000" dirty="0"/>
                  <a:t>nd</a:t>
                </a:r>
                <a:r>
                  <a:rPr lang="en-GB" sz="1200" dirty="0"/>
                  <a:t> NAP</a:t>
                </a:r>
              </a:p>
            </p:txBody>
          </p:sp>
        </p:grpSp>
        <p:sp>
          <p:nvSpPr>
            <p:cNvPr id="10" name="Rectangle 9">
              <a:extLst>
                <a:ext uri="{FF2B5EF4-FFF2-40B4-BE49-F238E27FC236}">
                  <a16:creationId xmlns:a16="http://schemas.microsoft.com/office/drawing/2014/main" id="{DCB306E2-768D-452D-A226-72134AD6706A}"/>
                </a:ext>
              </a:extLst>
            </p:cNvPr>
            <p:cNvSpPr/>
            <p:nvPr/>
          </p:nvSpPr>
          <p:spPr>
            <a:xfrm>
              <a:off x="1814787" y="1423303"/>
              <a:ext cx="6971629" cy="227024"/>
            </a:xfrm>
            <a:prstGeom prst="rect">
              <a:avLst/>
            </a:prstGeom>
            <a:solidFill>
              <a:schemeClr val="tx1">
                <a:lumMod val="65000"/>
                <a:lumOff val="35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GB" altLang="en-US" sz="1600" b="1" dirty="0">
                  <a:solidFill>
                    <a:schemeClr val="bg1"/>
                  </a:solidFill>
                </a:rPr>
                <a:t>ASC activities</a:t>
              </a:r>
            </a:p>
          </p:txBody>
        </p:sp>
        <p:sp>
          <p:nvSpPr>
            <p:cNvPr id="11" name="Rectangle 10">
              <a:extLst>
                <a:ext uri="{FF2B5EF4-FFF2-40B4-BE49-F238E27FC236}">
                  <a16:creationId xmlns:a16="http://schemas.microsoft.com/office/drawing/2014/main" id="{952487B5-9EA8-4915-B59A-7CA62C868E1E}"/>
                </a:ext>
              </a:extLst>
            </p:cNvPr>
            <p:cNvSpPr/>
            <p:nvPr/>
          </p:nvSpPr>
          <p:spPr>
            <a:xfrm>
              <a:off x="1811958" y="4741332"/>
              <a:ext cx="6971629" cy="220673"/>
            </a:xfrm>
            <a:prstGeom prst="rect">
              <a:avLst/>
            </a:prstGeom>
            <a:solidFill>
              <a:schemeClr val="tx1">
                <a:lumMod val="65000"/>
                <a:lumOff val="35000"/>
              </a:schemeClr>
            </a:solidFill>
            <a:ln>
              <a:solidFill>
                <a:schemeClr val="tx1">
                  <a:lumMod val="50000"/>
                  <a:lumOff val="50000"/>
                  <a:alpha val="2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hangingPunct="1">
                <a:defRPr/>
              </a:pPr>
              <a:r>
                <a:rPr lang="en-GB" altLang="en-US" sz="1600" b="1" dirty="0">
                  <a:solidFill>
                    <a:schemeClr val="bg1"/>
                  </a:solidFill>
                </a:rPr>
                <a:t>HMG activities</a:t>
              </a:r>
            </a:p>
          </p:txBody>
        </p:sp>
      </p:grpSp>
      <p:sp>
        <p:nvSpPr>
          <p:cNvPr id="8" name="TextBox 38">
            <a:extLst>
              <a:ext uri="{FF2B5EF4-FFF2-40B4-BE49-F238E27FC236}">
                <a16:creationId xmlns:a16="http://schemas.microsoft.com/office/drawing/2014/main" id="{712A82FD-F01E-4F20-8FE3-BAD1C4B47EAD}"/>
              </a:ext>
            </a:extLst>
          </p:cNvPr>
          <p:cNvSpPr txBox="1"/>
          <p:nvPr/>
        </p:nvSpPr>
        <p:spPr>
          <a:xfrm>
            <a:off x="-9348" y="1020327"/>
            <a:ext cx="12210696" cy="1093120"/>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lvl="0" indent="-228600" eaLnBrk="0" fontAlgn="base" hangingPunct="0">
              <a:lnSpc>
                <a:spcPct val="90000"/>
              </a:lnSpc>
              <a:spcBef>
                <a:spcPts val="1000"/>
              </a:spcBef>
              <a:spcAft>
                <a:spcPct val="0"/>
              </a:spcAft>
              <a:buFont typeface="Arial" panose="020B0604020202020204" pitchFamily="34" charset="0"/>
              <a:buChar char="•"/>
            </a:pPr>
            <a:endParaRPr lang="en-GB" sz="2100" dirty="0">
              <a:solidFill>
                <a:schemeClr val="tx1">
                  <a:lumMod val="50000"/>
                  <a:lumOff val="50000"/>
                </a:schemeClr>
              </a:solidFill>
              <a:latin typeface="Arial" panose="020B0604020202020204" pitchFamily="34" charset="0"/>
              <a:cs typeface="Arial" panose="020B0604020202020204" pitchFamily="34" charset="0"/>
            </a:endParaRPr>
          </a:p>
          <a:p>
            <a:pPr marL="228600" lvl="0" indent="-228600" eaLnBrk="0" fontAlgn="base" hangingPunct="0">
              <a:lnSpc>
                <a:spcPct val="90000"/>
              </a:lnSpc>
              <a:spcBef>
                <a:spcPts val="1000"/>
              </a:spcBef>
              <a:spcAft>
                <a:spcPct val="0"/>
              </a:spcAft>
              <a:buFont typeface="Arial" panose="020B0604020202020204" pitchFamily="34" charset="0"/>
              <a:buChar char="•"/>
            </a:pPr>
            <a:r>
              <a:rPr lang="en-GB" sz="2100" dirty="0">
                <a:solidFill>
                  <a:schemeClr val="tx1">
                    <a:lumMod val="50000"/>
                    <a:lumOff val="50000"/>
                  </a:schemeClr>
                </a:solidFill>
                <a:latin typeface="Arial" panose="020B0604020202020204" pitchFamily="34" charset="0"/>
                <a:cs typeface="Arial" panose="020B0604020202020204" pitchFamily="34" charset="0"/>
              </a:rPr>
              <a:t>In 2021 we will need to respond to the CCC’s adaptation progress report as well as consider how to respond to critical information in the evidence report of the Climate Change Risk Assessment.</a:t>
            </a:r>
            <a:endParaRPr lang="en-GB" sz="2100" dirty="0">
              <a:solidFill>
                <a:schemeClr val="tx1">
                  <a:lumMod val="50000"/>
                  <a:lumOff val="50000"/>
                </a:schemeClr>
              </a:solidFill>
            </a:endParaRPr>
          </a:p>
        </p:txBody>
      </p:sp>
      <p:sp>
        <p:nvSpPr>
          <p:cNvPr id="36" name="Rounded Rectangle 88">
            <a:extLst>
              <a:ext uri="{FF2B5EF4-FFF2-40B4-BE49-F238E27FC236}">
                <a16:creationId xmlns:a16="http://schemas.microsoft.com/office/drawing/2014/main" id="{BC628BAC-8545-4FAF-9FA3-3A71F071D3A7}"/>
              </a:ext>
            </a:extLst>
          </p:cNvPr>
          <p:cNvSpPr/>
          <p:nvPr/>
        </p:nvSpPr>
        <p:spPr bwMode="auto">
          <a:xfrm>
            <a:off x="7167415" y="2879655"/>
            <a:ext cx="1219940" cy="413170"/>
          </a:xfrm>
          <a:prstGeom prst="roundRect">
            <a:avLst/>
          </a:prstGeom>
          <a:ln>
            <a:solidFill>
              <a:schemeClr val="tx1">
                <a:lumMod val="50000"/>
                <a:lumOff val="50000"/>
                <a:alpha val="2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000" dirty="0"/>
              <a:t>CCC  Adaptation progress report</a:t>
            </a:r>
          </a:p>
        </p:txBody>
      </p:sp>
      <p:sp>
        <p:nvSpPr>
          <p:cNvPr id="37" name="Rounded Rectangle 88">
            <a:extLst>
              <a:ext uri="{FF2B5EF4-FFF2-40B4-BE49-F238E27FC236}">
                <a16:creationId xmlns:a16="http://schemas.microsoft.com/office/drawing/2014/main" id="{EB0B0CEC-B0A3-4558-B43A-1F96FE605B7F}"/>
              </a:ext>
            </a:extLst>
          </p:cNvPr>
          <p:cNvSpPr/>
          <p:nvPr/>
        </p:nvSpPr>
        <p:spPr bwMode="auto">
          <a:xfrm>
            <a:off x="4938891" y="3322757"/>
            <a:ext cx="1219940" cy="391749"/>
          </a:xfrm>
          <a:prstGeom prst="roundRect">
            <a:avLst/>
          </a:prstGeom>
          <a:ln>
            <a:solidFill>
              <a:schemeClr val="tx1">
                <a:lumMod val="50000"/>
                <a:lumOff val="50000"/>
                <a:alpha val="20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eaLnBrk="1" fontAlgn="auto" hangingPunct="1">
              <a:spcBef>
                <a:spcPts val="0"/>
              </a:spcBef>
              <a:spcAft>
                <a:spcPts val="0"/>
              </a:spcAft>
              <a:defRPr/>
            </a:pPr>
            <a:r>
              <a:rPr lang="en-GB" sz="1000" dirty="0"/>
              <a:t>CCC  Adaptation progress report</a:t>
            </a:r>
          </a:p>
        </p:txBody>
      </p:sp>
      <p:pic>
        <p:nvPicPr>
          <p:cNvPr id="38" name="Picture 43">
            <a:extLst>
              <a:ext uri="{FF2B5EF4-FFF2-40B4-BE49-F238E27FC236}">
                <a16:creationId xmlns:a16="http://schemas.microsoft.com/office/drawing/2014/main" id="{87252287-9776-4B84-82D6-80999E497B89}"/>
              </a:ext>
            </a:extLst>
          </p:cNvPr>
          <p:cNvPicPr>
            <a:picLocks noChangeAspect="1"/>
          </p:cNvPicPr>
          <p:nvPr/>
        </p:nvPicPr>
        <p:blipFill>
          <a:blip r:embed="rId2">
            <a:extLst>
              <a:ext uri="{28A0092B-C50C-407E-A947-70E740481C1C}">
                <a14:useLocalDpi xmlns:a14="http://schemas.microsoft.com/office/drawing/2010/main" val="0"/>
              </a:ext>
            </a:extLst>
          </a:blip>
          <a:srcRect l="45740" t="27736" r="50899" b="66216"/>
          <a:stretch>
            <a:fillRect/>
          </a:stretch>
        </p:blipFill>
        <p:spPr bwMode="auto">
          <a:xfrm>
            <a:off x="6567768" y="5474460"/>
            <a:ext cx="331471" cy="341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9" name="Picture 44">
            <a:extLst>
              <a:ext uri="{FF2B5EF4-FFF2-40B4-BE49-F238E27FC236}">
                <a16:creationId xmlns:a16="http://schemas.microsoft.com/office/drawing/2014/main" id="{038C307B-4A63-489A-957A-1B60D9AA567E}"/>
              </a:ext>
            </a:extLst>
          </p:cNvPr>
          <p:cNvPicPr>
            <a:picLocks noChangeAspect="1"/>
          </p:cNvPicPr>
          <p:nvPr/>
        </p:nvPicPr>
        <p:blipFill>
          <a:blip r:embed="rId3">
            <a:extLst>
              <a:ext uri="{28A0092B-C50C-407E-A947-70E740481C1C}">
                <a14:useLocalDpi xmlns:a14="http://schemas.microsoft.com/office/drawing/2010/main" val="0"/>
              </a:ext>
            </a:extLst>
          </a:blip>
          <a:srcRect l="40459" t="59723" r="55421" b="33325"/>
          <a:stretch>
            <a:fillRect/>
          </a:stretch>
        </p:blipFill>
        <p:spPr bwMode="auto">
          <a:xfrm>
            <a:off x="6073000" y="5474460"/>
            <a:ext cx="406189" cy="3921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 name="Picture 45">
            <a:extLst>
              <a:ext uri="{FF2B5EF4-FFF2-40B4-BE49-F238E27FC236}">
                <a16:creationId xmlns:a16="http://schemas.microsoft.com/office/drawing/2014/main" id="{190CD71A-D14E-46F4-85AB-FF4BAB0E201E}"/>
              </a:ext>
            </a:extLst>
          </p:cNvPr>
          <p:cNvPicPr>
            <a:picLocks noChangeAspect="1"/>
          </p:cNvPicPr>
          <p:nvPr/>
        </p:nvPicPr>
        <p:blipFill>
          <a:blip r:embed="rId3">
            <a:extLst>
              <a:ext uri="{28A0092B-C50C-407E-A947-70E740481C1C}">
                <a14:useLocalDpi xmlns:a14="http://schemas.microsoft.com/office/drawing/2010/main" val="0"/>
              </a:ext>
            </a:extLst>
          </a:blip>
          <a:srcRect l="56091" t="79826" r="39999" b="14349"/>
          <a:stretch>
            <a:fillRect/>
          </a:stretch>
        </p:blipFill>
        <p:spPr bwMode="auto">
          <a:xfrm>
            <a:off x="6977727" y="5512185"/>
            <a:ext cx="385358" cy="3428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 name="Picture 46">
            <a:extLst>
              <a:ext uri="{FF2B5EF4-FFF2-40B4-BE49-F238E27FC236}">
                <a16:creationId xmlns:a16="http://schemas.microsoft.com/office/drawing/2014/main" id="{466D6F57-1AAB-4E10-8F52-DAE350266C69}"/>
              </a:ext>
            </a:extLst>
          </p:cNvPr>
          <p:cNvPicPr>
            <a:picLocks noChangeAspect="1"/>
          </p:cNvPicPr>
          <p:nvPr/>
        </p:nvPicPr>
        <p:blipFill>
          <a:blip r:embed="rId3">
            <a:extLst>
              <a:ext uri="{28A0092B-C50C-407E-A947-70E740481C1C}">
                <a14:useLocalDpi xmlns:a14="http://schemas.microsoft.com/office/drawing/2010/main" val="0"/>
              </a:ext>
            </a:extLst>
          </a:blip>
          <a:srcRect l="72253" t="59723" r="23627" b="33888"/>
          <a:stretch>
            <a:fillRect/>
          </a:stretch>
        </p:blipFill>
        <p:spPr bwMode="auto">
          <a:xfrm>
            <a:off x="5573089" y="5512185"/>
            <a:ext cx="406189" cy="360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56582828"/>
      </p:ext>
    </p:extLst>
  </p:cSld>
  <p:clrMapOvr>
    <a:masterClrMapping/>
  </p:clrMapOvr>
</p:sld>
</file>

<file path=ppt/theme/theme1.xml><?xml version="1.0" encoding="utf-8"?>
<a:theme xmlns:a="http://schemas.openxmlformats.org/drawingml/2006/main" name="defra-powerpoint-template-3">
  <a:themeElements>
    <a:clrScheme name="Defra palette">
      <a:dk1>
        <a:sysClr val="windowText" lastClr="000000"/>
      </a:dk1>
      <a:lt1>
        <a:sysClr val="window" lastClr="FFFFFF"/>
      </a:lt1>
      <a:dk2>
        <a:srgbClr val="00B050"/>
      </a:dk2>
      <a:lt2>
        <a:srgbClr val="FFFFFF"/>
      </a:lt2>
      <a:accent1>
        <a:srgbClr val="00AF41"/>
      </a:accent1>
      <a:accent2>
        <a:srgbClr val="8FBF41"/>
      </a:accent2>
      <a:accent3>
        <a:srgbClr val="FFD500"/>
      </a:accent3>
      <a:accent4>
        <a:srgbClr val="DE2B29"/>
      </a:accent4>
      <a:accent5>
        <a:srgbClr val="F59A00"/>
      </a:accent5>
      <a:accent6>
        <a:srgbClr val="007BC4"/>
      </a:accent6>
      <a:hlink>
        <a:srgbClr val="007BC4"/>
      </a:hlink>
      <a:folHlink>
        <a:srgbClr val="6D307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dirty="0">
            <a:solidFill>
              <a:srgbClr val="00B050"/>
            </a:solidFill>
          </a:defRPr>
        </a:defPPr>
      </a:lstStyle>
    </a:txDef>
  </a:objectDefaults>
  <a:extraClrSchemeLst/>
  <a:extLst>
    <a:ext uri="{05A4C25C-085E-4340-85A3-A5531E510DB2}">
      <thm15:themeFamily xmlns:thm15="http://schemas.microsoft.com/office/thememl/2012/main" name="6.1756_Defra_Powerpoint_template_v3.potx" id="{9FA114EF-0F28-45DA-BD28-1DBA18000EF3}" vid="{39D81AC2-6EAA-48ED-836F-6F337E5C2DBB}"/>
    </a:ext>
  </a:extLst>
</a:theme>
</file>

<file path=ppt/theme/theme2.xml><?xml version="1.0" encoding="utf-8"?>
<a:theme xmlns:a="http://schemas.openxmlformats.org/drawingml/2006/main" name="1_defra-powerpoint-template-3">
  <a:themeElements>
    <a:clrScheme name="Defra palette">
      <a:dk1>
        <a:sysClr val="windowText" lastClr="000000"/>
      </a:dk1>
      <a:lt1>
        <a:sysClr val="window" lastClr="FFFFFF"/>
      </a:lt1>
      <a:dk2>
        <a:srgbClr val="00B050"/>
      </a:dk2>
      <a:lt2>
        <a:srgbClr val="FFFFFF"/>
      </a:lt2>
      <a:accent1>
        <a:srgbClr val="00AF41"/>
      </a:accent1>
      <a:accent2>
        <a:srgbClr val="8FBF41"/>
      </a:accent2>
      <a:accent3>
        <a:srgbClr val="FFD500"/>
      </a:accent3>
      <a:accent4>
        <a:srgbClr val="DE2B29"/>
      </a:accent4>
      <a:accent5>
        <a:srgbClr val="F59A00"/>
      </a:accent5>
      <a:accent6>
        <a:srgbClr val="007BC4"/>
      </a:accent6>
      <a:hlink>
        <a:srgbClr val="007BC4"/>
      </a:hlink>
      <a:folHlink>
        <a:srgbClr val="6D3075"/>
      </a:folHlink>
    </a:clrScheme>
    <a:fontScheme name="Calibri">
      <a:maj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1200" dirty="0">
            <a:solidFill>
              <a:srgbClr val="00B050"/>
            </a:solidFill>
          </a:defRPr>
        </a:defPPr>
      </a:lstStyle>
    </a:txDef>
  </a:objectDefaults>
  <a:extraClrSchemeLst/>
  <a:extLst>
    <a:ext uri="{05A4C25C-085E-4340-85A3-A5531E510DB2}">
      <thm15:themeFamily xmlns:thm15="http://schemas.microsoft.com/office/thememl/2012/main" name="6.1756_Defra_Powerpoint_template_v3.potx" id="{9FA114EF-0F28-45DA-BD28-1DBA18000EF3}" vid="{39D81AC2-6EAA-48ED-836F-6F337E5C2DBB}"/>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2035</TotalTime>
  <Words>2676</Words>
  <Application>Microsoft Office PowerPoint</Application>
  <PresentationFormat>Widescreen</PresentationFormat>
  <Paragraphs>346</Paragraphs>
  <Slides>21</Slides>
  <Notes>10</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21</vt:i4>
      </vt:variant>
    </vt:vector>
  </HeadingPairs>
  <TitlesOfParts>
    <vt:vector size="28" baseType="lpstr">
      <vt:lpstr>Arial</vt:lpstr>
      <vt:lpstr>Calibri</vt:lpstr>
      <vt:lpstr>Calibri Light</vt:lpstr>
      <vt:lpstr>Symbol</vt:lpstr>
      <vt:lpstr>Wingdings</vt:lpstr>
      <vt:lpstr>defra-powerpoint-template-3</vt:lpstr>
      <vt:lpstr>1_defra-powerpoint-template-3</vt:lpstr>
      <vt:lpstr>Preparing for a Changing Climate in the Tech Sector  Thursday 26 March  </vt:lpstr>
      <vt:lpstr>Based on current global policies, we’re heading for a 3.1-3.5°C rise by 2100. Limiting warming to 1.5°C requires CO2 cuts of around 45% between 2010-30</vt:lpstr>
      <vt:lpstr>The UK’s climate is changing ...  </vt:lpstr>
      <vt:lpstr>…. posing considerable risks</vt:lpstr>
      <vt:lpstr>We are already experiencing human and economic loss in the UK</vt:lpstr>
      <vt:lpstr>The impacts of a 2°C and 4°C warmer world by 2100 without adaptation are significant </vt:lpstr>
      <vt:lpstr>We have a good framework to address climate risks [ Defra is the co-ordinating department and government lead on climate change adaptation in England and reserved matters but – like emissions reduction - responsibility sits across government, public sector, business and wider society.  </vt:lpstr>
      <vt:lpstr>However further adaptation progress is required across all risk areas  </vt:lpstr>
      <vt:lpstr>PowerPoint Presentation</vt:lpstr>
      <vt:lpstr>Priority climate risks to Data Centres and Telecommunications </vt:lpstr>
      <vt:lpstr>What should I include in my report in the third adaptation round?  </vt:lpstr>
      <vt:lpstr>Strengthening Preparedness to Climate Change Risks is a Process </vt:lpstr>
      <vt:lpstr>Environment Agency - Giving a reporters perspective</vt:lpstr>
      <vt:lpstr>Our reporting experience</vt:lpstr>
      <vt:lpstr>UK Infrastructure Operators Adaptation Forum</vt:lpstr>
      <vt:lpstr>Supply chains</vt:lpstr>
      <vt:lpstr>Supply Chain Examples</vt:lpstr>
      <vt:lpstr>Adaptation Reporting Power (ARP3)</vt:lpstr>
      <vt:lpstr>UK Climate Change Risk Assessment 2017</vt:lpstr>
      <vt:lpstr>PowerPoint Presentation</vt:lpstr>
      <vt:lpstr>Questions for consideration</vt:lpstr>
    </vt:vector>
  </TitlesOfParts>
  <Company>Defra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for a Changing Climate: Strengthening resilience in the Tech Sector  Monday 24 February</dc:title>
  <dc:creator>Upson, Liam</dc:creator>
  <cp:lastModifiedBy>Upson, Liam</cp:lastModifiedBy>
  <cp:revision>19</cp:revision>
  <dcterms:created xsi:type="dcterms:W3CDTF">2020-03-19T09:24:13Z</dcterms:created>
  <dcterms:modified xsi:type="dcterms:W3CDTF">2020-03-23T14:51:28Z</dcterms:modified>
</cp:coreProperties>
</file>