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notesMasterIdLst>
    <p:notesMasterId r:id="rId19"/>
  </p:notesMasterIdLst>
  <p:handoutMasterIdLst>
    <p:handoutMasterId r:id="rId20"/>
  </p:handoutMasterIdLst>
  <p:sldIdLst>
    <p:sldId id="304" r:id="rId6"/>
    <p:sldId id="263" r:id="rId7"/>
    <p:sldId id="2147309129" r:id="rId8"/>
    <p:sldId id="2147309151" r:id="rId9"/>
    <p:sldId id="2147309250" r:id="rId10"/>
    <p:sldId id="2147309154" r:id="rId11"/>
    <p:sldId id="2147309251" r:id="rId12"/>
    <p:sldId id="2147309254" r:id="rId13"/>
    <p:sldId id="2147309256" r:id="rId14"/>
    <p:sldId id="2147309257" r:id="rId15"/>
    <p:sldId id="2147309263" r:id="rId16"/>
    <p:sldId id="2147309262" r:id="rId17"/>
    <p:sldId id="2147309249"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8700202E-7B5B-4A58-BEB8-17B10376A9A7}">
          <p14:sldIdLst>
            <p14:sldId id="304"/>
            <p14:sldId id="263"/>
            <p14:sldId id="2147309129"/>
            <p14:sldId id="2147309151"/>
            <p14:sldId id="2147309250"/>
            <p14:sldId id="2147309154"/>
            <p14:sldId id="2147309251"/>
            <p14:sldId id="2147309254"/>
            <p14:sldId id="2147309256"/>
            <p14:sldId id="2147309257"/>
            <p14:sldId id="2147309263"/>
            <p14:sldId id="2147309262"/>
            <p14:sldId id="2147309249"/>
          </p14:sldIdLst>
        </p14:section>
      </p14:sectionLst>
    </p:ext>
    <p:ext uri="{EFAFB233-063F-42B5-8137-9DF3F51BA10A}">
      <p15:sldGuideLst xmlns:p15="http://schemas.microsoft.com/office/powerpoint/2012/main">
        <p15:guide id="8" pos="2880" userDrawn="1">
          <p15:clr>
            <a:srgbClr val="F26B43"/>
          </p15:clr>
        </p15:guide>
        <p15:guide id="9" orient="horz" pos="16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DE1A16-D444-AD46-C375-2969A11AB5DF}" name="Hayley Watson" initials="HW" userId="S::hayley.watson@trilateralresearch.com::fefeec7b-1b94-46e7-9b0f-fdf73126f990" providerId="AD"/>
  <p188:author id="{6E8E0047-450E-8434-9AED-6CE2F8C2E148}" name="Matthew Reilly" initials="" userId="S::Matthew.Reilly@trilateralresearch.com::40d595e8-fcd3-4e85-8a9c-6154b15e8ab3" providerId="AD"/>
  <p188:author id="{5D6BB14C-9AAD-A289-7FF3-9ECCBDB9227F}" name="Ekaterina Kyulyumova" initials="EK" userId="S::kateqp@trilateralresearch.com::ecc6bc81-5085-4a11-be95-25b2d62072a5" providerId="AD"/>
  <p188:author id="{9BC2655D-8765-D846-BCCC-7FFB4FBF86F4}" name="Hayley Watson" initials="HW" userId="S::Hayley.Watson@trilateralresearch.com::fefeec7b-1b94-46e7-9b0f-fdf73126f990" providerId="AD"/>
  <p188:author id="{E5C59473-DFD1-8839-97D4-FF5FEED0EABC}" name="Julia Muraszkiewicz" initials="JM" userId="S::julia.muraszkiewicz@trilateralresearch.com::e378df09-e113-499f-9c87-d956a61f4370" providerId="AD"/>
  <p188:author id="{728E047C-7A1B-30A0-AEE1-C5A6FE1BBB46}" name="Toby Fenton" initials="TF" userId="S::Toby.Fenton@trilateralresearch.com::667ba3a4-f525-446e-89fc-f71cc2468afc" providerId="AD"/>
  <p188:author id="{BB2D1ED4-2C8E-6F98-F8FD-E44C5CF1D633}" name="Zachary Goldberg" initials="ZG" userId="S::zachary.goldberg@trilateralresearch.com::3b3fb667-a3d3-48a8-8e30-92c6e612ab3a" providerId="AD"/>
  <p188:author id="{7D7663E0-1854-35D7-D088-701E9C54C12D}" name="Matthew Reilly" initials="MR" userId="S::matthew.reilly@trilateralresearch.com::40d595e8-fcd3-4e85-8a9c-6154b15e8ab3" providerId="AD"/>
  <p188:author id="{3BE969F6-7AE0-942C-2373-6A3605265FB0}" name="Rachel Finn" initials="RF" userId="S::Rachel.Finn@trilateralresearch.com::1a08a5b1-5550-4678-a01d-be4967fc18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81FF"/>
    <a:srgbClr val="0D50E3"/>
    <a:srgbClr val="052578"/>
    <a:srgbClr val="0F62FE"/>
    <a:srgbClr val="E2E2E2"/>
    <a:srgbClr val="062766"/>
    <a:srgbClr val="0D62FE"/>
    <a:srgbClr val="1060FF"/>
    <a:srgbClr val="F2F0F0"/>
    <a:srgbClr val="0043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1798C5-10AE-8948-B498-7704D5F30DBB}" v="54" dt="2025-03-28T14:05:07.5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8"/>
    <p:restoredTop sz="94721"/>
  </p:normalViewPr>
  <p:slideViewPr>
    <p:cSldViewPr snapToGrid="0">
      <p:cViewPr varScale="1">
        <p:scale>
          <a:sx n="131" d="100"/>
          <a:sy n="131" d="100"/>
        </p:scale>
        <p:origin x="1312" y="472"/>
      </p:cViewPr>
      <p:guideLst>
        <p:guide pos="2880"/>
        <p:guide orient="horz" pos="162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AEB6A4-1FFA-CF4A-8EA4-14AF679F465F}"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BCE71196-C149-9E40-B979-37C09D3A08E5}">
      <dgm:prSet phldrT="[Text]" custT="1"/>
      <dgm:spPr>
        <a:solidFill>
          <a:srgbClr val="0F62FE"/>
        </a:solidFill>
        <a:ln>
          <a:noFill/>
        </a:ln>
      </dgm:spPr>
      <dgm:t>
        <a:bodyPr/>
        <a:lstStyle/>
        <a:p>
          <a:pPr rtl="0"/>
          <a:r>
            <a:rPr lang="en-US" sz="1800">
              <a:solidFill>
                <a:schemeClr val="bg1"/>
              </a:solidFill>
              <a:latin typeface="Avenir Book" panose="02000503020000020003" pitchFamily="2" charset="0"/>
              <a:ea typeface="Open Sans" panose="020B0606030504020204" pitchFamily="34" charset="0"/>
              <a:cs typeface="Open Sans" panose="020B0606030504020204" pitchFamily="34" charset="0"/>
            </a:rPr>
            <a:t>Color 1</a:t>
          </a:r>
        </a:p>
      </dgm:t>
    </dgm:pt>
    <dgm:pt modelId="{3308CE9C-5B73-584A-BAA9-6007E3323E69}" type="parTrans" cxnId="{2EFFE7BA-5065-3040-9F9A-8C7290E3F369}">
      <dgm:prSet/>
      <dgm:spPr/>
      <dgm:t>
        <a:bodyPr/>
        <a:lstStyle/>
        <a:p>
          <a:endParaRPr lang="en-US" sz="1800"/>
        </a:p>
      </dgm:t>
    </dgm:pt>
    <dgm:pt modelId="{6F9CEC3E-C7DB-1A4D-80D6-FB200B03800C}" type="sibTrans" cxnId="{2EFFE7BA-5065-3040-9F9A-8C7290E3F369}">
      <dgm:prSet/>
      <dgm:spPr/>
      <dgm:t>
        <a:bodyPr/>
        <a:lstStyle/>
        <a:p>
          <a:endParaRPr lang="en-US" sz="1800"/>
        </a:p>
      </dgm:t>
    </dgm:pt>
    <dgm:pt modelId="{FA566D85-04FD-414E-AB6C-3AE2A89AE5B5}">
      <dgm:prSet phldrT="[Text]" custT="1"/>
      <dgm:spPr>
        <a:solidFill>
          <a:srgbClr val="0043B9"/>
        </a:solidFill>
        <a:ln>
          <a:noFill/>
        </a:ln>
      </dgm:spPr>
      <dgm:t>
        <a:bodyPr/>
        <a:lstStyle/>
        <a:p>
          <a:pPr rtl="0"/>
          <a:r>
            <a:rPr lang="en-US" sz="1800">
              <a:solidFill>
                <a:schemeClr val="bg1"/>
              </a:solidFill>
              <a:latin typeface="Avenir Book" panose="02000503020000020003" pitchFamily="2" charset="0"/>
              <a:ea typeface="Open Sans" panose="020B0606030504020204" pitchFamily="34" charset="0"/>
              <a:cs typeface="Open Sans" panose="020B0606030504020204" pitchFamily="34" charset="0"/>
            </a:rPr>
            <a:t>Color 2</a:t>
          </a:r>
        </a:p>
      </dgm:t>
    </dgm:pt>
    <dgm:pt modelId="{47DA3CEF-9AB3-B146-B9B4-5F892C627BDD}" type="parTrans" cxnId="{0B6C19FB-7B1E-DE49-92D1-DC62266DB9BA}">
      <dgm:prSet/>
      <dgm:spPr/>
      <dgm:t>
        <a:bodyPr/>
        <a:lstStyle/>
        <a:p>
          <a:endParaRPr lang="en-US" sz="1800"/>
        </a:p>
      </dgm:t>
    </dgm:pt>
    <dgm:pt modelId="{9CC47E59-A464-D348-A4E0-BB01D1B70B66}" type="sibTrans" cxnId="{0B6C19FB-7B1E-DE49-92D1-DC62266DB9BA}">
      <dgm:prSet/>
      <dgm:spPr/>
      <dgm:t>
        <a:bodyPr/>
        <a:lstStyle/>
        <a:p>
          <a:endParaRPr lang="en-US" sz="1800"/>
        </a:p>
      </dgm:t>
    </dgm:pt>
    <dgm:pt modelId="{9CAF6E9F-5778-574F-97B9-C3DAB8905453}">
      <dgm:prSet phldrT="[Text]" custT="1"/>
      <dgm:spPr>
        <a:solidFill>
          <a:schemeClr val="bg2">
            <a:lumMod val="75000"/>
            <a:alpha val="50000"/>
          </a:schemeClr>
        </a:solidFill>
        <a:ln>
          <a:noFill/>
        </a:ln>
      </dgm:spPr>
      <dgm:t>
        <a:bodyPr/>
        <a:lstStyle/>
        <a:p>
          <a:pPr rtl="0"/>
          <a:r>
            <a:rPr lang="en-US" sz="1800">
              <a:latin typeface="Avenir Book" panose="02000503020000020003" pitchFamily="2" charset="0"/>
              <a:ea typeface="Open Sans" panose="020B0606030504020204" pitchFamily="34" charset="0"/>
              <a:cs typeface="Open Sans" panose="020B0606030504020204" pitchFamily="34" charset="0"/>
            </a:rPr>
            <a:t>Color 3</a:t>
          </a:r>
        </a:p>
      </dgm:t>
    </dgm:pt>
    <dgm:pt modelId="{42D3C947-E93F-D34C-99B3-AED213EDBBE4}" type="parTrans" cxnId="{996BD39D-BC40-5C45-81D0-839D033C7B8D}">
      <dgm:prSet/>
      <dgm:spPr/>
      <dgm:t>
        <a:bodyPr/>
        <a:lstStyle/>
        <a:p>
          <a:endParaRPr lang="en-US" sz="1800"/>
        </a:p>
      </dgm:t>
    </dgm:pt>
    <dgm:pt modelId="{1C19A77B-EDD9-5D41-88B6-E0F405C15AEB}" type="sibTrans" cxnId="{996BD39D-BC40-5C45-81D0-839D033C7B8D}">
      <dgm:prSet/>
      <dgm:spPr/>
      <dgm:t>
        <a:bodyPr/>
        <a:lstStyle/>
        <a:p>
          <a:endParaRPr lang="en-US" sz="1800"/>
        </a:p>
      </dgm:t>
    </dgm:pt>
    <dgm:pt modelId="{30CAB2F8-7129-0C44-89CE-F2E46C9606E0}">
      <dgm:prSet phldrT="[Text]" custT="1"/>
      <dgm:spPr>
        <a:solidFill>
          <a:srgbClr val="D9D9D9">
            <a:alpha val="50000"/>
          </a:srgbClr>
        </a:solidFill>
        <a:ln w="55000">
          <a:noFill/>
        </a:ln>
      </dgm:spPr>
      <dgm:t>
        <a:bodyPr/>
        <a:lstStyle/>
        <a:p>
          <a:pPr rtl="0"/>
          <a:r>
            <a:rPr lang="en-US" sz="1800">
              <a:latin typeface="Avenir Book" panose="02000503020000020003" pitchFamily="2" charset="0"/>
              <a:ea typeface="Open Sans" panose="020B0606030504020204" pitchFamily="34" charset="0"/>
              <a:cs typeface="Open Sans" panose="020B0606030504020204" pitchFamily="34" charset="0"/>
            </a:rPr>
            <a:t>Color 4</a:t>
          </a:r>
        </a:p>
      </dgm:t>
    </dgm:pt>
    <dgm:pt modelId="{FDB74060-8C26-AF4B-948E-215B06E9B06C}" type="parTrans" cxnId="{04C376CB-01A9-E04C-A0F0-5F7690EE31D2}">
      <dgm:prSet/>
      <dgm:spPr/>
      <dgm:t>
        <a:bodyPr/>
        <a:lstStyle/>
        <a:p>
          <a:endParaRPr lang="en-US" sz="1800"/>
        </a:p>
      </dgm:t>
    </dgm:pt>
    <dgm:pt modelId="{56DED824-7EBB-1040-A7FE-71D6CF605567}" type="sibTrans" cxnId="{04C376CB-01A9-E04C-A0F0-5F7690EE31D2}">
      <dgm:prSet/>
      <dgm:spPr/>
      <dgm:t>
        <a:bodyPr/>
        <a:lstStyle/>
        <a:p>
          <a:endParaRPr lang="en-US" sz="1800"/>
        </a:p>
      </dgm:t>
    </dgm:pt>
    <dgm:pt modelId="{91468E20-6CB7-4F4C-AA18-CDD6524D6F8E}" type="pres">
      <dgm:prSet presAssocID="{16AEB6A4-1FFA-CF4A-8EA4-14AF679F465F}" presName="Name0" presStyleCnt="0">
        <dgm:presLayoutVars>
          <dgm:dir/>
          <dgm:resizeHandles val="exact"/>
        </dgm:presLayoutVars>
      </dgm:prSet>
      <dgm:spPr/>
    </dgm:pt>
    <dgm:pt modelId="{57304D0E-E4CE-0948-9A7A-9A273BEFB99A}" type="pres">
      <dgm:prSet presAssocID="{BCE71196-C149-9E40-B979-37C09D3A08E5}" presName="Name5" presStyleLbl="vennNode1" presStyleIdx="0" presStyleCnt="4">
        <dgm:presLayoutVars>
          <dgm:bulletEnabled val="1"/>
        </dgm:presLayoutVars>
      </dgm:prSet>
      <dgm:spPr/>
    </dgm:pt>
    <dgm:pt modelId="{8574A1A6-6B48-0D45-BB7C-78FEC2400CCD}" type="pres">
      <dgm:prSet presAssocID="{6F9CEC3E-C7DB-1A4D-80D6-FB200B03800C}" presName="space" presStyleCnt="0"/>
      <dgm:spPr/>
    </dgm:pt>
    <dgm:pt modelId="{D6C7269A-601A-6C4F-BBE0-77B4D62C3D39}" type="pres">
      <dgm:prSet presAssocID="{FA566D85-04FD-414E-AB6C-3AE2A89AE5B5}" presName="Name5" presStyleLbl="vennNode1" presStyleIdx="1" presStyleCnt="4">
        <dgm:presLayoutVars>
          <dgm:bulletEnabled val="1"/>
        </dgm:presLayoutVars>
      </dgm:prSet>
      <dgm:spPr/>
    </dgm:pt>
    <dgm:pt modelId="{95A8C924-C4C2-8C4F-94C1-8CF5E2E23941}" type="pres">
      <dgm:prSet presAssocID="{9CC47E59-A464-D348-A4E0-BB01D1B70B66}" presName="space" presStyleCnt="0"/>
      <dgm:spPr/>
    </dgm:pt>
    <dgm:pt modelId="{9971403E-0D30-8D46-9F8C-72B1B7434E5C}" type="pres">
      <dgm:prSet presAssocID="{9CAF6E9F-5778-574F-97B9-C3DAB8905453}" presName="Name5" presStyleLbl="vennNode1" presStyleIdx="2" presStyleCnt="4">
        <dgm:presLayoutVars>
          <dgm:bulletEnabled val="1"/>
        </dgm:presLayoutVars>
      </dgm:prSet>
      <dgm:spPr/>
    </dgm:pt>
    <dgm:pt modelId="{7900E927-72E4-994D-8AD9-762381173412}" type="pres">
      <dgm:prSet presAssocID="{1C19A77B-EDD9-5D41-88B6-E0F405C15AEB}" presName="space" presStyleCnt="0"/>
      <dgm:spPr/>
    </dgm:pt>
    <dgm:pt modelId="{DB2DC145-38AC-954A-B887-B8DF11F05489}" type="pres">
      <dgm:prSet presAssocID="{30CAB2F8-7129-0C44-89CE-F2E46C9606E0}" presName="Name5" presStyleLbl="vennNode1" presStyleIdx="3" presStyleCnt="4">
        <dgm:presLayoutVars>
          <dgm:bulletEnabled val="1"/>
        </dgm:presLayoutVars>
      </dgm:prSet>
      <dgm:spPr/>
    </dgm:pt>
  </dgm:ptLst>
  <dgm:cxnLst>
    <dgm:cxn modelId="{8F564813-7D79-944C-A9F0-B313366F53E3}" type="presOf" srcId="{BCE71196-C149-9E40-B979-37C09D3A08E5}" destId="{57304D0E-E4CE-0948-9A7A-9A273BEFB99A}" srcOrd="0" destOrd="0" presId="urn:microsoft.com/office/officeart/2005/8/layout/venn3"/>
    <dgm:cxn modelId="{04C8192D-C976-1647-9A79-B61DE3356565}" type="presOf" srcId="{FA566D85-04FD-414E-AB6C-3AE2A89AE5B5}" destId="{D6C7269A-601A-6C4F-BBE0-77B4D62C3D39}" srcOrd="0" destOrd="0" presId="urn:microsoft.com/office/officeart/2005/8/layout/venn3"/>
    <dgm:cxn modelId="{3C66622F-B438-CF40-AAF0-4B64F21CCB58}" type="presOf" srcId="{9CAF6E9F-5778-574F-97B9-C3DAB8905453}" destId="{9971403E-0D30-8D46-9F8C-72B1B7434E5C}" srcOrd="0" destOrd="0" presId="urn:microsoft.com/office/officeart/2005/8/layout/venn3"/>
    <dgm:cxn modelId="{98BE256E-4D9F-E645-8D91-B22597468ACA}" type="presOf" srcId="{16AEB6A4-1FFA-CF4A-8EA4-14AF679F465F}" destId="{91468E20-6CB7-4F4C-AA18-CDD6524D6F8E}" srcOrd="0" destOrd="0" presId="urn:microsoft.com/office/officeart/2005/8/layout/venn3"/>
    <dgm:cxn modelId="{996BD39D-BC40-5C45-81D0-839D033C7B8D}" srcId="{16AEB6A4-1FFA-CF4A-8EA4-14AF679F465F}" destId="{9CAF6E9F-5778-574F-97B9-C3DAB8905453}" srcOrd="2" destOrd="0" parTransId="{42D3C947-E93F-D34C-99B3-AED213EDBBE4}" sibTransId="{1C19A77B-EDD9-5D41-88B6-E0F405C15AEB}"/>
    <dgm:cxn modelId="{2EFFE7BA-5065-3040-9F9A-8C7290E3F369}" srcId="{16AEB6A4-1FFA-CF4A-8EA4-14AF679F465F}" destId="{BCE71196-C149-9E40-B979-37C09D3A08E5}" srcOrd="0" destOrd="0" parTransId="{3308CE9C-5B73-584A-BAA9-6007E3323E69}" sibTransId="{6F9CEC3E-C7DB-1A4D-80D6-FB200B03800C}"/>
    <dgm:cxn modelId="{04C376CB-01A9-E04C-A0F0-5F7690EE31D2}" srcId="{16AEB6A4-1FFA-CF4A-8EA4-14AF679F465F}" destId="{30CAB2F8-7129-0C44-89CE-F2E46C9606E0}" srcOrd="3" destOrd="0" parTransId="{FDB74060-8C26-AF4B-948E-215B06E9B06C}" sibTransId="{56DED824-7EBB-1040-A7FE-71D6CF605567}"/>
    <dgm:cxn modelId="{28693FDE-4342-BF49-B31B-802AD316BB19}" type="presOf" srcId="{30CAB2F8-7129-0C44-89CE-F2E46C9606E0}" destId="{DB2DC145-38AC-954A-B887-B8DF11F05489}" srcOrd="0" destOrd="0" presId="urn:microsoft.com/office/officeart/2005/8/layout/venn3"/>
    <dgm:cxn modelId="{0B6C19FB-7B1E-DE49-92D1-DC62266DB9BA}" srcId="{16AEB6A4-1FFA-CF4A-8EA4-14AF679F465F}" destId="{FA566D85-04FD-414E-AB6C-3AE2A89AE5B5}" srcOrd="1" destOrd="0" parTransId="{47DA3CEF-9AB3-B146-B9B4-5F892C627BDD}" sibTransId="{9CC47E59-A464-D348-A4E0-BB01D1B70B66}"/>
    <dgm:cxn modelId="{E4C41883-4F3F-C841-B57B-EF24FD6A1213}" type="presParOf" srcId="{91468E20-6CB7-4F4C-AA18-CDD6524D6F8E}" destId="{57304D0E-E4CE-0948-9A7A-9A273BEFB99A}" srcOrd="0" destOrd="0" presId="urn:microsoft.com/office/officeart/2005/8/layout/venn3"/>
    <dgm:cxn modelId="{9B0B11CB-4079-3043-B4FC-0201893A9040}" type="presParOf" srcId="{91468E20-6CB7-4F4C-AA18-CDD6524D6F8E}" destId="{8574A1A6-6B48-0D45-BB7C-78FEC2400CCD}" srcOrd="1" destOrd="0" presId="urn:microsoft.com/office/officeart/2005/8/layout/venn3"/>
    <dgm:cxn modelId="{66AB5166-F2D7-924B-9E53-A6DF10075D86}" type="presParOf" srcId="{91468E20-6CB7-4F4C-AA18-CDD6524D6F8E}" destId="{D6C7269A-601A-6C4F-BBE0-77B4D62C3D39}" srcOrd="2" destOrd="0" presId="urn:microsoft.com/office/officeart/2005/8/layout/venn3"/>
    <dgm:cxn modelId="{84640D2E-39CD-DB4A-87B8-17827AAC18A3}" type="presParOf" srcId="{91468E20-6CB7-4F4C-AA18-CDD6524D6F8E}" destId="{95A8C924-C4C2-8C4F-94C1-8CF5E2E23941}" srcOrd="3" destOrd="0" presId="urn:microsoft.com/office/officeart/2005/8/layout/venn3"/>
    <dgm:cxn modelId="{6C85941A-185F-A54C-A1E3-AD670AE6CD8C}" type="presParOf" srcId="{91468E20-6CB7-4F4C-AA18-CDD6524D6F8E}" destId="{9971403E-0D30-8D46-9F8C-72B1B7434E5C}" srcOrd="4" destOrd="0" presId="urn:microsoft.com/office/officeart/2005/8/layout/venn3"/>
    <dgm:cxn modelId="{0506A645-5E0C-074B-956E-A9693E13B375}" type="presParOf" srcId="{91468E20-6CB7-4F4C-AA18-CDD6524D6F8E}" destId="{7900E927-72E4-994D-8AD9-762381173412}" srcOrd="5" destOrd="0" presId="urn:microsoft.com/office/officeart/2005/8/layout/venn3"/>
    <dgm:cxn modelId="{49EE5E19-E3A7-CA4B-A18A-19B1586F9D2C}" type="presParOf" srcId="{91468E20-6CB7-4F4C-AA18-CDD6524D6F8E}" destId="{DB2DC145-38AC-954A-B887-B8DF11F05489}"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04D0E-E4CE-0948-9A7A-9A273BEFB99A}">
      <dsp:nvSpPr>
        <dsp:cNvPr id="0" name=""/>
        <dsp:cNvSpPr/>
      </dsp:nvSpPr>
      <dsp:spPr>
        <a:xfrm>
          <a:off x="1787" y="1040438"/>
          <a:ext cx="1793349" cy="1793349"/>
        </a:xfrm>
        <a:prstGeom prst="ellipse">
          <a:avLst/>
        </a:prstGeom>
        <a:solidFill>
          <a:srgbClr val="0F62FE"/>
        </a:solidFill>
        <a:ln w="55000" cap="flat" cmpd="thickThin"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8694" tIns="22860" rIns="98694"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Avenir Book" panose="02000503020000020003" pitchFamily="2" charset="0"/>
              <a:ea typeface="Open Sans" panose="020B0606030504020204" pitchFamily="34" charset="0"/>
              <a:cs typeface="Open Sans" panose="020B0606030504020204" pitchFamily="34" charset="0"/>
            </a:rPr>
            <a:t>Color 1</a:t>
          </a:r>
        </a:p>
      </dsp:txBody>
      <dsp:txXfrm>
        <a:off x="264417" y="1303068"/>
        <a:ext cx="1268089" cy="1268089"/>
      </dsp:txXfrm>
    </dsp:sp>
    <dsp:sp modelId="{D6C7269A-601A-6C4F-BBE0-77B4D62C3D39}">
      <dsp:nvSpPr>
        <dsp:cNvPr id="0" name=""/>
        <dsp:cNvSpPr/>
      </dsp:nvSpPr>
      <dsp:spPr>
        <a:xfrm>
          <a:off x="1436466" y="1040438"/>
          <a:ext cx="1793349" cy="1793349"/>
        </a:xfrm>
        <a:prstGeom prst="ellipse">
          <a:avLst/>
        </a:prstGeom>
        <a:solidFill>
          <a:srgbClr val="0043B9"/>
        </a:solidFill>
        <a:ln w="55000" cap="flat" cmpd="thickThin"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8694" tIns="22860" rIns="98694"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Avenir Book" panose="02000503020000020003" pitchFamily="2" charset="0"/>
              <a:ea typeface="Open Sans" panose="020B0606030504020204" pitchFamily="34" charset="0"/>
              <a:cs typeface="Open Sans" panose="020B0606030504020204" pitchFamily="34" charset="0"/>
            </a:rPr>
            <a:t>Color 2</a:t>
          </a:r>
        </a:p>
      </dsp:txBody>
      <dsp:txXfrm>
        <a:off x="1699096" y="1303068"/>
        <a:ext cx="1268089" cy="1268089"/>
      </dsp:txXfrm>
    </dsp:sp>
    <dsp:sp modelId="{9971403E-0D30-8D46-9F8C-72B1B7434E5C}">
      <dsp:nvSpPr>
        <dsp:cNvPr id="0" name=""/>
        <dsp:cNvSpPr/>
      </dsp:nvSpPr>
      <dsp:spPr>
        <a:xfrm>
          <a:off x="2871146" y="1040438"/>
          <a:ext cx="1793349" cy="1793349"/>
        </a:xfrm>
        <a:prstGeom prst="ellipse">
          <a:avLst/>
        </a:prstGeom>
        <a:solidFill>
          <a:schemeClr val="bg2">
            <a:lumMod val="75000"/>
            <a:alpha val="50000"/>
          </a:schemeClr>
        </a:solidFill>
        <a:ln w="55000" cap="flat" cmpd="thickThin"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8694" tIns="22860" rIns="98694"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venir Book" panose="02000503020000020003" pitchFamily="2" charset="0"/>
              <a:ea typeface="Open Sans" panose="020B0606030504020204" pitchFamily="34" charset="0"/>
              <a:cs typeface="Open Sans" panose="020B0606030504020204" pitchFamily="34" charset="0"/>
            </a:rPr>
            <a:t>Color 3</a:t>
          </a:r>
        </a:p>
      </dsp:txBody>
      <dsp:txXfrm>
        <a:off x="3133776" y="1303068"/>
        <a:ext cx="1268089" cy="1268089"/>
      </dsp:txXfrm>
    </dsp:sp>
    <dsp:sp modelId="{DB2DC145-38AC-954A-B887-B8DF11F05489}">
      <dsp:nvSpPr>
        <dsp:cNvPr id="0" name=""/>
        <dsp:cNvSpPr/>
      </dsp:nvSpPr>
      <dsp:spPr>
        <a:xfrm>
          <a:off x="4305826" y="1040438"/>
          <a:ext cx="1793349" cy="1793349"/>
        </a:xfrm>
        <a:prstGeom prst="ellipse">
          <a:avLst/>
        </a:prstGeom>
        <a:solidFill>
          <a:srgbClr val="D9D9D9">
            <a:alpha val="50000"/>
          </a:srgbClr>
        </a:solidFill>
        <a:ln w="55000" cap="flat" cmpd="thickThin"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8694" tIns="22860" rIns="98694"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Avenir Book" panose="02000503020000020003" pitchFamily="2" charset="0"/>
              <a:ea typeface="Open Sans" panose="020B0606030504020204" pitchFamily="34" charset="0"/>
              <a:cs typeface="Open Sans" panose="020B0606030504020204" pitchFamily="34" charset="0"/>
            </a:rPr>
            <a:t>Color 4</a:t>
          </a:r>
        </a:p>
      </dsp:txBody>
      <dsp:txXfrm>
        <a:off x="4568456" y="1303068"/>
        <a:ext cx="1268089" cy="126808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5566F13-ADCA-7784-59FD-A12DA177AE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F4457982-85D8-0E97-B276-E09582D4F8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9323E0-D512-D906-4BD9-EFADB50CDC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0DE38C-09DD-4352-B823-6BB327F1C5C7}" type="slidenum">
              <a:rPr lang="en-US" smtClean="0"/>
              <a:t>‹#›</a:t>
            </a:fld>
            <a:endParaRPr lang="en-US"/>
          </a:p>
        </p:txBody>
      </p:sp>
    </p:spTree>
    <p:extLst>
      <p:ext uri="{BB962C8B-B14F-4D97-AF65-F5344CB8AC3E}">
        <p14:creationId xmlns:p14="http://schemas.microsoft.com/office/powerpoint/2010/main" val="400008644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1FD33-C750-4268-BD3F-5A2E6FD334EF}" type="datetimeFigureOut">
              <a:rPr lang="en-US" smtClean="0"/>
              <a:t>6/16/25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80BE1-AB66-48A5-BF2F-7E924D8D83F4}" type="slidenum">
              <a:rPr lang="en-US" smtClean="0"/>
              <a:t>‹#›</a:t>
            </a:fld>
            <a:endParaRPr lang="en-US"/>
          </a:p>
        </p:txBody>
      </p:sp>
    </p:spTree>
    <p:extLst>
      <p:ext uri="{BB962C8B-B14F-4D97-AF65-F5344CB8AC3E}">
        <p14:creationId xmlns:p14="http://schemas.microsoft.com/office/powerpoint/2010/main" val="143520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BCE80BE1-AB66-48A5-BF2F-7E924D8D83F4}" type="slidenum">
              <a:rPr lang="en-US" smtClean="0"/>
              <a:t>1</a:t>
            </a:fld>
            <a:endParaRPr lang="en-US"/>
          </a:p>
        </p:txBody>
      </p:sp>
    </p:spTree>
    <p:extLst>
      <p:ext uri="{BB962C8B-B14F-4D97-AF65-F5344CB8AC3E}">
        <p14:creationId xmlns:p14="http://schemas.microsoft.com/office/powerpoint/2010/main" val="187349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2D98A85-0E68-4CCF-B2F4-560C2485F417}" type="slidenum">
              <a:rPr lang="en-AU" smtClean="0"/>
              <a:t>2</a:t>
            </a:fld>
            <a:endParaRPr lang="en-AU"/>
          </a:p>
        </p:txBody>
      </p:sp>
    </p:spTree>
    <p:extLst>
      <p:ext uri="{BB962C8B-B14F-4D97-AF65-F5344CB8AC3E}">
        <p14:creationId xmlns:p14="http://schemas.microsoft.com/office/powerpoint/2010/main" val="336597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E80BE1-AB66-48A5-BF2F-7E924D8D83F4}" type="slidenum">
              <a:rPr lang="en-US" smtClean="0"/>
              <a:t>4</a:t>
            </a:fld>
            <a:endParaRPr lang="en-US"/>
          </a:p>
        </p:txBody>
      </p:sp>
    </p:spTree>
    <p:extLst>
      <p:ext uri="{BB962C8B-B14F-4D97-AF65-F5344CB8AC3E}">
        <p14:creationId xmlns:p14="http://schemas.microsoft.com/office/powerpoint/2010/main" val="266580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BA4CC-54E8-E1A1-83B9-D66212504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0C335-EF72-0AB5-64A7-31B66F3F9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888419-7734-0257-481B-D6BFEC17BF5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87BBD6-99C7-001E-DE7D-9D6BF0FADC3E}"/>
              </a:ext>
            </a:extLst>
          </p:cNvPr>
          <p:cNvSpPr>
            <a:spLocks noGrp="1"/>
          </p:cNvSpPr>
          <p:nvPr>
            <p:ph type="sldNum" sz="quarter" idx="5"/>
          </p:nvPr>
        </p:nvSpPr>
        <p:spPr/>
        <p:txBody>
          <a:bodyPr/>
          <a:lstStyle/>
          <a:p>
            <a:fld id="{BCE80BE1-AB66-48A5-BF2F-7E924D8D83F4}" type="slidenum">
              <a:rPr lang="en-US" smtClean="0"/>
              <a:t>6</a:t>
            </a:fld>
            <a:endParaRPr lang="en-US"/>
          </a:p>
        </p:txBody>
      </p:sp>
    </p:spTree>
    <p:extLst>
      <p:ext uri="{BB962C8B-B14F-4D97-AF65-F5344CB8AC3E}">
        <p14:creationId xmlns:p14="http://schemas.microsoft.com/office/powerpoint/2010/main" val="2455263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2F299-8CBA-11D1-2729-F2D0505C3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C16F0-3BD2-F91E-1DFD-D29F26F2E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0FCCE0-DDC8-408E-07DF-52E2E5A73E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11E18D7-3B1D-A914-5A10-4B63562FA725}"/>
              </a:ext>
            </a:extLst>
          </p:cNvPr>
          <p:cNvSpPr>
            <a:spLocks noGrp="1"/>
          </p:cNvSpPr>
          <p:nvPr>
            <p:ph type="sldNum" sz="quarter" idx="5"/>
          </p:nvPr>
        </p:nvSpPr>
        <p:spPr/>
        <p:txBody>
          <a:bodyPr/>
          <a:lstStyle/>
          <a:p>
            <a:fld id="{BCE80BE1-AB66-48A5-BF2F-7E924D8D83F4}" type="slidenum">
              <a:rPr lang="en-US" smtClean="0"/>
              <a:t>8</a:t>
            </a:fld>
            <a:endParaRPr lang="en-US"/>
          </a:p>
        </p:txBody>
      </p:sp>
    </p:spTree>
    <p:extLst>
      <p:ext uri="{BB962C8B-B14F-4D97-AF65-F5344CB8AC3E}">
        <p14:creationId xmlns:p14="http://schemas.microsoft.com/office/powerpoint/2010/main" val="26933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5611C-1D74-D653-B829-EE4626F19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E1DD6-BA3C-F8B1-DE4B-62E928D39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05E4E0-85F6-03C9-1906-7A68CD60B31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9C1C720-CD56-6A5B-FE22-63401E9854A1}"/>
              </a:ext>
            </a:extLst>
          </p:cNvPr>
          <p:cNvSpPr>
            <a:spLocks noGrp="1"/>
          </p:cNvSpPr>
          <p:nvPr>
            <p:ph type="sldNum" sz="quarter" idx="5"/>
          </p:nvPr>
        </p:nvSpPr>
        <p:spPr/>
        <p:txBody>
          <a:bodyPr/>
          <a:lstStyle/>
          <a:p>
            <a:fld id="{BCE80BE1-AB66-48A5-BF2F-7E924D8D83F4}" type="slidenum">
              <a:rPr lang="en-US" smtClean="0"/>
              <a:t>9</a:t>
            </a:fld>
            <a:endParaRPr lang="en-US"/>
          </a:p>
        </p:txBody>
      </p:sp>
    </p:spTree>
    <p:extLst>
      <p:ext uri="{BB962C8B-B14F-4D97-AF65-F5344CB8AC3E}">
        <p14:creationId xmlns:p14="http://schemas.microsoft.com/office/powerpoint/2010/main" val="4011983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AEC7E-5C03-579D-6AC8-7B7BA8BFE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ECB94-3DC7-218C-3FB0-6C5661355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B6E30B-1D1A-C820-EF1B-FFAC12AF8C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223ACF1-F7F8-8567-4728-E1F11E21492A}"/>
              </a:ext>
            </a:extLst>
          </p:cNvPr>
          <p:cNvSpPr>
            <a:spLocks noGrp="1"/>
          </p:cNvSpPr>
          <p:nvPr>
            <p:ph type="sldNum" sz="quarter" idx="5"/>
          </p:nvPr>
        </p:nvSpPr>
        <p:spPr/>
        <p:txBody>
          <a:bodyPr/>
          <a:lstStyle/>
          <a:p>
            <a:fld id="{BCE80BE1-AB66-48A5-BF2F-7E924D8D83F4}" type="slidenum">
              <a:rPr lang="en-US" smtClean="0"/>
              <a:t>10</a:t>
            </a:fld>
            <a:endParaRPr lang="en-US"/>
          </a:p>
        </p:txBody>
      </p:sp>
    </p:spTree>
    <p:extLst>
      <p:ext uri="{BB962C8B-B14F-4D97-AF65-F5344CB8AC3E}">
        <p14:creationId xmlns:p14="http://schemas.microsoft.com/office/powerpoint/2010/main" val="332147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38AA8-E43B-4D30-CB9A-6FED9683F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0D44F-69D2-2FDB-E9CB-E0CB062ED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1B881-8DEE-EFAB-F116-48CC521F7F7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A9DBB3A-11B1-F114-17B2-7FB73FB1F866}"/>
              </a:ext>
            </a:extLst>
          </p:cNvPr>
          <p:cNvSpPr>
            <a:spLocks noGrp="1"/>
          </p:cNvSpPr>
          <p:nvPr>
            <p:ph type="sldNum" sz="quarter" idx="5"/>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BCE80BE1-AB66-48A5-BF2F-7E924D8D83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4336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sp>
        <p:nvSpPr>
          <p:cNvPr id="7" name="Title 1">
            <a:extLst>
              <a:ext uri="{FF2B5EF4-FFF2-40B4-BE49-F238E27FC236}">
                <a16:creationId xmlns:a16="http://schemas.microsoft.com/office/drawing/2014/main" id="{5A35AB18-FCDD-CC6C-FB4D-F13398641811}"/>
              </a:ext>
            </a:extLst>
          </p:cNvPr>
          <p:cNvSpPr>
            <a:spLocks noGrp="1"/>
          </p:cNvSpPr>
          <p:nvPr>
            <p:ph type="ctrTitle" idx="4294967295"/>
          </p:nvPr>
        </p:nvSpPr>
        <p:spPr>
          <a:xfrm>
            <a:off x="514351" y="2494471"/>
            <a:ext cx="3333750" cy="615445"/>
          </a:xfrm>
        </p:spPr>
        <p:txBody>
          <a:bodyPr anchor="t">
            <a:normAutofit/>
          </a:bodyPr>
          <a:lstStyle>
            <a:lvl1pPr>
              <a:defRPr>
                <a:solidFill>
                  <a:schemeClr val="accent6"/>
                </a:solidFill>
              </a:defRPr>
            </a:lvl1pPr>
          </a:lstStyle>
          <a:p>
            <a:pPr algn="l"/>
            <a:r>
              <a:rPr lang="en-GB" sz="2000" b="1">
                <a:solidFill>
                  <a:schemeClr val="accent6"/>
                </a:solidFill>
              </a:rPr>
              <a:t>Click to edit Master title style</a:t>
            </a:r>
            <a:endParaRPr lang="en-US" sz="2000" b="1">
              <a:solidFill>
                <a:schemeClr val="accent6"/>
              </a:solidFill>
            </a:endParaRPr>
          </a:p>
        </p:txBody>
      </p:sp>
      <p:sp>
        <p:nvSpPr>
          <p:cNvPr id="8" name="Subtitle 2">
            <a:extLst>
              <a:ext uri="{FF2B5EF4-FFF2-40B4-BE49-F238E27FC236}">
                <a16:creationId xmlns:a16="http://schemas.microsoft.com/office/drawing/2014/main" id="{4BE58489-703F-5A55-6709-5ACC9C769436}"/>
              </a:ext>
            </a:extLst>
          </p:cNvPr>
          <p:cNvSpPr>
            <a:spLocks noGrp="1"/>
          </p:cNvSpPr>
          <p:nvPr>
            <p:ph type="subTitle" idx="4294967295"/>
          </p:nvPr>
        </p:nvSpPr>
        <p:spPr>
          <a:xfrm>
            <a:off x="522667" y="3249616"/>
            <a:ext cx="4049335" cy="1200151"/>
          </a:xfrm>
        </p:spPr>
        <p:txBody>
          <a:bodyPr>
            <a:normAutofit/>
          </a:bodyPr>
          <a:lstStyle>
            <a:lvl1pPr>
              <a:defRPr>
                <a:solidFill>
                  <a:schemeClr val="accent6"/>
                </a:solidFill>
              </a:defRPr>
            </a:lvl1pPr>
          </a:lstStyle>
          <a:p>
            <a:pPr algn="l"/>
            <a:r>
              <a:rPr lang="en-GB" sz="2000">
                <a:solidFill>
                  <a:schemeClr val="accent6"/>
                </a:solidFill>
              </a:rPr>
              <a:t>Click to edit Master subtitle style</a:t>
            </a:r>
            <a:endParaRPr lang="en-US" sz="2000">
              <a:solidFill>
                <a:schemeClr val="accent6"/>
              </a:solidFill>
            </a:endParaRPr>
          </a:p>
        </p:txBody>
      </p:sp>
      <p:pic>
        <p:nvPicPr>
          <p:cNvPr id="9" name="Picture 8">
            <a:extLst>
              <a:ext uri="{FF2B5EF4-FFF2-40B4-BE49-F238E27FC236}">
                <a16:creationId xmlns:a16="http://schemas.microsoft.com/office/drawing/2014/main" id="{6393283B-27C2-6F49-0A5A-45DAC6DAF1F8}"/>
              </a:ext>
            </a:extLst>
          </p:cNvPr>
          <p:cNvPicPr>
            <a:picLocks noChangeAspect="1"/>
          </p:cNvPicPr>
          <p:nvPr userDrawn="1"/>
        </p:nvPicPr>
        <p:blipFill>
          <a:blip r:embed="rId3"/>
          <a:stretch>
            <a:fillRect/>
          </a:stretch>
        </p:blipFill>
        <p:spPr>
          <a:xfrm>
            <a:off x="495300" y="704851"/>
            <a:ext cx="1723074" cy="834782"/>
          </a:xfrm>
          <a:prstGeom prst="rect">
            <a:avLst/>
          </a:prstGeom>
        </p:spPr>
      </p:pic>
    </p:spTree>
    <p:extLst>
      <p:ext uri="{BB962C8B-B14F-4D97-AF65-F5344CB8AC3E}">
        <p14:creationId xmlns:p14="http://schemas.microsoft.com/office/powerpoint/2010/main" val="1657565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aphic1">
    <p:bg>
      <p:bgPr>
        <a:blipFill>
          <a:blip r:embed="rId2"/>
          <a:tile tx="0" ty="0" sx="50000" sy="5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4972" y="259884"/>
            <a:ext cx="7557898" cy="843756"/>
          </a:xfrm>
        </p:spPr>
        <p:txBody>
          <a:bodyPr anchor="t"/>
          <a:lstStyle>
            <a:lvl1pPr>
              <a:defRPr sz="2000">
                <a:solidFill>
                  <a:schemeClr val="accent6"/>
                </a:solidFill>
              </a:defRPr>
            </a:lvl1pPr>
          </a:lstStyle>
          <a:p>
            <a:r>
              <a:rPr lang="en-GB"/>
              <a:t>Click to edit Master title style</a:t>
            </a:r>
            <a:endParaRPr lang="en-US"/>
          </a:p>
        </p:txBody>
      </p:sp>
      <p:sp>
        <p:nvSpPr>
          <p:cNvPr id="3" name="Content Placeholder 2"/>
          <p:cNvSpPr>
            <a:spLocks noGrp="1"/>
          </p:cNvSpPr>
          <p:nvPr>
            <p:ph sz="half" idx="1"/>
          </p:nvPr>
        </p:nvSpPr>
        <p:spPr>
          <a:xfrm>
            <a:off x="224972" y="1108074"/>
            <a:ext cx="8661506" cy="1463673"/>
          </a:xfrm>
        </p:spPr>
        <p:txBody>
          <a:bodyPr>
            <a:normAutofit/>
          </a:bodyPr>
          <a:lstStyle>
            <a:lvl1pPr>
              <a:defRPr sz="2000">
                <a:solidFill>
                  <a:schemeClr val="accent6"/>
                </a:solidFill>
              </a:defRPr>
            </a:lvl1pPr>
            <a:lvl2pPr>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C0782F5-53BD-4049-8234-D39D0A170EC3}" type="datetimeFigureOut">
              <a:rPr lang="en-US" smtClean="0"/>
              <a:t>6/16/25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D7CA2-8B16-4BF9-AAD5-A703968CC5C3}" type="slidenum">
              <a:rPr lang="en-US" smtClean="0"/>
              <a:t>‹#›</a:t>
            </a:fld>
            <a:endParaRPr lang="en-US"/>
          </a:p>
        </p:txBody>
      </p:sp>
      <p:pic>
        <p:nvPicPr>
          <p:cNvPr id="9" name="Picture 8">
            <a:extLst>
              <a:ext uri="{FF2B5EF4-FFF2-40B4-BE49-F238E27FC236}">
                <a16:creationId xmlns:a16="http://schemas.microsoft.com/office/drawing/2014/main" id="{256BF5E3-6BD0-EB28-B24B-A7215FF7DA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4" cy="443216"/>
          </a:xfrm>
          <a:prstGeom prst="rect">
            <a:avLst/>
          </a:prstGeom>
        </p:spPr>
      </p:pic>
      <p:pic>
        <p:nvPicPr>
          <p:cNvPr id="82" name="Picture 81">
            <a:extLst>
              <a:ext uri="{FF2B5EF4-FFF2-40B4-BE49-F238E27FC236}">
                <a16:creationId xmlns:a16="http://schemas.microsoft.com/office/drawing/2014/main" id="{056D4CE0-8442-995F-4B42-6E47F743EC5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sp>
        <p:nvSpPr>
          <p:cNvPr id="22" name="Oval 21">
            <a:extLst>
              <a:ext uri="{FF2B5EF4-FFF2-40B4-BE49-F238E27FC236}">
                <a16:creationId xmlns:a16="http://schemas.microsoft.com/office/drawing/2014/main" id="{7F7D7582-05D2-5572-4959-B8A813662A32}"/>
              </a:ext>
            </a:extLst>
          </p:cNvPr>
          <p:cNvSpPr/>
          <p:nvPr userDrawn="1"/>
        </p:nvSpPr>
        <p:spPr>
          <a:xfrm>
            <a:off x="1800337" y="3570261"/>
            <a:ext cx="1207650" cy="1078291"/>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33" name="Text Placeholder 32">
            <a:extLst>
              <a:ext uri="{FF2B5EF4-FFF2-40B4-BE49-F238E27FC236}">
                <a16:creationId xmlns:a16="http://schemas.microsoft.com/office/drawing/2014/main" id="{2ED2CD38-BC9F-3D47-B44A-6D1A21F3EA31}"/>
              </a:ext>
            </a:extLst>
          </p:cNvPr>
          <p:cNvSpPr>
            <a:spLocks noGrp="1"/>
          </p:cNvSpPr>
          <p:nvPr userDrawn="1">
            <p:ph type="body" sz="quarter" idx="13"/>
          </p:nvPr>
        </p:nvSpPr>
        <p:spPr>
          <a:xfrm>
            <a:off x="2004475" y="3858508"/>
            <a:ext cx="787940" cy="581655"/>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4" name="Oval 3">
            <a:extLst>
              <a:ext uri="{FF2B5EF4-FFF2-40B4-BE49-F238E27FC236}">
                <a16:creationId xmlns:a16="http://schemas.microsoft.com/office/drawing/2014/main" id="{283073CC-990C-958A-60DF-154BD3D9FDF5}"/>
              </a:ext>
            </a:extLst>
          </p:cNvPr>
          <p:cNvSpPr/>
          <p:nvPr userDrawn="1"/>
        </p:nvSpPr>
        <p:spPr>
          <a:xfrm>
            <a:off x="3217842" y="3610461"/>
            <a:ext cx="1207650" cy="1078291"/>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10" name="Text Placeholder 32">
            <a:extLst>
              <a:ext uri="{FF2B5EF4-FFF2-40B4-BE49-F238E27FC236}">
                <a16:creationId xmlns:a16="http://schemas.microsoft.com/office/drawing/2014/main" id="{DABCE041-92ED-2BEA-0C99-74E0ED097106}"/>
              </a:ext>
            </a:extLst>
          </p:cNvPr>
          <p:cNvSpPr>
            <a:spLocks noGrp="1"/>
          </p:cNvSpPr>
          <p:nvPr>
            <p:ph type="body" sz="quarter" idx="14"/>
          </p:nvPr>
        </p:nvSpPr>
        <p:spPr>
          <a:xfrm>
            <a:off x="3436859" y="3889385"/>
            <a:ext cx="787940" cy="581655"/>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13" name="Oval 12">
            <a:extLst>
              <a:ext uri="{FF2B5EF4-FFF2-40B4-BE49-F238E27FC236}">
                <a16:creationId xmlns:a16="http://schemas.microsoft.com/office/drawing/2014/main" id="{38EEE59D-77F4-8932-B76A-84EBF7EADE98}"/>
              </a:ext>
            </a:extLst>
          </p:cNvPr>
          <p:cNvSpPr/>
          <p:nvPr userDrawn="1"/>
        </p:nvSpPr>
        <p:spPr>
          <a:xfrm>
            <a:off x="4635347" y="3610461"/>
            <a:ext cx="1207650" cy="1078291"/>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14" name="Text Placeholder 32">
            <a:extLst>
              <a:ext uri="{FF2B5EF4-FFF2-40B4-BE49-F238E27FC236}">
                <a16:creationId xmlns:a16="http://schemas.microsoft.com/office/drawing/2014/main" id="{0D14E0A0-8BB8-D49B-5A85-71686EFCE993}"/>
              </a:ext>
            </a:extLst>
          </p:cNvPr>
          <p:cNvSpPr>
            <a:spLocks noGrp="1"/>
          </p:cNvSpPr>
          <p:nvPr>
            <p:ph type="body" sz="quarter" idx="15"/>
          </p:nvPr>
        </p:nvSpPr>
        <p:spPr>
          <a:xfrm>
            <a:off x="4827120" y="3889384"/>
            <a:ext cx="787940" cy="581655"/>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17" name="Oval 16">
            <a:extLst>
              <a:ext uri="{FF2B5EF4-FFF2-40B4-BE49-F238E27FC236}">
                <a16:creationId xmlns:a16="http://schemas.microsoft.com/office/drawing/2014/main" id="{50D2AA65-F21F-3649-9259-F8D41EBA170C}"/>
              </a:ext>
            </a:extLst>
          </p:cNvPr>
          <p:cNvSpPr/>
          <p:nvPr userDrawn="1"/>
        </p:nvSpPr>
        <p:spPr>
          <a:xfrm>
            <a:off x="6016688" y="3610189"/>
            <a:ext cx="1207650" cy="1078291"/>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18" name="Text Placeholder 32">
            <a:extLst>
              <a:ext uri="{FF2B5EF4-FFF2-40B4-BE49-F238E27FC236}">
                <a16:creationId xmlns:a16="http://schemas.microsoft.com/office/drawing/2014/main" id="{3B3D1760-25DD-626F-EE5F-53CD29CCBFA6}"/>
              </a:ext>
            </a:extLst>
          </p:cNvPr>
          <p:cNvSpPr>
            <a:spLocks noGrp="1"/>
          </p:cNvSpPr>
          <p:nvPr>
            <p:ph type="body" sz="quarter" idx="16"/>
          </p:nvPr>
        </p:nvSpPr>
        <p:spPr>
          <a:xfrm>
            <a:off x="6226543" y="3889384"/>
            <a:ext cx="787940" cy="581655"/>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20" name="Text Placeholder 19">
            <a:extLst>
              <a:ext uri="{FF2B5EF4-FFF2-40B4-BE49-F238E27FC236}">
                <a16:creationId xmlns:a16="http://schemas.microsoft.com/office/drawing/2014/main" id="{517D1B1C-8AB1-64A6-D8BD-EA95AF8EE67D}"/>
              </a:ext>
            </a:extLst>
          </p:cNvPr>
          <p:cNvSpPr>
            <a:spLocks noGrp="1"/>
          </p:cNvSpPr>
          <p:nvPr>
            <p:ph type="body" sz="quarter" idx="17" hasCustomPrompt="1"/>
          </p:nvPr>
        </p:nvSpPr>
        <p:spPr>
          <a:xfrm>
            <a:off x="3351212" y="2923428"/>
            <a:ext cx="2441575" cy="273843"/>
          </a:xfrm>
        </p:spPr>
        <p:txBody>
          <a:bodyPr anchor="ctr"/>
          <a:lstStyle>
            <a:lvl1pPr algn="ctr">
              <a:defRPr b="0">
                <a:latin typeface="+mj-lt"/>
              </a:defRPr>
            </a:lvl1pPr>
          </a:lstStyle>
          <a:p>
            <a:pPr lvl="0"/>
            <a:r>
              <a:rPr lang="en-US"/>
              <a:t>Title blurb</a:t>
            </a:r>
          </a:p>
        </p:txBody>
      </p:sp>
      <p:grpSp>
        <p:nvGrpSpPr>
          <p:cNvPr id="69" name="Group 68">
            <a:extLst>
              <a:ext uri="{FF2B5EF4-FFF2-40B4-BE49-F238E27FC236}">
                <a16:creationId xmlns:a16="http://schemas.microsoft.com/office/drawing/2014/main" id="{F9F078CF-408A-1722-C510-BE1975C3F4D5}"/>
              </a:ext>
            </a:extLst>
          </p:cNvPr>
          <p:cNvGrpSpPr/>
          <p:nvPr userDrawn="1"/>
        </p:nvGrpSpPr>
        <p:grpSpPr>
          <a:xfrm>
            <a:off x="2398445" y="3275782"/>
            <a:ext cx="4222068" cy="288164"/>
            <a:chOff x="2729371" y="3245455"/>
            <a:chExt cx="3708400" cy="271840"/>
          </a:xfrm>
        </p:grpSpPr>
        <p:cxnSp>
          <p:nvCxnSpPr>
            <p:cNvPr id="55" name="Straight Connector 54">
              <a:extLst>
                <a:ext uri="{FF2B5EF4-FFF2-40B4-BE49-F238E27FC236}">
                  <a16:creationId xmlns:a16="http://schemas.microsoft.com/office/drawing/2014/main" id="{97A1DAEB-68FF-F094-8E91-4B26E70F7096}"/>
                </a:ext>
              </a:extLst>
            </p:cNvPr>
            <p:cNvCxnSpPr>
              <a:cxnSpLocks/>
            </p:cNvCxnSpPr>
            <p:nvPr userDrawn="1"/>
          </p:nvCxnSpPr>
          <p:spPr>
            <a:xfrm>
              <a:off x="2729371" y="3381375"/>
              <a:ext cx="3708400" cy="0"/>
            </a:xfrm>
            <a:prstGeom prst="line">
              <a:avLst/>
            </a:prstGeom>
            <a:ln cap="sq">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A371049-3658-C5B9-A294-38ADFE74A53A}"/>
                </a:ext>
              </a:extLst>
            </p:cNvPr>
            <p:cNvCxnSpPr>
              <a:cxnSpLocks/>
            </p:cNvCxnSpPr>
            <p:nvPr userDrawn="1"/>
          </p:nvCxnSpPr>
          <p:spPr>
            <a:xfrm>
              <a:off x="2729371" y="3374709"/>
              <a:ext cx="0" cy="1359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43A160E-366E-A41E-7D5A-659567F5F223}"/>
                </a:ext>
              </a:extLst>
            </p:cNvPr>
            <p:cNvCxnSpPr>
              <a:cxnSpLocks/>
            </p:cNvCxnSpPr>
            <p:nvPr userDrawn="1"/>
          </p:nvCxnSpPr>
          <p:spPr>
            <a:xfrm>
              <a:off x="6437771" y="3381375"/>
              <a:ext cx="0" cy="1359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A9367A6-B97B-0C77-6BBF-94F7AF19621C}"/>
                </a:ext>
              </a:extLst>
            </p:cNvPr>
            <p:cNvCxnSpPr>
              <a:cxnSpLocks/>
            </p:cNvCxnSpPr>
            <p:nvPr userDrawn="1"/>
          </p:nvCxnSpPr>
          <p:spPr>
            <a:xfrm>
              <a:off x="3977147" y="3381375"/>
              <a:ext cx="0" cy="1359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E38FADF-546C-5060-B6AC-46A6B26D75E9}"/>
                </a:ext>
              </a:extLst>
            </p:cNvPr>
            <p:cNvCxnSpPr>
              <a:cxnSpLocks/>
            </p:cNvCxnSpPr>
            <p:nvPr userDrawn="1"/>
          </p:nvCxnSpPr>
          <p:spPr>
            <a:xfrm>
              <a:off x="5209046" y="3381375"/>
              <a:ext cx="0" cy="1359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5243E02-62AE-B5D7-0483-7E596D91E4E2}"/>
                </a:ext>
              </a:extLst>
            </p:cNvPr>
            <p:cNvCxnSpPr>
              <a:cxnSpLocks/>
            </p:cNvCxnSpPr>
            <p:nvPr userDrawn="1"/>
          </p:nvCxnSpPr>
          <p:spPr>
            <a:xfrm>
              <a:off x="4572000" y="3245455"/>
              <a:ext cx="0" cy="13592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3074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ic2">
    <p:bg>
      <p:bgPr>
        <a:blipFill>
          <a:blip r:embed="rId2"/>
          <a:tile tx="0" ty="0" sx="50000" sy="50000" flip="none" algn="tl"/>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EBD677F-A9E5-8917-EEFF-CB980B6BB9EA}"/>
              </a:ext>
            </a:extLst>
          </p:cNvPr>
          <p:cNvSpPr>
            <a:spLocks noGrp="1"/>
          </p:cNvSpPr>
          <p:nvPr>
            <p:ph type="title"/>
          </p:nvPr>
        </p:nvSpPr>
        <p:spPr>
          <a:xfrm>
            <a:off x="224972" y="273844"/>
            <a:ext cx="4347028" cy="843756"/>
          </a:xfrm>
        </p:spPr>
        <p:txBody>
          <a:bodyPr anchor="t"/>
          <a:lstStyle>
            <a:lvl1pPr>
              <a:defRPr sz="2000">
                <a:solidFill>
                  <a:schemeClr val="accent6"/>
                </a:solidFill>
              </a:defRPr>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AE70FF4-9CF5-A847-C14B-20E8E5B81B18}"/>
              </a:ext>
            </a:extLst>
          </p:cNvPr>
          <p:cNvSpPr>
            <a:spLocks noGrp="1"/>
          </p:cNvSpPr>
          <p:nvPr>
            <p:ph sz="half" idx="1"/>
          </p:nvPr>
        </p:nvSpPr>
        <p:spPr>
          <a:xfrm>
            <a:off x="224972" y="1117600"/>
            <a:ext cx="4347028" cy="3515122"/>
          </a:xfrm>
        </p:spPr>
        <p:txBody>
          <a:bodyPr>
            <a:normAutofit/>
          </a:bodyPr>
          <a:lstStyle>
            <a:lvl1pPr>
              <a:defRPr sz="2000">
                <a:solidFill>
                  <a:schemeClr val="accent6"/>
                </a:solidFill>
              </a:defRPr>
            </a:lvl1pPr>
            <a:lvl2pPr>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Date Placeholder 4">
            <a:extLst>
              <a:ext uri="{FF2B5EF4-FFF2-40B4-BE49-F238E27FC236}">
                <a16:creationId xmlns:a16="http://schemas.microsoft.com/office/drawing/2014/main" id="{E2FAD04F-042D-59F8-0A96-337CFF0379FF}"/>
              </a:ext>
            </a:extLst>
          </p:cNvPr>
          <p:cNvSpPr>
            <a:spLocks noGrp="1"/>
          </p:cNvSpPr>
          <p:nvPr>
            <p:ph type="dt" sz="half" idx="10"/>
          </p:nvPr>
        </p:nvSpPr>
        <p:spPr>
          <a:xfrm>
            <a:off x="628650" y="4767263"/>
            <a:ext cx="2057400" cy="273843"/>
          </a:xfrm>
        </p:spPr>
        <p:txBody>
          <a:bodyPr/>
          <a:lstStyle/>
          <a:p>
            <a:fld id="{EC0782F5-53BD-4049-8234-D39D0A170EC3}" type="datetimeFigureOut">
              <a:rPr lang="en-US" smtClean="0"/>
              <a:t>6/16/25</a:t>
            </a:fld>
            <a:endParaRPr lang="en-US"/>
          </a:p>
        </p:txBody>
      </p:sp>
      <p:sp>
        <p:nvSpPr>
          <p:cNvPr id="13" name="Footer Placeholder 5">
            <a:extLst>
              <a:ext uri="{FF2B5EF4-FFF2-40B4-BE49-F238E27FC236}">
                <a16:creationId xmlns:a16="http://schemas.microsoft.com/office/drawing/2014/main" id="{7CFC6AC3-5798-12B5-E97F-CE2C760D03BD}"/>
              </a:ext>
            </a:extLst>
          </p:cNvPr>
          <p:cNvSpPr>
            <a:spLocks noGrp="1"/>
          </p:cNvSpPr>
          <p:nvPr>
            <p:ph type="ftr" sz="quarter" idx="11"/>
          </p:nvPr>
        </p:nvSpPr>
        <p:spPr>
          <a:xfrm>
            <a:off x="3028950" y="4767263"/>
            <a:ext cx="3086100" cy="273843"/>
          </a:xfrm>
        </p:spPr>
        <p:txBody>
          <a:bodyPr/>
          <a:lstStyle/>
          <a:p>
            <a:endParaRPr lang="en-US"/>
          </a:p>
        </p:txBody>
      </p:sp>
      <p:sp>
        <p:nvSpPr>
          <p:cNvPr id="14" name="Slide Number Placeholder 6">
            <a:extLst>
              <a:ext uri="{FF2B5EF4-FFF2-40B4-BE49-F238E27FC236}">
                <a16:creationId xmlns:a16="http://schemas.microsoft.com/office/drawing/2014/main" id="{2A9DC43D-8889-6F40-005B-CF48106F155F}"/>
              </a:ext>
            </a:extLst>
          </p:cNvPr>
          <p:cNvSpPr>
            <a:spLocks noGrp="1"/>
          </p:cNvSpPr>
          <p:nvPr>
            <p:ph type="sldNum" sz="quarter" idx="12"/>
          </p:nvPr>
        </p:nvSpPr>
        <p:spPr>
          <a:xfrm>
            <a:off x="6457950" y="4767263"/>
            <a:ext cx="2057400" cy="273843"/>
          </a:xfrm>
        </p:spPr>
        <p:txBody>
          <a:bodyPr/>
          <a:lstStyle/>
          <a:p>
            <a:fld id="{18AD7CA2-8B16-4BF9-AAD5-A703968CC5C3}" type="slidenum">
              <a:rPr lang="en-US" smtClean="0"/>
              <a:t>‹#›</a:t>
            </a:fld>
            <a:endParaRPr lang="en-US"/>
          </a:p>
        </p:txBody>
      </p:sp>
      <p:pic>
        <p:nvPicPr>
          <p:cNvPr id="16" name="Picture 15">
            <a:extLst>
              <a:ext uri="{FF2B5EF4-FFF2-40B4-BE49-F238E27FC236}">
                <a16:creationId xmlns:a16="http://schemas.microsoft.com/office/drawing/2014/main" id="{D65AC034-2E6D-916E-15EA-D002C33BAC2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4" cy="443216"/>
          </a:xfrm>
          <a:prstGeom prst="rect">
            <a:avLst/>
          </a:prstGeom>
        </p:spPr>
      </p:pic>
      <p:pic>
        <p:nvPicPr>
          <p:cNvPr id="17" name="Picture 16">
            <a:extLst>
              <a:ext uri="{FF2B5EF4-FFF2-40B4-BE49-F238E27FC236}">
                <a16:creationId xmlns:a16="http://schemas.microsoft.com/office/drawing/2014/main" id="{1301311D-8D44-0A2A-7130-04341F07160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pic>
        <p:nvPicPr>
          <p:cNvPr id="18" name="Picture 17" descr="Shape&#10;&#10;Description automatically generated">
            <a:extLst>
              <a:ext uri="{FF2B5EF4-FFF2-40B4-BE49-F238E27FC236}">
                <a16:creationId xmlns:a16="http://schemas.microsoft.com/office/drawing/2014/main" id="{4BF22BA6-43E3-9BA4-4DFB-0131D1A3737C}"/>
              </a:ext>
            </a:extLst>
          </p:cNvPr>
          <p:cNvPicPr>
            <a:picLocks noChangeAspect="1"/>
          </p:cNvPicPr>
          <p:nvPr userDrawn="1"/>
        </p:nvPicPr>
        <p:blipFill>
          <a:blip r:embed="rId5"/>
          <a:stretch>
            <a:fillRect/>
          </a:stretch>
        </p:blipFill>
        <p:spPr>
          <a:xfrm>
            <a:off x="5492214" y="1371146"/>
            <a:ext cx="2571750" cy="2571750"/>
          </a:xfrm>
          <a:prstGeom prst="rect">
            <a:avLst/>
          </a:prstGeom>
          <a:effectLst>
            <a:glow rad="1092200">
              <a:schemeClr val="accent1">
                <a:alpha val="24257"/>
              </a:schemeClr>
            </a:glow>
          </a:effectLst>
        </p:spPr>
      </p:pic>
      <p:sp>
        <p:nvSpPr>
          <p:cNvPr id="19" name="Rectangle 18">
            <a:extLst>
              <a:ext uri="{FF2B5EF4-FFF2-40B4-BE49-F238E27FC236}">
                <a16:creationId xmlns:a16="http://schemas.microsoft.com/office/drawing/2014/main" id="{121F1823-A1DD-FC33-D537-C05C505296EC}"/>
              </a:ext>
            </a:extLst>
          </p:cNvPr>
          <p:cNvSpPr/>
          <p:nvPr userDrawn="1"/>
        </p:nvSpPr>
        <p:spPr>
          <a:xfrm>
            <a:off x="4840246" y="746646"/>
            <a:ext cx="1192696" cy="1192696"/>
          </a:xfrm>
          <a:prstGeom prst="rect">
            <a:avLst/>
          </a:prstGeom>
          <a:solidFill>
            <a:srgbClr val="0F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pic>
        <p:nvPicPr>
          <p:cNvPr id="20" name="Picture 19">
            <a:extLst>
              <a:ext uri="{FF2B5EF4-FFF2-40B4-BE49-F238E27FC236}">
                <a16:creationId xmlns:a16="http://schemas.microsoft.com/office/drawing/2014/main" id="{12876EE0-69A9-3598-C2F3-F155DBBAEFCD}"/>
              </a:ext>
            </a:extLst>
          </p:cNvPr>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rot="19800000">
            <a:off x="6466590" y="2369735"/>
            <a:ext cx="669492" cy="615209"/>
          </a:xfrm>
          <a:prstGeom prst="rect">
            <a:avLst/>
          </a:prstGeom>
        </p:spPr>
      </p:pic>
      <p:sp>
        <p:nvSpPr>
          <p:cNvPr id="21" name="Rectangle 20">
            <a:extLst>
              <a:ext uri="{FF2B5EF4-FFF2-40B4-BE49-F238E27FC236}">
                <a16:creationId xmlns:a16="http://schemas.microsoft.com/office/drawing/2014/main" id="{1027F752-D4DC-2D17-1ED7-0F3EBF8923E1}"/>
              </a:ext>
            </a:extLst>
          </p:cNvPr>
          <p:cNvSpPr/>
          <p:nvPr userDrawn="1"/>
        </p:nvSpPr>
        <p:spPr>
          <a:xfrm>
            <a:off x="7476639" y="746646"/>
            <a:ext cx="1192696" cy="1192696"/>
          </a:xfrm>
          <a:prstGeom prst="rect">
            <a:avLst/>
          </a:prstGeom>
          <a:solidFill>
            <a:srgbClr val="0F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2" name="Rectangle 21">
            <a:extLst>
              <a:ext uri="{FF2B5EF4-FFF2-40B4-BE49-F238E27FC236}">
                <a16:creationId xmlns:a16="http://schemas.microsoft.com/office/drawing/2014/main" id="{A8657C9F-BF82-C387-2ABB-ACF78C5519A1}"/>
              </a:ext>
            </a:extLst>
          </p:cNvPr>
          <p:cNvSpPr/>
          <p:nvPr userDrawn="1"/>
        </p:nvSpPr>
        <p:spPr>
          <a:xfrm>
            <a:off x="7476639" y="3483013"/>
            <a:ext cx="1192696" cy="1192696"/>
          </a:xfrm>
          <a:prstGeom prst="rect">
            <a:avLst/>
          </a:prstGeom>
          <a:solidFill>
            <a:srgbClr val="0F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3" name="Rectangle 22">
            <a:extLst>
              <a:ext uri="{FF2B5EF4-FFF2-40B4-BE49-F238E27FC236}">
                <a16:creationId xmlns:a16="http://schemas.microsoft.com/office/drawing/2014/main" id="{017F1319-4674-5AF3-4718-0D55BD0CD573}"/>
              </a:ext>
            </a:extLst>
          </p:cNvPr>
          <p:cNvSpPr/>
          <p:nvPr userDrawn="1"/>
        </p:nvSpPr>
        <p:spPr>
          <a:xfrm>
            <a:off x="4840246" y="3483013"/>
            <a:ext cx="1192696" cy="1192696"/>
          </a:xfrm>
          <a:prstGeom prst="rect">
            <a:avLst/>
          </a:prstGeom>
          <a:solidFill>
            <a:srgbClr val="0F6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4" name="Text Placeholder 54">
            <a:extLst>
              <a:ext uri="{FF2B5EF4-FFF2-40B4-BE49-F238E27FC236}">
                <a16:creationId xmlns:a16="http://schemas.microsoft.com/office/drawing/2014/main" id="{54A88E9D-4725-802C-D753-D3CB28CABDA8}"/>
              </a:ext>
            </a:extLst>
          </p:cNvPr>
          <p:cNvSpPr>
            <a:spLocks noGrp="1"/>
          </p:cNvSpPr>
          <p:nvPr>
            <p:ph type="body" sz="quarter" idx="13" hasCustomPrompt="1"/>
          </p:nvPr>
        </p:nvSpPr>
        <p:spPr>
          <a:xfrm>
            <a:off x="4893686" y="935334"/>
            <a:ext cx="1067955" cy="815382"/>
          </a:xfrm>
        </p:spPr>
        <p:txBody>
          <a:bodyPr>
            <a:normAutofit/>
          </a:bodyPr>
          <a:lstStyle>
            <a:lvl1pPr marL="171450" indent="-171450">
              <a:buSzPct val="150000"/>
              <a:buFont typeface="Wingdings" panose="05000000000000000000" pitchFamily="2" charset="2"/>
              <a:buChar char="§"/>
              <a:defRPr sz="800"/>
            </a:lvl1pPr>
          </a:lstStyle>
          <a:p>
            <a:pPr lvl="0"/>
            <a:r>
              <a:rPr lang="en-US" err="1"/>
              <a:t>Pellenteque</a:t>
            </a:r>
            <a:r>
              <a:rPr lang="en-US"/>
              <a:t> </a:t>
            </a:r>
          </a:p>
          <a:p>
            <a:pPr lvl="0"/>
            <a:r>
              <a:rPr lang="en-US" err="1"/>
              <a:t>Vulputate</a:t>
            </a:r>
            <a:endParaRPr lang="en-US"/>
          </a:p>
          <a:p>
            <a:pPr lvl="0"/>
            <a:r>
              <a:rPr lang="en-US"/>
              <a:t>Lorem</a:t>
            </a:r>
          </a:p>
          <a:p>
            <a:pPr lvl="0"/>
            <a:r>
              <a:rPr lang="en-US"/>
              <a:t>Ipsum</a:t>
            </a:r>
          </a:p>
          <a:p>
            <a:pPr lvl="0"/>
            <a:endParaRPr lang="en-US"/>
          </a:p>
        </p:txBody>
      </p:sp>
      <p:sp>
        <p:nvSpPr>
          <p:cNvPr id="25" name="Text Placeholder 54">
            <a:extLst>
              <a:ext uri="{FF2B5EF4-FFF2-40B4-BE49-F238E27FC236}">
                <a16:creationId xmlns:a16="http://schemas.microsoft.com/office/drawing/2014/main" id="{E7C93969-01E7-6C2C-91C2-2950F2978D07}"/>
              </a:ext>
            </a:extLst>
          </p:cNvPr>
          <p:cNvSpPr>
            <a:spLocks noGrp="1"/>
          </p:cNvSpPr>
          <p:nvPr>
            <p:ph type="body" sz="quarter" idx="14" hasCustomPrompt="1"/>
          </p:nvPr>
        </p:nvSpPr>
        <p:spPr>
          <a:xfrm>
            <a:off x="7545427" y="935334"/>
            <a:ext cx="1067955" cy="815382"/>
          </a:xfrm>
        </p:spPr>
        <p:txBody>
          <a:bodyPr>
            <a:normAutofit/>
          </a:bodyPr>
          <a:lstStyle>
            <a:lvl1pPr marL="171450" indent="-171450">
              <a:buSzPct val="150000"/>
              <a:buFont typeface="Wingdings" panose="05000000000000000000" pitchFamily="2" charset="2"/>
              <a:buChar char="§"/>
              <a:defRPr sz="800"/>
            </a:lvl1pPr>
          </a:lstStyle>
          <a:p>
            <a:pPr lvl="0"/>
            <a:r>
              <a:rPr lang="en-US" err="1"/>
              <a:t>Pellenteque</a:t>
            </a:r>
            <a:r>
              <a:rPr lang="en-US"/>
              <a:t> </a:t>
            </a:r>
          </a:p>
          <a:p>
            <a:pPr lvl="0"/>
            <a:r>
              <a:rPr lang="en-US" err="1"/>
              <a:t>Vulputate</a:t>
            </a:r>
            <a:endParaRPr lang="en-US"/>
          </a:p>
          <a:p>
            <a:pPr lvl="0"/>
            <a:r>
              <a:rPr lang="en-US"/>
              <a:t>Lorem</a:t>
            </a:r>
          </a:p>
          <a:p>
            <a:pPr lvl="0"/>
            <a:r>
              <a:rPr lang="en-US"/>
              <a:t>Ipsum</a:t>
            </a:r>
          </a:p>
          <a:p>
            <a:pPr lvl="0"/>
            <a:endParaRPr lang="en-US"/>
          </a:p>
        </p:txBody>
      </p:sp>
      <p:sp>
        <p:nvSpPr>
          <p:cNvPr id="26" name="Text Placeholder 54">
            <a:extLst>
              <a:ext uri="{FF2B5EF4-FFF2-40B4-BE49-F238E27FC236}">
                <a16:creationId xmlns:a16="http://schemas.microsoft.com/office/drawing/2014/main" id="{1444B189-CA70-6CC2-CDBA-8A33D715DC44}"/>
              </a:ext>
            </a:extLst>
          </p:cNvPr>
          <p:cNvSpPr>
            <a:spLocks noGrp="1"/>
          </p:cNvSpPr>
          <p:nvPr>
            <p:ph type="body" sz="quarter" idx="15" hasCustomPrompt="1"/>
          </p:nvPr>
        </p:nvSpPr>
        <p:spPr>
          <a:xfrm>
            <a:off x="4893686" y="3656049"/>
            <a:ext cx="1067955" cy="815382"/>
          </a:xfrm>
        </p:spPr>
        <p:txBody>
          <a:bodyPr>
            <a:normAutofit/>
          </a:bodyPr>
          <a:lstStyle>
            <a:lvl1pPr marL="171450" indent="-171450">
              <a:buSzPct val="150000"/>
              <a:buFont typeface="Wingdings" panose="05000000000000000000" pitchFamily="2" charset="2"/>
              <a:buChar char="§"/>
              <a:defRPr sz="800"/>
            </a:lvl1pPr>
          </a:lstStyle>
          <a:p>
            <a:pPr lvl="0"/>
            <a:r>
              <a:rPr lang="en-US" err="1"/>
              <a:t>Pellenteque</a:t>
            </a:r>
            <a:r>
              <a:rPr lang="en-US"/>
              <a:t> </a:t>
            </a:r>
          </a:p>
          <a:p>
            <a:pPr lvl="0"/>
            <a:r>
              <a:rPr lang="en-US" err="1"/>
              <a:t>Vulputate</a:t>
            </a:r>
            <a:endParaRPr lang="en-US"/>
          </a:p>
          <a:p>
            <a:pPr lvl="0"/>
            <a:r>
              <a:rPr lang="en-US"/>
              <a:t>Lorem</a:t>
            </a:r>
          </a:p>
          <a:p>
            <a:pPr lvl="0"/>
            <a:r>
              <a:rPr lang="en-US"/>
              <a:t>Ipsum</a:t>
            </a:r>
          </a:p>
          <a:p>
            <a:pPr lvl="0"/>
            <a:endParaRPr lang="en-US"/>
          </a:p>
        </p:txBody>
      </p:sp>
      <p:sp>
        <p:nvSpPr>
          <p:cNvPr id="27" name="Text Placeholder 54">
            <a:extLst>
              <a:ext uri="{FF2B5EF4-FFF2-40B4-BE49-F238E27FC236}">
                <a16:creationId xmlns:a16="http://schemas.microsoft.com/office/drawing/2014/main" id="{FF3AC656-B50D-3080-3B84-0EDB78A2447C}"/>
              </a:ext>
            </a:extLst>
          </p:cNvPr>
          <p:cNvSpPr>
            <a:spLocks noGrp="1"/>
          </p:cNvSpPr>
          <p:nvPr>
            <p:ph type="body" sz="quarter" idx="16" hasCustomPrompt="1"/>
          </p:nvPr>
        </p:nvSpPr>
        <p:spPr>
          <a:xfrm>
            <a:off x="7545427" y="3656049"/>
            <a:ext cx="1067955" cy="815382"/>
          </a:xfrm>
        </p:spPr>
        <p:txBody>
          <a:bodyPr>
            <a:normAutofit/>
          </a:bodyPr>
          <a:lstStyle>
            <a:lvl1pPr marL="171450" indent="-171450">
              <a:buSzPct val="150000"/>
              <a:buFont typeface="Wingdings" panose="05000000000000000000" pitchFamily="2" charset="2"/>
              <a:buChar char="§"/>
              <a:defRPr sz="800"/>
            </a:lvl1pPr>
          </a:lstStyle>
          <a:p>
            <a:pPr lvl="0"/>
            <a:r>
              <a:rPr lang="en-US" err="1"/>
              <a:t>Pellenteque</a:t>
            </a:r>
            <a:r>
              <a:rPr lang="en-US"/>
              <a:t> </a:t>
            </a:r>
          </a:p>
          <a:p>
            <a:pPr lvl="0"/>
            <a:r>
              <a:rPr lang="en-US" err="1"/>
              <a:t>Vulputate</a:t>
            </a:r>
            <a:endParaRPr lang="en-US"/>
          </a:p>
          <a:p>
            <a:pPr lvl="0"/>
            <a:r>
              <a:rPr lang="en-US"/>
              <a:t>Lorem</a:t>
            </a:r>
          </a:p>
          <a:p>
            <a:pPr lvl="0"/>
            <a:r>
              <a:rPr lang="en-US"/>
              <a:t>Ipsum</a:t>
            </a:r>
          </a:p>
          <a:p>
            <a:pPr lvl="0"/>
            <a:endParaRPr lang="en-US"/>
          </a:p>
        </p:txBody>
      </p:sp>
      <p:sp>
        <p:nvSpPr>
          <p:cNvPr id="28" name="Text Placeholder 59">
            <a:extLst>
              <a:ext uri="{FF2B5EF4-FFF2-40B4-BE49-F238E27FC236}">
                <a16:creationId xmlns:a16="http://schemas.microsoft.com/office/drawing/2014/main" id="{6EF53193-5B1B-89D8-06E1-59517E16F325}"/>
              </a:ext>
            </a:extLst>
          </p:cNvPr>
          <p:cNvSpPr>
            <a:spLocks noGrp="1"/>
          </p:cNvSpPr>
          <p:nvPr>
            <p:ph type="body" sz="quarter" idx="17" hasCustomPrompt="1"/>
          </p:nvPr>
        </p:nvSpPr>
        <p:spPr>
          <a:xfrm>
            <a:off x="5754370" y="1982788"/>
            <a:ext cx="1209675" cy="461962"/>
          </a:xfrm>
        </p:spPr>
        <p:txBody>
          <a:bodyPr>
            <a:noAutofit/>
          </a:bodyPr>
          <a:lstStyle>
            <a:lvl1pPr>
              <a:defRPr sz="1200"/>
            </a:lvl1pPr>
          </a:lstStyle>
          <a:p>
            <a:r>
              <a:rPr lang="en-US" sz="1200" b="1">
                <a:solidFill>
                  <a:schemeClr val="bg1"/>
                </a:solidFill>
                <a:latin typeface="Avenir Next LT Pro Demi" panose="020B0504020202020204" pitchFamily="34" charset="77"/>
                <a:cs typeface="IBM Plex Sans Arabic" panose="020B0503050203000203" pitchFamily="34" charset="-78"/>
              </a:rPr>
              <a:t>Text here</a:t>
            </a:r>
            <a:endParaRPr lang="en-US" sz="2000" b="1">
              <a:solidFill>
                <a:schemeClr val="bg1"/>
              </a:solidFill>
              <a:latin typeface="Avenir Next LT Pro Demi" panose="020B0504020202020204" pitchFamily="34" charset="77"/>
              <a:cs typeface="IBM Plex Sans Arabic" panose="020B0503050203000203" pitchFamily="34" charset="-78"/>
            </a:endParaRPr>
          </a:p>
        </p:txBody>
      </p:sp>
      <p:sp>
        <p:nvSpPr>
          <p:cNvPr id="29" name="Text Placeholder 59">
            <a:extLst>
              <a:ext uri="{FF2B5EF4-FFF2-40B4-BE49-F238E27FC236}">
                <a16:creationId xmlns:a16="http://schemas.microsoft.com/office/drawing/2014/main" id="{B37AC06F-F8A2-3D31-0571-7A404B602903}"/>
              </a:ext>
            </a:extLst>
          </p:cNvPr>
          <p:cNvSpPr>
            <a:spLocks noGrp="1"/>
          </p:cNvSpPr>
          <p:nvPr>
            <p:ph type="body" sz="quarter" idx="18" hasCustomPrompt="1"/>
          </p:nvPr>
        </p:nvSpPr>
        <p:spPr>
          <a:xfrm>
            <a:off x="6881259" y="1982788"/>
            <a:ext cx="1209675" cy="461962"/>
          </a:xfrm>
        </p:spPr>
        <p:txBody>
          <a:bodyPr>
            <a:noAutofit/>
          </a:bodyPr>
          <a:lstStyle>
            <a:lvl1pPr>
              <a:defRPr sz="1200"/>
            </a:lvl1pPr>
          </a:lstStyle>
          <a:p>
            <a:r>
              <a:rPr lang="en-US" sz="1200" b="1">
                <a:solidFill>
                  <a:schemeClr val="bg1"/>
                </a:solidFill>
                <a:latin typeface="Avenir Next LT Pro Demi" panose="020B0504020202020204" pitchFamily="34" charset="77"/>
                <a:cs typeface="IBM Plex Sans Arabic" panose="020B0503050203000203" pitchFamily="34" charset="-78"/>
              </a:rPr>
              <a:t>Text here</a:t>
            </a:r>
            <a:endParaRPr lang="en-US" sz="2000" b="1">
              <a:solidFill>
                <a:schemeClr val="bg1"/>
              </a:solidFill>
              <a:latin typeface="Avenir Next LT Pro Demi" panose="020B0504020202020204" pitchFamily="34" charset="77"/>
              <a:cs typeface="IBM Plex Sans Arabic" panose="020B0503050203000203" pitchFamily="34" charset="-78"/>
            </a:endParaRPr>
          </a:p>
        </p:txBody>
      </p:sp>
      <p:sp>
        <p:nvSpPr>
          <p:cNvPr id="30" name="Text Placeholder 59">
            <a:extLst>
              <a:ext uri="{FF2B5EF4-FFF2-40B4-BE49-F238E27FC236}">
                <a16:creationId xmlns:a16="http://schemas.microsoft.com/office/drawing/2014/main" id="{FD9701D0-B786-045F-B0BF-12BAF0C6CD19}"/>
              </a:ext>
            </a:extLst>
          </p:cNvPr>
          <p:cNvSpPr>
            <a:spLocks noGrp="1"/>
          </p:cNvSpPr>
          <p:nvPr>
            <p:ph type="body" sz="quarter" idx="19" hasCustomPrompt="1"/>
          </p:nvPr>
        </p:nvSpPr>
        <p:spPr>
          <a:xfrm>
            <a:off x="5754370" y="2960828"/>
            <a:ext cx="1209675" cy="461962"/>
          </a:xfrm>
        </p:spPr>
        <p:txBody>
          <a:bodyPr>
            <a:noAutofit/>
          </a:bodyPr>
          <a:lstStyle>
            <a:lvl1pPr>
              <a:defRPr sz="1200"/>
            </a:lvl1pPr>
          </a:lstStyle>
          <a:p>
            <a:r>
              <a:rPr lang="en-US" sz="1200" b="1">
                <a:solidFill>
                  <a:schemeClr val="bg1"/>
                </a:solidFill>
                <a:latin typeface="Avenir Next LT Pro Demi" panose="020B0504020202020204" pitchFamily="34" charset="77"/>
                <a:cs typeface="IBM Plex Sans Arabic" panose="020B0503050203000203" pitchFamily="34" charset="-78"/>
              </a:rPr>
              <a:t>Text here</a:t>
            </a:r>
            <a:endParaRPr lang="en-US" sz="2000" b="1">
              <a:solidFill>
                <a:schemeClr val="bg1"/>
              </a:solidFill>
              <a:latin typeface="Avenir Next LT Pro Demi" panose="020B0504020202020204" pitchFamily="34" charset="77"/>
              <a:cs typeface="IBM Plex Sans Arabic" panose="020B0503050203000203" pitchFamily="34" charset="-78"/>
            </a:endParaRPr>
          </a:p>
        </p:txBody>
      </p:sp>
      <p:sp>
        <p:nvSpPr>
          <p:cNvPr id="31" name="Text Placeholder 59">
            <a:extLst>
              <a:ext uri="{FF2B5EF4-FFF2-40B4-BE49-F238E27FC236}">
                <a16:creationId xmlns:a16="http://schemas.microsoft.com/office/drawing/2014/main" id="{96C517A5-3050-83BE-0FF9-B17D29B31A2A}"/>
              </a:ext>
            </a:extLst>
          </p:cNvPr>
          <p:cNvSpPr>
            <a:spLocks noGrp="1"/>
          </p:cNvSpPr>
          <p:nvPr>
            <p:ph type="body" sz="quarter" idx="20" hasCustomPrompt="1"/>
          </p:nvPr>
        </p:nvSpPr>
        <p:spPr>
          <a:xfrm>
            <a:off x="6881259" y="2960828"/>
            <a:ext cx="1209675" cy="461962"/>
          </a:xfrm>
        </p:spPr>
        <p:txBody>
          <a:bodyPr>
            <a:noAutofit/>
          </a:bodyPr>
          <a:lstStyle>
            <a:lvl1pPr>
              <a:defRPr sz="1200"/>
            </a:lvl1pPr>
          </a:lstStyle>
          <a:p>
            <a:r>
              <a:rPr lang="en-US" sz="1200" b="1">
                <a:solidFill>
                  <a:schemeClr val="bg1"/>
                </a:solidFill>
                <a:latin typeface="Avenir Next LT Pro Demi" panose="020B0504020202020204" pitchFamily="34" charset="77"/>
                <a:cs typeface="IBM Plex Sans Arabic" panose="020B0503050203000203" pitchFamily="34" charset="-78"/>
              </a:rPr>
              <a:t>Text here</a:t>
            </a:r>
            <a:endParaRPr lang="en-US" sz="2000" b="1">
              <a:solidFill>
                <a:schemeClr val="bg1"/>
              </a:solidFill>
              <a:latin typeface="Avenir Next LT Pro Demi" panose="020B0504020202020204" pitchFamily="34" charset="77"/>
              <a:cs typeface="IBM Plex Sans Arabic" panose="020B0503050203000203" pitchFamily="34" charset="-78"/>
            </a:endParaRPr>
          </a:p>
        </p:txBody>
      </p:sp>
    </p:spTree>
    <p:extLst>
      <p:ext uri="{BB962C8B-B14F-4D97-AF65-F5344CB8AC3E}">
        <p14:creationId xmlns:p14="http://schemas.microsoft.com/office/powerpoint/2010/main" val="2975169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273844"/>
            <a:ext cx="7034893" cy="994172"/>
          </a:xfrm>
        </p:spPr>
        <p:txBody>
          <a:bodyPr anchor="t">
            <a:normAutofit/>
          </a:bodyPr>
          <a:lstStyle>
            <a:lvl1pPr>
              <a:defRPr sz="2000">
                <a:solidFill>
                  <a:schemeClr val="accent6"/>
                </a:solidFill>
              </a:defRPr>
            </a:lvl1pPr>
          </a:lstStyle>
          <a:p>
            <a:r>
              <a:rPr lang="en-GB"/>
              <a:t>Click to edit Master title style</a:t>
            </a:r>
            <a:endParaRPr lang="en-US"/>
          </a:p>
        </p:txBody>
      </p:sp>
      <p:sp>
        <p:nvSpPr>
          <p:cNvPr id="3" name="Date Placeholder 2"/>
          <p:cNvSpPr>
            <a:spLocks noGrp="1"/>
          </p:cNvSpPr>
          <p:nvPr>
            <p:ph type="dt" sz="half" idx="10"/>
          </p:nvPr>
        </p:nvSpPr>
        <p:spPr/>
        <p:txBody>
          <a:bodyPr/>
          <a:lstStyle/>
          <a:p>
            <a:fld id="{EC0782F5-53BD-4049-8234-D39D0A170EC3}" type="datetimeFigureOut">
              <a:rPr lang="en-US" smtClean="0"/>
              <a:t>6/16/25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AD7CA2-8B16-4BF9-AAD5-A703968CC5C3}" type="slidenum">
              <a:rPr lang="en-US" smtClean="0"/>
              <a:t>‹#›</a:t>
            </a:fld>
            <a:endParaRPr lang="en-US"/>
          </a:p>
        </p:txBody>
      </p:sp>
      <p:sp>
        <p:nvSpPr>
          <p:cNvPr id="13" name="Text Placeholder 12">
            <a:extLst>
              <a:ext uri="{FF2B5EF4-FFF2-40B4-BE49-F238E27FC236}">
                <a16:creationId xmlns:a16="http://schemas.microsoft.com/office/drawing/2014/main" id="{4B08582C-D559-073F-FB69-F015191BAC19}"/>
              </a:ext>
            </a:extLst>
          </p:cNvPr>
          <p:cNvSpPr>
            <a:spLocks noGrp="1"/>
          </p:cNvSpPr>
          <p:nvPr>
            <p:ph type="body" sz="quarter" idx="13"/>
          </p:nvPr>
        </p:nvSpPr>
        <p:spPr>
          <a:xfrm>
            <a:off x="628650" y="1501775"/>
            <a:ext cx="3615690" cy="30162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2">
            <a:extLst>
              <a:ext uri="{FF2B5EF4-FFF2-40B4-BE49-F238E27FC236}">
                <a16:creationId xmlns:a16="http://schemas.microsoft.com/office/drawing/2014/main" id="{C2637EA5-CF19-5DA5-78B2-C89B669B5326}"/>
              </a:ext>
            </a:extLst>
          </p:cNvPr>
          <p:cNvSpPr>
            <a:spLocks noGrp="1"/>
          </p:cNvSpPr>
          <p:nvPr>
            <p:ph type="body" sz="quarter" idx="14"/>
          </p:nvPr>
        </p:nvSpPr>
        <p:spPr>
          <a:xfrm>
            <a:off x="4899660" y="1501775"/>
            <a:ext cx="3615690" cy="3016250"/>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a:extLst>
              <a:ext uri="{FF2B5EF4-FFF2-40B4-BE49-F238E27FC236}">
                <a16:creationId xmlns:a16="http://schemas.microsoft.com/office/drawing/2014/main" id="{CA1645E3-1C9C-63C3-BAA7-8077718503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spTree>
    <p:extLst>
      <p:ext uri="{BB962C8B-B14F-4D97-AF65-F5344CB8AC3E}">
        <p14:creationId xmlns:p14="http://schemas.microsoft.com/office/powerpoint/2010/main" val="476101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782F5-53BD-4049-8234-D39D0A170EC3}" type="datetimeFigureOut">
              <a:rPr lang="en-US" smtClean="0"/>
              <a:t>6/16/25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AD7CA2-8B16-4BF9-AAD5-A703968CC5C3}" type="slidenum">
              <a:rPr lang="en-US" smtClean="0"/>
              <a:t>‹#›</a:t>
            </a:fld>
            <a:endParaRPr lang="en-US"/>
          </a:p>
        </p:txBody>
      </p:sp>
      <p:pic>
        <p:nvPicPr>
          <p:cNvPr id="5" name="Picture 4">
            <a:extLst>
              <a:ext uri="{FF2B5EF4-FFF2-40B4-BE49-F238E27FC236}">
                <a16:creationId xmlns:a16="http://schemas.microsoft.com/office/drawing/2014/main" id="{49E27F15-4297-91FA-5D17-56FCC5D4B7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spTree>
    <p:extLst>
      <p:ext uri="{BB962C8B-B14F-4D97-AF65-F5344CB8AC3E}">
        <p14:creationId xmlns:p14="http://schemas.microsoft.com/office/powerpoint/2010/main" val="411035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3" name="Picture 12" descr="A picture containing night sky, ocean floor&#10;&#10;Description automatically generated">
            <a:extLst>
              <a:ext uri="{FF2B5EF4-FFF2-40B4-BE49-F238E27FC236}">
                <a16:creationId xmlns:a16="http://schemas.microsoft.com/office/drawing/2014/main" id="{E23BE000-6140-8A81-8D89-B95FA69F48EA}"/>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r="50000"/>
          <a:stretch/>
        </p:blipFill>
        <p:spPr>
          <a:xfrm>
            <a:off x="0" y="0"/>
            <a:ext cx="4572000" cy="5143500"/>
          </a:xfrm>
          <a:prstGeom prst="rect">
            <a:avLst/>
          </a:prstGeom>
        </p:spPr>
      </p:pic>
      <p:sp>
        <p:nvSpPr>
          <p:cNvPr id="2" name="Title 1"/>
          <p:cNvSpPr>
            <a:spLocks noGrp="1"/>
          </p:cNvSpPr>
          <p:nvPr>
            <p:ph type="title"/>
          </p:nvPr>
        </p:nvSpPr>
        <p:spPr>
          <a:xfrm>
            <a:off x="629840" y="328940"/>
            <a:ext cx="3586561" cy="1200150"/>
          </a:xfrm>
        </p:spPr>
        <p:txBody>
          <a:bodyPr anchor="t"/>
          <a:lstStyle>
            <a:lvl1pPr>
              <a:defRPr sz="2390">
                <a:solidFill>
                  <a:schemeClr val="accent6"/>
                </a:solidFill>
              </a:defRPr>
            </a:lvl1pPr>
          </a:lstStyle>
          <a:p>
            <a:r>
              <a:rPr lang="en-GB"/>
              <a:t>Click to edit Master title style</a:t>
            </a:r>
            <a:endParaRPr lang="en-US"/>
          </a:p>
        </p:txBody>
      </p:sp>
      <p:sp>
        <p:nvSpPr>
          <p:cNvPr id="3" name="Picture Placeholder 2"/>
          <p:cNvSpPr>
            <a:spLocks noGrp="1" noChangeAspect="1"/>
          </p:cNvSpPr>
          <p:nvPr>
            <p:ph type="pic" idx="1"/>
          </p:nvPr>
        </p:nvSpPr>
        <p:spPr>
          <a:xfrm>
            <a:off x="4927599" y="928914"/>
            <a:ext cx="3588941" cy="3466876"/>
          </a:xfrm>
        </p:spPr>
        <p:txBody>
          <a:bodyPr anchor="t"/>
          <a:lstStyle>
            <a:lvl1pPr marL="0" indent="0">
              <a:buNone/>
              <a:defRPr sz="2390">
                <a:solidFill>
                  <a:schemeClr val="tx1"/>
                </a:solidFill>
              </a:defRPr>
            </a:lvl1pPr>
            <a:lvl2pPr marL="341437" indent="0">
              <a:buNone/>
              <a:defRPr sz="2091"/>
            </a:lvl2pPr>
            <a:lvl3pPr marL="682874" indent="0">
              <a:buNone/>
              <a:defRPr sz="1792"/>
            </a:lvl3pPr>
            <a:lvl4pPr marL="1024311" indent="0">
              <a:buNone/>
              <a:defRPr sz="1494"/>
            </a:lvl4pPr>
            <a:lvl5pPr marL="1365748" indent="0">
              <a:buNone/>
              <a:defRPr sz="1494"/>
            </a:lvl5pPr>
            <a:lvl6pPr marL="1707185" indent="0">
              <a:buNone/>
              <a:defRPr sz="1494"/>
            </a:lvl6pPr>
            <a:lvl7pPr marL="2048622" indent="0">
              <a:buNone/>
              <a:defRPr sz="1494"/>
            </a:lvl7pPr>
            <a:lvl8pPr marL="2390059" indent="0">
              <a:buNone/>
              <a:defRPr sz="1494"/>
            </a:lvl8pPr>
            <a:lvl9pPr marL="2731496" indent="0">
              <a:buNone/>
              <a:defRPr sz="1494"/>
            </a:lvl9pPr>
          </a:lstStyle>
          <a:p>
            <a:r>
              <a:rPr lang="en-GB"/>
              <a:t>Click icon to add picture</a:t>
            </a:r>
            <a:endParaRPr lang="en-US"/>
          </a:p>
        </p:txBody>
      </p:sp>
      <p:sp>
        <p:nvSpPr>
          <p:cNvPr id="4" name="Text Placeholder 3"/>
          <p:cNvSpPr>
            <a:spLocks noGrp="1"/>
          </p:cNvSpPr>
          <p:nvPr>
            <p:ph type="body" sz="half" idx="2"/>
          </p:nvPr>
        </p:nvSpPr>
        <p:spPr>
          <a:xfrm>
            <a:off x="629840" y="1543051"/>
            <a:ext cx="3586561" cy="2858691"/>
          </a:xfrm>
        </p:spPr>
        <p:txBody>
          <a:bodyPr/>
          <a:lstStyle>
            <a:lvl1pPr marL="0" indent="0">
              <a:buNone/>
              <a:defRPr sz="1195">
                <a:solidFill>
                  <a:schemeClr val="accent6"/>
                </a:solidFill>
              </a:defRPr>
            </a:lvl1pPr>
            <a:lvl2pPr marL="341437" indent="0">
              <a:buNone/>
              <a:defRPr sz="1046"/>
            </a:lvl2pPr>
            <a:lvl3pPr marL="682874" indent="0">
              <a:buNone/>
              <a:defRPr sz="896"/>
            </a:lvl3pPr>
            <a:lvl4pPr marL="1024311" indent="0">
              <a:buNone/>
              <a:defRPr sz="747"/>
            </a:lvl4pPr>
            <a:lvl5pPr marL="1365748" indent="0">
              <a:buNone/>
              <a:defRPr sz="747"/>
            </a:lvl5pPr>
            <a:lvl6pPr marL="1707185" indent="0">
              <a:buNone/>
              <a:defRPr sz="747"/>
            </a:lvl6pPr>
            <a:lvl7pPr marL="2048622" indent="0">
              <a:buNone/>
              <a:defRPr sz="747"/>
            </a:lvl7pPr>
            <a:lvl8pPr marL="2390059" indent="0">
              <a:buNone/>
              <a:defRPr sz="747"/>
            </a:lvl8pPr>
            <a:lvl9pPr marL="2731496" indent="0">
              <a:buNone/>
              <a:defRPr sz="747"/>
            </a:lvl9pPr>
          </a:lstStyle>
          <a:p>
            <a:pPr lvl="0"/>
            <a:r>
              <a:rPr lang="en-GB"/>
              <a:t>Click to edit Master text styles</a:t>
            </a:r>
          </a:p>
        </p:txBody>
      </p:sp>
      <p:sp>
        <p:nvSpPr>
          <p:cNvPr id="5" name="Date Placeholder 4"/>
          <p:cNvSpPr>
            <a:spLocks noGrp="1"/>
          </p:cNvSpPr>
          <p:nvPr>
            <p:ph type="dt" sz="half" idx="10"/>
          </p:nvPr>
        </p:nvSpPr>
        <p:spPr/>
        <p:txBody>
          <a:bodyPr/>
          <a:lstStyle/>
          <a:p>
            <a:fld id="{EC0782F5-53BD-4049-8234-D39D0A170EC3}" type="datetimeFigureOut">
              <a:rPr lang="en-US" smtClean="0"/>
              <a:t>6/16/25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D7CA2-8B16-4BF9-AAD5-A703968CC5C3}" type="slidenum">
              <a:rPr lang="en-US" smtClean="0"/>
              <a:t>‹#›</a:t>
            </a:fld>
            <a:endParaRPr lang="en-US"/>
          </a:p>
        </p:txBody>
      </p:sp>
      <p:pic>
        <p:nvPicPr>
          <p:cNvPr id="8" name="Picture 7">
            <a:extLst>
              <a:ext uri="{FF2B5EF4-FFF2-40B4-BE49-F238E27FC236}">
                <a16:creationId xmlns:a16="http://schemas.microsoft.com/office/drawing/2014/main" id="{A90EE999-EE9B-0162-BD2F-6510758B55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4" cy="443216"/>
          </a:xfrm>
          <a:prstGeom prst="rect">
            <a:avLst/>
          </a:prstGeom>
        </p:spPr>
      </p:pic>
    </p:spTree>
    <p:extLst>
      <p:ext uri="{BB962C8B-B14F-4D97-AF65-F5344CB8AC3E}">
        <p14:creationId xmlns:p14="http://schemas.microsoft.com/office/powerpoint/2010/main" val="184061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ideways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795905"/>
            <a:ext cx="7886700" cy="813195"/>
          </a:xfrm>
        </p:spPr>
        <p:txBody>
          <a:bodyPr anchor="t">
            <a:normAutofit/>
          </a:bodyPr>
          <a:lstStyle>
            <a:lvl1pPr>
              <a:defRPr sz="3000">
                <a:solidFill>
                  <a:schemeClr val="accent6"/>
                </a:solidFill>
              </a:defRPr>
            </a:lvl1pPr>
          </a:lstStyle>
          <a:p>
            <a:r>
              <a:rPr lang="en-GB"/>
              <a:t>Click to edit Master title style</a:t>
            </a:r>
            <a:endParaRPr lang="en-US"/>
          </a:p>
        </p:txBody>
      </p:sp>
      <p:sp>
        <p:nvSpPr>
          <p:cNvPr id="3" name="Text Placeholder 2"/>
          <p:cNvSpPr>
            <a:spLocks noGrp="1"/>
          </p:cNvSpPr>
          <p:nvPr>
            <p:ph type="body" idx="1"/>
          </p:nvPr>
        </p:nvSpPr>
        <p:spPr>
          <a:xfrm>
            <a:off x="623888" y="1623061"/>
            <a:ext cx="7886700" cy="2944180"/>
          </a:xfrm>
        </p:spPr>
        <p:txBody>
          <a:bodyPr vert="vert">
            <a:normAutofit/>
          </a:bodyPr>
          <a:lstStyle>
            <a:lvl1pPr marL="0" indent="0">
              <a:buNone/>
              <a:defRPr sz="2000">
                <a:solidFill>
                  <a:schemeClr val="accent6"/>
                </a:solidFill>
              </a:defRPr>
            </a:lvl1pPr>
            <a:lvl2pPr marL="341437" indent="0">
              <a:buNone/>
              <a:defRPr sz="1494">
                <a:solidFill>
                  <a:schemeClr val="tx1">
                    <a:tint val="75000"/>
                  </a:schemeClr>
                </a:solidFill>
              </a:defRPr>
            </a:lvl2pPr>
            <a:lvl3pPr marL="682874" indent="0">
              <a:buNone/>
              <a:defRPr sz="1344">
                <a:solidFill>
                  <a:schemeClr val="tx1">
                    <a:tint val="75000"/>
                  </a:schemeClr>
                </a:solidFill>
              </a:defRPr>
            </a:lvl3pPr>
            <a:lvl4pPr marL="1024311" indent="0">
              <a:buNone/>
              <a:defRPr sz="1195">
                <a:solidFill>
                  <a:schemeClr val="tx1">
                    <a:tint val="75000"/>
                  </a:schemeClr>
                </a:solidFill>
              </a:defRPr>
            </a:lvl4pPr>
            <a:lvl5pPr marL="1365748" indent="0">
              <a:buNone/>
              <a:defRPr sz="1195">
                <a:solidFill>
                  <a:schemeClr val="tx1">
                    <a:tint val="75000"/>
                  </a:schemeClr>
                </a:solidFill>
              </a:defRPr>
            </a:lvl5pPr>
            <a:lvl6pPr marL="1707185" indent="0">
              <a:buNone/>
              <a:defRPr sz="1195">
                <a:solidFill>
                  <a:schemeClr val="tx1">
                    <a:tint val="75000"/>
                  </a:schemeClr>
                </a:solidFill>
              </a:defRPr>
            </a:lvl6pPr>
            <a:lvl7pPr marL="2048622" indent="0">
              <a:buNone/>
              <a:defRPr sz="1195">
                <a:solidFill>
                  <a:schemeClr val="tx1">
                    <a:tint val="75000"/>
                  </a:schemeClr>
                </a:solidFill>
              </a:defRPr>
            </a:lvl7pPr>
            <a:lvl8pPr marL="2390059" indent="0">
              <a:buNone/>
              <a:defRPr sz="1195">
                <a:solidFill>
                  <a:schemeClr val="tx1">
                    <a:tint val="75000"/>
                  </a:schemeClr>
                </a:solidFill>
              </a:defRPr>
            </a:lvl8pPr>
            <a:lvl9pPr marL="2731496" indent="0">
              <a:buNone/>
              <a:defRPr sz="1195">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pic>
        <p:nvPicPr>
          <p:cNvPr id="7" name="Picture 6">
            <a:extLst>
              <a:ext uri="{FF2B5EF4-FFF2-40B4-BE49-F238E27FC236}">
                <a16:creationId xmlns:a16="http://schemas.microsoft.com/office/drawing/2014/main" id="{5BE4D0C1-FD50-5EFB-117C-33533E1380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spTree>
    <p:extLst>
      <p:ext uri="{BB962C8B-B14F-4D97-AF65-F5344CB8AC3E}">
        <p14:creationId xmlns:p14="http://schemas.microsoft.com/office/powerpoint/2010/main" val="1109675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dewaysNo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868681"/>
            <a:ext cx="7886700" cy="3698560"/>
          </a:xfrm>
        </p:spPr>
        <p:txBody>
          <a:bodyPr vert="vert">
            <a:normAutofit/>
          </a:bodyPr>
          <a:lstStyle>
            <a:lvl1pPr marL="0" indent="0">
              <a:buNone/>
              <a:defRPr sz="2000">
                <a:solidFill>
                  <a:schemeClr val="accent6"/>
                </a:solidFill>
              </a:defRPr>
            </a:lvl1pPr>
            <a:lvl2pPr marL="341437" indent="0">
              <a:buNone/>
              <a:defRPr sz="1494">
                <a:solidFill>
                  <a:schemeClr val="tx1">
                    <a:tint val="75000"/>
                  </a:schemeClr>
                </a:solidFill>
              </a:defRPr>
            </a:lvl2pPr>
            <a:lvl3pPr marL="682874" indent="0">
              <a:buNone/>
              <a:defRPr sz="1344">
                <a:solidFill>
                  <a:schemeClr val="tx1">
                    <a:tint val="75000"/>
                  </a:schemeClr>
                </a:solidFill>
              </a:defRPr>
            </a:lvl3pPr>
            <a:lvl4pPr marL="1024311" indent="0">
              <a:buNone/>
              <a:defRPr sz="1195">
                <a:solidFill>
                  <a:schemeClr val="tx1">
                    <a:tint val="75000"/>
                  </a:schemeClr>
                </a:solidFill>
              </a:defRPr>
            </a:lvl4pPr>
            <a:lvl5pPr marL="1365748" indent="0">
              <a:buNone/>
              <a:defRPr sz="1195">
                <a:solidFill>
                  <a:schemeClr val="tx1">
                    <a:tint val="75000"/>
                  </a:schemeClr>
                </a:solidFill>
              </a:defRPr>
            </a:lvl5pPr>
            <a:lvl6pPr marL="1707185" indent="0">
              <a:buNone/>
              <a:defRPr sz="1195">
                <a:solidFill>
                  <a:schemeClr val="tx1">
                    <a:tint val="75000"/>
                  </a:schemeClr>
                </a:solidFill>
              </a:defRPr>
            </a:lvl6pPr>
            <a:lvl7pPr marL="2048622" indent="0">
              <a:buNone/>
              <a:defRPr sz="1195">
                <a:solidFill>
                  <a:schemeClr val="tx1">
                    <a:tint val="75000"/>
                  </a:schemeClr>
                </a:solidFill>
              </a:defRPr>
            </a:lvl7pPr>
            <a:lvl8pPr marL="2390059" indent="0">
              <a:buNone/>
              <a:defRPr sz="1195">
                <a:solidFill>
                  <a:schemeClr val="tx1">
                    <a:tint val="75000"/>
                  </a:schemeClr>
                </a:solidFill>
              </a:defRPr>
            </a:lvl8pPr>
            <a:lvl9pPr marL="2731496" indent="0">
              <a:buNone/>
              <a:defRPr sz="1195">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pic>
        <p:nvPicPr>
          <p:cNvPr id="2" name="Picture 1">
            <a:extLst>
              <a:ext uri="{FF2B5EF4-FFF2-40B4-BE49-F238E27FC236}">
                <a16:creationId xmlns:a16="http://schemas.microsoft.com/office/drawing/2014/main" id="{9E74B033-DBB1-B7AF-52BC-E689CFD74B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spTree>
    <p:extLst>
      <p:ext uri="{BB962C8B-B14F-4D97-AF65-F5344CB8AC3E}">
        <p14:creationId xmlns:p14="http://schemas.microsoft.com/office/powerpoint/2010/main" val="3549601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_Grey">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782F5-53BD-4049-8234-D39D0A170EC3}" type="datetimeFigureOut">
              <a:rPr lang="en-US" smtClean="0"/>
              <a:t>6/16/25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AD7CA2-8B16-4BF9-AAD5-A703968CC5C3}" type="slidenum">
              <a:rPr lang="en-US" smtClean="0"/>
              <a:t>‹#›</a:t>
            </a:fld>
            <a:endParaRPr lang="en-US"/>
          </a:p>
        </p:txBody>
      </p:sp>
      <p:pic>
        <p:nvPicPr>
          <p:cNvPr id="5" name="Picture 4">
            <a:extLst>
              <a:ext uri="{FF2B5EF4-FFF2-40B4-BE49-F238E27FC236}">
                <a16:creationId xmlns:a16="http://schemas.microsoft.com/office/drawing/2014/main" id="{D4EDF90A-BD16-43DC-D8DC-5EDB0DBB03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44645" y="199874"/>
            <a:ext cx="941834" cy="443216"/>
          </a:xfrm>
          <a:prstGeom prst="rect">
            <a:avLst/>
          </a:prstGeom>
        </p:spPr>
      </p:pic>
    </p:spTree>
    <p:extLst>
      <p:ext uri="{BB962C8B-B14F-4D97-AF65-F5344CB8AC3E}">
        <p14:creationId xmlns:p14="http://schemas.microsoft.com/office/powerpoint/2010/main" val="38788483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Laptops">
    <p:bg>
      <p:bgPr>
        <a:solidFill>
          <a:schemeClr val="bg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08760D8-2420-E49D-339B-915C58E979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57" y="870323"/>
            <a:ext cx="3033880" cy="1646720"/>
          </a:xfrm>
          <a:prstGeom prst="rect">
            <a:avLst/>
          </a:prstGeom>
        </p:spPr>
      </p:pic>
      <p:sp>
        <p:nvSpPr>
          <p:cNvPr id="2" name="Date Placeholder 1"/>
          <p:cNvSpPr>
            <a:spLocks noGrp="1"/>
          </p:cNvSpPr>
          <p:nvPr>
            <p:ph type="dt" sz="half" idx="10"/>
          </p:nvPr>
        </p:nvSpPr>
        <p:spPr/>
        <p:txBody>
          <a:bodyPr/>
          <a:lstStyle/>
          <a:p>
            <a:fld id="{EC0782F5-53BD-4049-8234-D39D0A170EC3}" type="datetimeFigureOut">
              <a:rPr lang="en-US" smtClean="0"/>
              <a:t>6/16/25</a:t>
            </a:fld>
            <a:endParaRPr lang="en-US"/>
          </a:p>
        </p:txBody>
      </p:sp>
      <p:sp>
        <p:nvSpPr>
          <p:cNvPr id="3" name="Footer Placeholder 2"/>
          <p:cNvSpPr>
            <a:spLocks noGrp="1"/>
          </p:cNvSpPr>
          <p:nvPr>
            <p:ph type="ftr" sz="quarter" idx="11"/>
          </p:nvPr>
        </p:nvSpPr>
        <p:spPr/>
        <p:txBody>
          <a:bodyPr/>
          <a:lstStyle/>
          <a:p>
            <a:endParaRPr lang="en-US"/>
          </a:p>
        </p:txBody>
      </p:sp>
      <p:pic>
        <p:nvPicPr>
          <p:cNvPr id="26" name="Picture 25">
            <a:extLst>
              <a:ext uri="{FF2B5EF4-FFF2-40B4-BE49-F238E27FC236}">
                <a16:creationId xmlns:a16="http://schemas.microsoft.com/office/drawing/2014/main" id="{D6D09257-C307-CBC5-3CDF-FEE22A42C4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257" y="2548281"/>
            <a:ext cx="3033880" cy="1646720"/>
          </a:xfrm>
          <a:prstGeom prst="rect">
            <a:avLst/>
          </a:prstGeom>
        </p:spPr>
      </p:pic>
      <p:sp>
        <p:nvSpPr>
          <p:cNvPr id="4" name="Slide Number Placeholder 3"/>
          <p:cNvSpPr>
            <a:spLocks noGrp="1"/>
          </p:cNvSpPr>
          <p:nvPr>
            <p:ph type="sldNum" sz="quarter" idx="12"/>
          </p:nvPr>
        </p:nvSpPr>
        <p:spPr/>
        <p:txBody>
          <a:bodyPr/>
          <a:lstStyle/>
          <a:p>
            <a:fld id="{18AD7CA2-8B16-4BF9-AAD5-A703968CC5C3}" type="slidenum">
              <a:rPr lang="en-US" smtClean="0"/>
              <a:t>‹#›</a:t>
            </a:fld>
            <a:endParaRPr lang="en-US"/>
          </a:p>
        </p:txBody>
      </p:sp>
      <p:sp>
        <p:nvSpPr>
          <p:cNvPr id="29" name="Picture Placeholder 28">
            <a:extLst>
              <a:ext uri="{FF2B5EF4-FFF2-40B4-BE49-F238E27FC236}">
                <a16:creationId xmlns:a16="http://schemas.microsoft.com/office/drawing/2014/main" id="{31CF10FF-E9A6-6242-B864-634FAE6C2D04}"/>
              </a:ext>
            </a:extLst>
          </p:cNvPr>
          <p:cNvSpPr>
            <a:spLocks noGrp="1"/>
          </p:cNvSpPr>
          <p:nvPr>
            <p:ph type="pic" sz="quarter" idx="13"/>
          </p:nvPr>
        </p:nvSpPr>
        <p:spPr>
          <a:xfrm>
            <a:off x="4335463" y="1004888"/>
            <a:ext cx="382587" cy="382587"/>
          </a:xfrm>
        </p:spPr>
        <p:txBody>
          <a:bodyPr>
            <a:normAutofit/>
          </a:bodyPr>
          <a:lstStyle>
            <a:lvl1pPr>
              <a:defRPr sz="100"/>
            </a:lvl1pPr>
          </a:lstStyle>
          <a:p>
            <a:r>
              <a:rPr lang="en-GB"/>
              <a:t>Click icon to add picture</a:t>
            </a:r>
            <a:endParaRPr lang="en-US"/>
          </a:p>
        </p:txBody>
      </p:sp>
      <p:sp>
        <p:nvSpPr>
          <p:cNvPr id="30" name="Picture Placeholder 28">
            <a:extLst>
              <a:ext uri="{FF2B5EF4-FFF2-40B4-BE49-F238E27FC236}">
                <a16:creationId xmlns:a16="http://schemas.microsoft.com/office/drawing/2014/main" id="{ECB07405-DC62-A841-57C6-B49F1A12D95D}"/>
              </a:ext>
            </a:extLst>
          </p:cNvPr>
          <p:cNvSpPr>
            <a:spLocks noGrp="1"/>
          </p:cNvSpPr>
          <p:nvPr>
            <p:ph type="pic" sz="quarter" idx="14"/>
          </p:nvPr>
        </p:nvSpPr>
        <p:spPr>
          <a:xfrm>
            <a:off x="4335463" y="2612231"/>
            <a:ext cx="382587" cy="382587"/>
          </a:xfrm>
        </p:spPr>
        <p:txBody>
          <a:bodyPr>
            <a:normAutofit/>
          </a:bodyPr>
          <a:lstStyle>
            <a:lvl1pPr>
              <a:defRPr sz="100"/>
            </a:lvl1pPr>
          </a:lstStyle>
          <a:p>
            <a:r>
              <a:rPr lang="en-GB"/>
              <a:t>Click icon to add picture</a:t>
            </a:r>
            <a:endParaRPr lang="en-US"/>
          </a:p>
        </p:txBody>
      </p:sp>
      <p:sp>
        <p:nvSpPr>
          <p:cNvPr id="32" name="Text Placeholder 31">
            <a:extLst>
              <a:ext uri="{FF2B5EF4-FFF2-40B4-BE49-F238E27FC236}">
                <a16:creationId xmlns:a16="http://schemas.microsoft.com/office/drawing/2014/main" id="{4B828744-165D-0EF1-8004-1AB51C2DC778}"/>
              </a:ext>
            </a:extLst>
          </p:cNvPr>
          <p:cNvSpPr>
            <a:spLocks noGrp="1"/>
          </p:cNvSpPr>
          <p:nvPr>
            <p:ph type="body" sz="quarter" idx="15" hasCustomPrompt="1"/>
          </p:nvPr>
        </p:nvSpPr>
        <p:spPr>
          <a:xfrm>
            <a:off x="4723167" y="1071445"/>
            <a:ext cx="1725612" cy="182563"/>
          </a:xfrm>
        </p:spPr>
        <p:txBody>
          <a:bodyPr>
            <a:noAutofit/>
          </a:bodyPr>
          <a:lstStyle>
            <a:lvl1pPr>
              <a:defRPr sz="1200">
                <a:solidFill>
                  <a:srgbClr val="0043B9"/>
                </a:solidFill>
                <a:latin typeface="+mj-lt"/>
              </a:defRPr>
            </a:lvl1pPr>
          </a:lstStyle>
          <a:p>
            <a:pPr lvl="0"/>
            <a:r>
              <a:rPr lang="en-US"/>
              <a:t>Bullet 1</a:t>
            </a:r>
          </a:p>
        </p:txBody>
      </p:sp>
      <p:sp>
        <p:nvSpPr>
          <p:cNvPr id="33" name="Text Placeholder 31">
            <a:extLst>
              <a:ext uri="{FF2B5EF4-FFF2-40B4-BE49-F238E27FC236}">
                <a16:creationId xmlns:a16="http://schemas.microsoft.com/office/drawing/2014/main" id="{659CF1AD-E8A0-4595-8214-A905C7E1A82A}"/>
              </a:ext>
            </a:extLst>
          </p:cNvPr>
          <p:cNvSpPr>
            <a:spLocks noGrp="1"/>
          </p:cNvSpPr>
          <p:nvPr>
            <p:ph type="body" sz="quarter" idx="16" hasCustomPrompt="1"/>
          </p:nvPr>
        </p:nvSpPr>
        <p:spPr>
          <a:xfrm>
            <a:off x="4723167" y="2687695"/>
            <a:ext cx="1725612" cy="182563"/>
          </a:xfrm>
        </p:spPr>
        <p:txBody>
          <a:bodyPr>
            <a:noAutofit/>
          </a:bodyPr>
          <a:lstStyle>
            <a:lvl1pPr>
              <a:defRPr sz="1200">
                <a:solidFill>
                  <a:srgbClr val="0043B9"/>
                </a:solidFill>
                <a:latin typeface="+mj-lt"/>
              </a:defRPr>
            </a:lvl1pPr>
          </a:lstStyle>
          <a:p>
            <a:pPr lvl="0"/>
            <a:r>
              <a:rPr lang="en-US"/>
              <a:t>Bullet 2</a:t>
            </a:r>
          </a:p>
        </p:txBody>
      </p:sp>
      <p:sp>
        <p:nvSpPr>
          <p:cNvPr id="35" name="Text Placeholder 34">
            <a:extLst>
              <a:ext uri="{FF2B5EF4-FFF2-40B4-BE49-F238E27FC236}">
                <a16:creationId xmlns:a16="http://schemas.microsoft.com/office/drawing/2014/main" id="{68314529-36B1-FFC6-92C0-176F6A9A94DC}"/>
              </a:ext>
            </a:extLst>
          </p:cNvPr>
          <p:cNvSpPr>
            <a:spLocks noGrp="1"/>
          </p:cNvSpPr>
          <p:nvPr>
            <p:ph type="body" sz="quarter" idx="17"/>
          </p:nvPr>
        </p:nvSpPr>
        <p:spPr>
          <a:xfrm>
            <a:off x="4718050" y="3022189"/>
            <a:ext cx="3308350" cy="811212"/>
          </a:xfrm>
        </p:spPr>
        <p:txBody>
          <a:bodyPr>
            <a:normAutofit/>
          </a:bodyPr>
          <a:lstStyle>
            <a:lvl1pPr>
              <a:defRPr sz="1000">
                <a:solidFill>
                  <a:srgbClr val="7F7F7F"/>
                </a:solidFill>
              </a:defRPr>
            </a:lvl1pPr>
            <a:lvl2pPr>
              <a:defRPr>
                <a:solidFill>
                  <a:srgbClr val="7F7F7F"/>
                </a:solidFill>
              </a:defRPr>
            </a:lvl2pPr>
            <a:lvl3pPr>
              <a:defRPr>
                <a:solidFill>
                  <a:srgbClr val="7F7F7F"/>
                </a:solidFill>
              </a:defRPr>
            </a:lvl3pPr>
            <a:lvl4pPr>
              <a:defRPr>
                <a:solidFill>
                  <a:srgbClr val="7F7F7F"/>
                </a:solidFill>
              </a:defRPr>
            </a:lvl4pPr>
            <a:lvl5pPr>
              <a:defRPr>
                <a:solidFill>
                  <a:srgbClr val="7F7F7F"/>
                </a:solidFill>
              </a:defRPr>
            </a:lvl5pPr>
          </a:lstStyle>
          <a:p>
            <a:pPr lvl="0"/>
            <a:r>
              <a:rPr lang="en-GB"/>
              <a:t>Click to edit Master text styles</a:t>
            </a:r>
          </a:p>
        </p:txBody>
      </p:sp>
      <p:sp>
        <p:nvSpPr>
          <p:cNvPr id="36" name="Text Placeholder 34">
            <a:extLst>
              <a:ext uri="{FF2B5EF4-FFF2-40B4-BE49-F238E27FC236}">
                <a16:creationId xmlns:a16="http://schemas.microsoft.com/office/drawing/2014/main" id="{5AAF1438-C246-0D0E-F185-BFDE34C57311}"/>
              </a:ext>
            </a:extLst>
          </p:cNvPr>
          <p:cNvSpPr>
            <a:spLocks noGrp="1"/>
          </p:cNvSpPr>
          <p:nvPr>
            <p:ph type="body" sz="quarter" idx="18"/>
          </p:nvPr>
        </p:nvSpPr>
        <p:spPr>
          <a:xfrm>
            <a:off x="4718050" y="1400313"/>
            <a:ext cx="3308350" cy="973494"/>
          </a:xfrm>
        </p:spPr>
        <p:txBody>
          <a:bodyPr>
            <a:normAutofit/>
          </a:bodyPr>
          <a:lstStyle>
            <a:lvl1pPr>
              <a:defRPr sz="1000">
                <a:solidFill>
                  <a:srgbClr val="7F7F7F"/>
                </a:solidFill>
              </a:defRPr>
            </a:lvl1pPr>
            <a:lvl2pPr>
              <a:defRPr>
                <a:solidFill>
                  <a:srgbClr val="7F7F7F"/>
                </a:solidFill>
              </a:defRPr>
            </a:lvl2pPr>
            <a:lvl3pPr>
              <a:defRPr>
                <a:solidFill>
                  <a:srgbClr val="7F7F7F"/>
                </a:solidFill>
              </a:defRPr>
            </a:lvl3pPr>
            <a:lvl4pPr>
              <a:defRPr>
                <a:solidFill>
                  <a:srgbClr val="7F7F7F"/>
                </a:solidFill>
              </a:defRPr>
            </a:lvl4pPr>
            <a:lvl5pPr>
              <a:defRPr>
                <a:solidFill>
                  <a:srgbClr val="7F7F7F"/>
                </a:solidFill>
              </a:defRPr>
            </a:lvl5pPr>
          </a:lstStyle>
          <a:p>
            <a:pPr lvl="0"/>
            <a:r>
              <a:rPr lang="en-GB"/>
              <a:t>Click to edit Master text styles</a:t>
            </a:r>
          </a:p>
        </p:txBody>
      </p:sp>
      <p:sp>
        <p:nvSpPr>
          <p:cNvPr id="39" name="Text Placeholder 34">
            <a:extLst>
              <a:ext uri="{FF2B5EF4-FFF2-40B4-BE49-F238E27FC236}">
                <a16:creationId xmlns:a16="http://schemas.microsoft.com/office/drawing/2014/main" id="{3EF2CE19-F87A-819E-4991-F59302D41C95}"/>
              </a:ext>
            </a:extLst>
          </p:cNvPr>
          <p:cNvSpPr>
            <a:spLocks noGrp="1"/>
          </p:cNvSpPr>
          <p:nvPr>
            <p:ph type="body" sz="quarter" idx="19"/>
          </p:nvPr>
        </p:nvSpPr>
        <p:spPr>
          <a:xfrm>
            <a:off x="4992865" y="3833401"/>
            <a:ext cx="3085344" cy="386174"/>
          </a:xfrm>
        </p:spPr>
        <p:txBody>
          <a:bodyPr>
            <a:normAutofit/>
          </a:bodyPr>
          <a:lstStyle>
            <a:lvl1pPr>
              <a:defRPr sz="1000">
                <a:solidFill>
                  <a:srgbClr val="7F7F7F"/>
                </a:solidFill>
                <a:latin typeface="+mj-lt"/>
              </a:defRPr>
            </a:lvl1pPr>
            <a:lvl2pPr>
              <a:defRPr>
                <a:solidFill>
                  <a:srgbClr val="7F7F7F"/>
                </a:solidFill>
              </a:defRPr>
            </a:lvl2pPr>
            <a:lvl3pPr>
              <a:defRPr>
                <a:solidFill>
                  <a:srgbClr val="7F7F7F"/>
                </a:solidFill>
              </a:defRPr>
            </a:lvl3pPr>
            <a:lvl4pPr>
              <a:defRPr>
                <a:solidFill>
                  <a:srgbClr val="7F7F7F"/>
                </a:solidFill>
              </a:defRPr>
            </a:lvl4pPr>
            <a:lvl5pPr>
              <a:defRPr>
                <a:solidFill>
                  <a:srgbClr val="7F7F7F"/>
                </a:solidFill>
              </a:defRPr>
            </a:lvl5pPr>
          </a:lstStyle>
          <a:p>
            <a:pPr lvl="0"/>
            <a:r>
              <a:rPr lang="en-GB"/>
              <a:t>Click to edit Master text styles</a:t>
            </a:r>
          </a:p>
        </p:txBody>
      </p:sp>
      <p:sp>
        <p:nvSpPr>
          <p:cNvPr id="42" name="Picture Placeholder 41">
            <a:extLst>
              <a:ext uri="{FF2B5EF4-FFF2-40B4-BE49-F238E27FC236}">
                <a16:creationId xmlns:a16="http://schemas.microsoft.com/office/drawing/2014/main" id="{1BBE6AF0-BC01-036B-3C00-687FCEA08711}"/>
              </a:ext>
            </a:extLst>
          </p:cNvPr>
          <p:cNvSpPr>
            <a:spLocks noGrp="1"/>
          </p:cNvSpPr>
          <p:nvPr>
            <p:ph type="pic" sz="quarter" idx="20"/>
          </p:nvPr>
        </p:nvSpPr>
        <p:spPr>
          <a:xfrm>
            <a:off x="1551180" y="1004888"/>
            <a:ext cx="2203310" cy="1284140"/>
          </a:xfrm>
          <a:solidFill>
            <a:schemeClr val="tx1"/>
          </a:solidFill>
        </p:spPr>
        <p:txBody>
          <a:bodyPr/>
          <a:lstStyle>
            <a:lvl1pPr>
              <a:defRPr>
                <a:solidFill>
                  <a:schemeClr val="tx1"/>
                </a:solidFill>
              </a:defRPr>
            </a:lvl1pPr>
          </a:lstStyle>
          <a:p>
            <a:r>
              <a:rPr lang="en-GB"/>
              <a:t>Click icon to add picture</a:t>
            </a:r>
            <a:endParaRPr lang="en-US"/>
          </a:p>
        </p:txBody>
      </p:sp>
      <p:sp>
        <p:nvSpPr>
          <p:cNvPr id="43" name="Picture Placeholder 41">
            <a:extLst>
              <a:ext uri="{FF2B5EF4-FFF2-40B4-BE49-F238E27FC236}">
                <a16:creationId xmlns:a16="http://schemas.microsoft.com/office/drawing/2014/main" id="{4C2E0F8E-1F52-8359-2F66-5446753FA648}"/>
              </a:ext>
            </a:extLst>
          </p:cNvPr>
          <p:cNvSpPr>
            <a:spLocks noGrp="1"/>
          </p:cNvSpPr>
          <p:nvPr>
            <p:ph type="pic" sz="quarter" idx="21"/>
          </p:nvPr>
        </p:nvSpPr>
        <p:spPr>
          <a:xfrm>
            <a:off x="1551180" y="2683104"/>
            <a:ext cx="2203310" cy="1284140"/>
          </a:xfrm>
          <a:solidFill>
            <a:schemeClr val="tx1"/>
          </a:solidFill>
        </p:spPr>
        <p:txBody>
          <a:bodyPr/>
          <a:lstStyle>
            <a:lvl1pPr>
              <a:defRPr>
                <a:solidFill>
                  <a:schemeClr val="tx1"/>
                </a:solidFill>
              </a:defRPr>
            </a:lvl1pPr>
          </a:lstStyle>
          <a:p>
            <a:r>
              <a:rPr lang="en-GB"/>
              <a:t>Click icon to add picture</a:t>
            </a:r>
            <a:endParaRPr lang="en-US"/>
          </a:p>
        </p:txBody>
      </p:sp>
      <p:cxnSp>
        <p:nvCxnSpPr>
          <p:cNvPr id="45" name="Straight Connector 44">
            <a:extLst>
              <a:ext uri="{FF2B5EF4-FFF2-40B4-BE49-F238E27FC236}">
                <a16:creationId xmlns:a16="http://schemas.microsoft.com/office/drawing/2014/main" id="{5469FF36-BF41-754E-EC35-90CE67584E07}"/>
              </a:ext>
            </a:extLst>
          </p:cNvPr>
          <p:cNvCxnSpPr>
            <a:cxnSpLocks/>
          </p:cNvCxnSpPr>
          <p:nvPr userDrawn="1"/>
        </p:nvCxnSpPr>
        <p:spPr>
          <a:xfrm>
            <a:off x="4526757" y="1443146"/>
            <a:ext cx="0" cy="111341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56A2B754-DE8A-4B46-9300-ABD246AC6004}"/>
              </a:ext>
            </a:extLst>
          </p:cNvPr>
          <p:cNvCxnSpPr>
            <a:stCxn id="30" idx="2"/>
            <a:endCxn id="39" idx="1"/>
          </p:cNvCxnSpPr>
          <p:nvPr userDrawn="1"/>
        </p:nvCxnSpPr>
        <p:spPr>
          <a:xfrm rot="16200000" flipH="1">
            <a:off x="4290870" y="3298786"/>
            <a:ext cx="937882" cy="42373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0" name="Title 1">
            <a:extLst>
              <a:ext uri="{FF2B5EF4-FFF2-40B4-BE49-F238E27FC236}">
                <a16:creationId xmlns:a16="http://schemas.microsoft.com/office/drawing/2014/main" id="{4A0DC32E-0AE9-676E-A9DD-8FA09A00BC54}"/>
              </a:ext>
            </a:extLst>
          </p:cNvPr>
          <p:cNvSpPr>
            <a:spLocks noGrp="1"/>
          </p:cNvSpPr>
          <p:nvPr>
            <p:ph type="title" hasCustomPrompt="1"/>
          </p:nvPr>
        </p:nvSpPr>
        <p:spPr>
          <a:xfrm>
            <a:off x="1057870" y="356151"/>
            <a:ext cx="6098580" cy="269187"/>
          </a:xfrm>
        </p:spPr>
        <p:txBody>
          <a:bodyPr anchor="t">
            <a:normAutofit/>
          </a:bodyPr>
          <a:lstStyle>
            <a:lvl1pPr>
              <a:defRPr sz="2000">
                <a:solidFill>
                  <a:srgbClr val="0043B9"/>
                </a:solidFill>
              </a:defRPr>
            </a:lvl1pPr>
          </a:lstStyle>
          <a:p>
            <a:r>
              <a:rPr lang="en-US"/>
              <a:t>Title</a:t>
            </a:r>
          </a:p>
        </p:txBody>
      </p:sp>
      <p:pic>
        <p:nvPicPr>
          <p:cNvPr id="51" name="Picture 50">
            <a:extLst>
              <a:ext uri="{FF2B5EF4-FFF2-40B4-BE49-F238E27FC236}">
                <a16:creationId xmlns:a16="http://schemas.microsoft.com/office/drawing/2014/main" id="{63BB842A-939D-D15C-373E-A7B38C9B865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4" cy="443216"/>
          </a:xfrm>
          <a:prstGeom prst="rect">
            <a:avLst/>
          </a:prstGeom>
        </p:spPr>
      </p:pic>
    </p:spTree>
    <p:extLst>
      <p:ext uri="{BB962C8B-B14F-4D97-AF65-F5344CB8AC3E}">
        <p14:creationId xmlns:p14="http://schemas.microsoft.com/office/powerpoint/2010/main" val="347654789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Laptops">
    <p:bg>
      <p:bgPr>
        <a:solidFill>
          <a:schemeClr val="bg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08760D8-2420-E49D-339B-915C58E979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5452" y="545653"/>
            <a:ext cx="6893095" cy="3741414"/>
          </a:xfrm>
          <a:prstGeom prst="rect">
            <a:avLst/>
          </a:prstGeom>
        </p:spPr>
      </p:pic>
      <p:sp>
        <p:nvSpPr>
          <p:cNvPr id="2" name="Date Placeholder 1"/>
          <p:cNvSpPr>
            <a:spLocks noGrp="1"/>
          </p:cNvSpPr>
          <p:nvPr>
            <p:ph type="dt" sz="half" idx="10"/>
          </p:nvPr>
        </p:nvSpPr>
        <p:spPr/>
        <p:txBody>
          <a:bodyPr/>
          <a:lstStyle/>
          <a:p>
            <a:fld id="{EC0782F5-53BD-4049-8234-D39D0A170EC3}" type="datetimeFigureOut">
              <a:rPr lang="en-US" smtClean="0"/>
              <a:t>6/16/25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AD7CA2-8B16-4BF9-AAD5-A703968CC5C3}" type="slidenum">
              <a:rPr lang="en-US" smtClean="0"/>
              <a:t>‹#›</a:t>
            </a:fld>
            <a:endParaRPr lang="en-US"/>
          </a:p>
        </p:txBody>
      </p:sp>
      <p:sp>
        <p:nvSpPr>
          <p:cNvPr id="27" name="Title 1">
            <a:extLst>
              <a:ext uri="{FF2B5EF4-FFF2-40B4-BE49-F238E27FC236}">
                <a16:creationId xmlns:a16="http://schemas.microsoft.com/office/drawing/2014/main" id="{7C6C7B3E-E4A8-17AE-7952-2776961DAC84}"/>
              </a:ext>
            </a:extLst>
          </p:cNvPr>
          <p:cNvSpPr>
            <a:spLocks noGrp="1"/>
          </p:cNvSpPr>
          <p:nvPr>
            <p:ph type="title" hasCustomPrompt="1"/>
          </p:nvPr>
        </p:nvSpPr>
        <p:spPr>
          <a:xfrm>
            <a:off x="1057870" y="356151"/>
            <a:ext cx="6098580" cy="269187"/>
          </a:xfrm>
        </p:spPr>
        <p:txBody>
          <a:bodyPr anchor="t">
            <a:normAutofit/>
          </a:bodyPr>
          <a:lstStyle>
            <a:lvl1pPr>
              <a:defRPr sz="2000">
                <a:solidFill>
                  <a:srgbClr val="0043B9"/>
                </a:solidFill>
              </a:defRPr>
            </a:lvl1pPr>
          </a:lstStyle>
          <a:p>
            <a:r>
              <a:rPr lang="en-US"/>
              <a:t>Title</a:t>
            </a:r>
          </a:p>
        </p:txBody>
      </p:sp>
      <p:sp>
        <p:nvSpPr>
          <p:cNvPr id="33" name="Text Placeholder 31">
            <a:extLst>
              <a:ext uri="{FF2B5EF4-FFF2-40B4-BE49-F238E27FC236}">
                <a16:creationId xmlns:a16="http://schemas.microsoft.com/office/drawing/2014/main" id="{659CF1AD-E8A0-4595-8214-A905C7E1A82A}"/>
              </a:ext>
            </a:extLst>
          </p:cNvPr>
          <p:cNvSpPr>
            <a:spLocks noGrp="1"/>
          </p:cNvSpPr>
          <p:nvPr>
            <p:ph type="body" sz="quarter" idx="16" hasCustomPrompt="1"/>
          </p:nvPr>
        </p:nvSpPr>
        <p:spPr>
          <a:xfrm rot="16200000">
            <a:off x="444360" y="2116118"/>
            <a:ext cx="2560757" cy="284322"/>
          </a:xfrm>
        </p:spPr>
        <p:txBody>
          <a:bodyPr>
            <a:noAutofit/>
          </a:bodyPr>
          <a:lstStyle>
            <a:lvl1pPr>
              <a:defRPr sz="2000">
                <a:solidFill>
                  <a:srgbClr val="0043B9"/>
                </a:solidFill>
                <a:latin typeface="+mj-lt"/>
              </a:defRPr>
            </a:lvl1pPr>
          </a:lstStyle>
          <a:p>
            <a:pPr lvl="0"/>
            <a:r>
              <a:rPr lang="en-US"/>
              <a:t>Bullet 1</a:t>
            </a:r>
          </a:p>
        </p:txBody>
      </p:sp>
      <p:sp>
        <p:nvSpPr>
          <p:cNvPr id="42" name="Picture Placeholder 41">
            <a:extLst>
              <a:ext uri="{FF2B5EF4-FFF2-40B4-BE49-F238E27FC236}">
                <a16:creationId xmlns:a16="http://schemas.microsoft.com/office/drawing/2014/main" id="{1BBE6AF0-BC01-036B-3C00-687FCEA08711}"/>
              </a:ext>
            </a:extLst>
          </p:cNvPr>
          <p:cNvSpPr>
            <a:spLocks noGrp="1"/>
          </p:cNvSpPr>
          <p:nvPr>
            <p:ph type="pic" sz="quarter" idx="20"/>
          </p:nvPr>
        </p:nvSpPr>
        <p:spPr>
          <a:xfrm>
            <a:off x="2081695" y="904107"/>
            <a:ext cx="5006009" cy="2917617"/>
          </a:xfrm>
          <a:solidFill>
            <a:schemeClr val="tx1"/>
          </a:solidFill>
        </p:spPr>
        <p:txBody>
          <a:bodyPr/>
          <a:lstStyle>
            <a:lvl1pPr>
              <a:defRPr>
                <a:solidFill>
                  <a:schemeClr val="tx1"/>
                </a:solidFill>
              </a:defRPr>
            </a:lvl1pPr>
          </a:lstStyle>
          <a:p>
            <a:r>
              <a:rPr lang="en-GB"/>
              <a:t>Click icon to add picture</a:t>
            </a:r>
            <a:endParaRPr lang="en-US"/>
          </a:p>
        </p:txBody>
      </p:sp>
      <p:pic>
        <p:nvPicPr>
          <p:cNvPr id="5" name="Picture 4">
            <a:extLst>
              <a:ext uri="{FF2B5EF4-FFF2-40B4-BE49-F238E27FC236}">
                <a16:creationId xmlns:a16="http://schemas.microsoft.com/office/drawing/2014/main" id="{3D0A7ABA-C9BB-3BAF-73A2-841CBC91A0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4" cy="443216"/>
          </a:xfrm>
          <a:prstGeom prst="rect">
            <a:avLst/>
          </a:prstGeom>
        </p:spPr>
      </p:pic>
    </p:spTree>
    <p:extLst>
      <p:ext uri="{BB962C8B-B14F-4D97-AF65-F5344CB8AC3E}">
        <p14:creationId xmlns:p14="http://schemas.microsoft.com/office/powerpoint/2010/main" val="260533420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5450" y="273844"/>
            <a:ext cx="7238093" cy="994172"/>
          </a:xfrm>
        </p:spPr>
        <p:txBody>
          <a:bodyPr anchor="t">
            <a:normAutofit/>
          </a:bodyPr>
          <a:lstStyle>
            <a:lvl1pPr algn="l">
              <a:defRPr sz="2000" b="0" i="0">
                <a:solidFill>
                  <a:schemeClr val="accent6"/>
                </a:solidFill>
                <a:latin typeface="Trebuchet MS" panose="020B070302020209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425450" y="1268016"/>
            <a:ext cx="7886700" cy="3364706"/>
          </a:xfrm>
        </p:spPr>
        <p:txBody>
          <a:bodyPr>
            <a:normAutofit/>
          </a:bodyPr>
          <a:lstStyle>
            <a:lvl1pPr>
              <a:defRPr sz="2000">
                <a:solidFill>
                  <a:schemeClr val="accent6"/>
                </a:solidFill>
                <a:latin typeface="Verdana" panose="020B0604030504040204" pitchFamily="34" charset="0"/>
                <a:ea typeface="Verdana" panose="020B0604030504040204" pitchFamily="34" charset="0"/>
                <a:cs typeface="Verdana" panose="020B0604030504040204" pitchFamily="34" charset="0"/>
              </a:defRPr>
            </a:lvl1pPr>
            <a:lvl2pPr>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pic>
        <p:nvPicPr>
          <p:cNvPr id="7" name="Picture 6">
            <a:extLst>
              <a:ext uri="{FF2B5EF4-FFF2-40B4-BE49-F238E27FC236}">
                <a16:creationId xmlns:a16="http://schemas.microsoft.com/office/drawing/2014/main" id="{50372344-7425-5509-1109-FB888A9E851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spTree>
    <p:extLst>
      <p:ext uri="{BB962C8B-B14F-4D97-AF65-F5344CB8AC3E}">
        <p14:creationId xmlns:p14="http://schemas.microsoft.com/office/powerpoint/2010/main" val="684892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752D-412B-DD07-FE49-A559EF3A76CA}"/>
              </a:ext>
            </a:extLst>
          </p:cNvPr>
          <p:cNvSpPr>
            <a:spLocks noGrp="1"/>
          </p:cNvSpPr>
          <p:nvPr>
            <p:ph type="title"/>
          </p:nvPr>
        </p:nvSpPr>
        <p:spPr>
          <a:xfrm>
            <a:off x="264757" y="312634"/>
            <a:ext cx="7299617" cy="328423"/>
          </a:xfrm>
          <a:prstGeom prst="rect">
            <a:avLst/>
          </a:prstGeom>
        </p:spPr>
        <p:txBody>
          <a:bodyPr lIns="36000" rIns="72000">
            <a:noAutofit/>
          </a:bodyPr>
          <a:lstStyle>
            <a:lvl1pPr>
              <a:lnSpc>
                <a:spcPct val="110000"/>
              </a:lnSpc>
              <a:defRPr sz="2000"/>
            </a:lvl1pPr>
          </a:lstStyle>
          <a:p>
            <a:r>
              <a:rPr lang="en-GB"/>
              <a:t>Click to edit Master title style</a:t>
            </a:r>
            <a:endParaRPr lang="en-US"/>
          </a:p>
        </p:txBody>
      </p:sp>
    </p:spTree>
    <p:extLst>
      <p:ext uri="{BB962C8B-B14F-4D97-AF65-F5344CB8AC3E}">
        <p14:creationId xmlns:p14="http://schemas.microsoft.com/office/powerpoint/2010/main" val="2060216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6"/>
        <p:cNvGrpSpPr/>
        <p:nvPr/>
      </p:nvGrpSpPr>
      <p:grpSpPr>
        <a:xfrm>
          <a:off x="0" y="0"/>
          <a:ext cx="0" cy="0"/>
          <a:chOff x="0" y="0"/>
          <a:chExt cx="0" cy="0"/>
        </a:xfrm>
      </p:grpSpPr>
      <p:sp>
        <p:nvSpPr>
          <p:cNvPr id="17" name="Google Shape;17;p31"/>
          <p:cNvSpPr txBox="1">
            <a:spLocks noGrp="1"/>
          </p:cNvSpPr>
          <p:nvPr>
            <p:ph type="title"/>
          </p:nvPr>
        </p:nvSpPr>
        <p:spPr>
          <a:xfrm>
            <a:off x="311700" y="445025"/>
            <a:ext cx="8520525" cy="572625"/>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r>
              <a:rPr lang="en-US"/>
              <a:t>Click to edit Master title style</a:t>
            </a:r>
            <a:endParaRPr/>
          </a:p>
        </p:txBody>
      </p:sp>
      <p:sp>
        <p:nvSpPr>
          <p:cNvPr id="18" name="Google Shape;18;p31"/>
          <p:cNvSpPr txBox="1">
            <a:spLocks noGrp="1"/>
          </p:cNvSpPr>
          <p:nvPr>
            <p:ph type="sldNum" idx="12"/>
          </p:nvPr>
        </p:nvSpPr>
        <p:spPr>
          <a:xfrm>
            <a:off x="8472458" y="4663217"/>
            <a:ext cx="548775" cy="393525"/>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975" b="0" i="0" u="none" strike="noStrike" cap="none">
                <a:solidFill>
                  <a:schemeClr val="dk2"/>
                </a:solidFill>
                <a:latin typeface="Arial"/>
                <a:ea typeface="Arial"/>
                <a:cs typeface="Arial"/>
                <a:sym typeface="Arial"/>
              </a:defRPr>
            </a:lvl9pPr>
          </a:lstStyle>
          <a:p>
            <a:fld id="{DC8EB34A-2C78-47BE-B589-85C5F94A8630}" type="slidenum">
              <a:rPr lang="en-AU" smtClean="0"/>
              <a:t>‹#›</a:t>
            </a:fld>
            <a:endParaRPr lang="en-AU"/>
          </a:p>
        </p:txBody>
      </p:sp>
    </p:spTree>
    <p:extLst>
      <p:ext uri="{BB962C8B-B14F-4D97-AF65-F5344CB8AC3E}">
        <p14:creationId xmlns:p14="http://schemas.microsoft.com/office/powerpoint/2010/main" val="865310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sp>
        <p:nvSpPr>
          <p:cNvPr id="7" name="Title 1">
            <a:extLst>
              <a:ext uri="{FF2B5EF4-FFF2-40B4-BE49-F238E27FC236}">
                <a16:creationId xmlns:a16="http://schemas.microsoft.com/office/drawing/2014/main" id="{5A35AB18-FCDD-CC6C-FB4D-F13398641811}"/>
              </a:ext>
            </a:extLst>
          </p:cNvPr>
          <p:cNvSpPr>
            <a:spLocks noGrp="1"/>
          </p:cNvSpPr>
          <p:nvPr>
            <p:ph type="ctrTitle" idx="4294967295"/>
          </p:nvPr>
        </p:nvSpPr>
        <p:spPr>
          <a:xfrm>
            <a:off x="514351" y="2494471"/>
            <a:ext cx="3333750" cy="615445"/>
          </a:xfrm>
        </p:spPr>
        <p:txBody>
          <a:bodyPr>
            <a:normAutofit/>
          </a:bodyPr>
          <a:lstStyle>
            <a:lvl1pPr>
              <a:defRPr>
                <a:solidFill>
                  <a:schemeClr val="accent6"/>
                </a:solidFill>
              </a:defRPr>
            </a:lvl1pPr>
          </a:lstStyle>
          <a:p>
            <a:pPr algn="l"/>
            <a:r>
              <a:rPr lang="en-US" sz="2000" b="1">
                <a:solidFill>
                  <a:schemeClr val="accent6"/>
                </a:solidFill>
              </a:rPr>
              <a:t>Document Header</a:t>
            </a:r>
          </a:p>
        </p:txBody>
      </p:sp>
      <p:sp>
        <p:nvSpPr>
          <p:cNvPr id="8" name="Subtitle 2">
            <a:extLst>
              <a:ext uri="{FF2B5EF4-FFF2-40B4-BE49-F238E27FC236}">
                <a16:creationId xmlns:a16="http://schemas.microsoft.com/office/drawing/2014/main" id="{4BE58489-703F-5A55-6709-5ACC9C769436}"/>
              </a:ext>
            </a:extLst>
          </p:cNvPr>
          <p:cNvSpPr>
            <a:spLocks noGrp="1"/>
          </p:cNvSpPr>
          <p:nvPr>
            <p:ph type="subTitle" idx="4294967295"/>
          </p:nvPr>
        </p:nvSpPr>
        <p:spPr>
          <a:xfrm>
            <a:off x="522667" y="3249616"/>
            <a:ext cx="4049335" cy="1200151"/>
          </a:xfrm>
        </p:spPr>
        <p:txBody>
          <a:bodyPr>
            <a:normAutofit/>
          </a:bodyPr>
          <a:lstStyle>
            <a:lvl1pPr>
              <a:defRPr>
                <a:solidFill>
                  <a:schemeClr val="accent6"/>
                </a:solidFill>
              </a:defRPr>
            </a:lvl1pPr>
          </a:lstStyle>
          <a:p>
            <a:pPr algn="l"/>
            <a:r>
              <a:rPr lang="en-US" sz="2000">
                <a:solidFill>
                  <a:schemeClr val="accent6"/>
                </a:solidFill>
              </a:rPr>
              <a:t>Subtitle</a:t>
            </a:r>
          </a:p>
        </p:txBody>
      </p:sp>
      <p:pic>
        <p:nvPicPr>
          <p:cNvPr id="9" name="Picture 8">
            <a:extLst>
              <a:ext uri="{FF2B5EF4-FFF2-40B4-BE49-F238E27FC236}">
                <a16:creationId xmlns:a16="http://schemas.microsoft.com/office/drawing/2014/main" id="{6393283B-27C2-6F49-0A5A-45DAC6DAF1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5300" y="705779"/>
            <a:ext cx="1723074" cy="832925"/>
          </a:xfrm>
          <a:prstGeom prst="rect">
            <a:avLst/>
          </a:prstGeom>
        </p:spPr>
      </p:pic>
    </p:spTree>
    <p:extLst>
      <p:ext uri="{BB962C8B-B14F-4D97-AF65-F5344CB8AC3E}">
        <p14:creationId xmlns:p14="http://schemas.microsoft.com/office/powerpoint/2010/main" val="2757346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66864"/>
            <a:ext cx="7238093" cy="994172"/>
          </a:xfrm>
        </p:spPr>
        <p:txBody>
          <a:bodyPr anchor="b">
            <a:normAutofit/>
          </a:bodyPr>
          <a:lstStyle>
            <a:lvl1pPr algn="l">
              <a:defRPr sz="2000">
                <a:solidFill>
                  <a:schemeClr val="accent6"/>
                </a:solidFill>
              </a:defRPr>
            </a:lvl1pPr>
          </a:lstStyle>
          <a:p>
            <a:r>
              <a:rPr lang="en-US"/>
              <a:t>Click to edit Master title style</a:t>
            </a:r>
          </a:p>
        </p:txBody>
      </p:sp>
      <p:sp>
        <p:nvSpPr>
          <p:cNvPr id="3" name="Content Placeholder 2"/>
          <p:cNvSpPr>
            <a:spLocks noGrp="1"/>
          </p:cNvSpPr>
          <p:nvPr>
            <p:ph idx="1"/>
          </p:nvPr>
        </p:nvSpPr>
        <p:spPr>
          <a:xfrm>
            <a:off x="628650" y="1268016"/>
            <a:ext cx="7886700" cy="3364706"/>
          </a:xfrm>
        </p:spPr>
        <p:txBody>
          <a:bodyPr>
            <a:normAutofit/>
          </a:bodyPr>
          <a:lstStyle>
            <a:lvl1pPr>
              <a:defRPr sz="2000">
                <a:solidFill>
                  <a:schemeClr val="accent6"/>
                </a:solidFill>
              </a:defRPr>
            </a:lvl1pPr>
            <a:lvl2pPr>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pic>
        <p:nvPicPr>
          <p:cNvPr id="9" name="Picture 8" descr="Text&#10;&#10;Description automatically generated">
            <a:extLst>
              <a:ext uri="{FF2B5EF4-FFF2-40B4-BE49-F238E27FC236}">
                <a16:creationId xmlns:a16="http://schemas.microsoft.com/office/drawing/2014/main" id="{D978C7CD-F2C5-D2B8-19C4-7184087CAA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7223" y="185740"/>
            <a:ext cx="950732" cy="459579"/>
          </a:xfrm>
          <a:prstGeom prst="rect">
            <a:avLst/>
          </a:prstGeom>
        </p:spPr>
      </p:pic>
    </p:spTree>
    <p:extLst>
      <p:ext uri="{BB962C8B-B14F-4D97-AF65-F5344CB8AC3E}">
        <p14:creationId xmlns:p14="http://schemas.microsoft.com/office/powerpoint/2010/main" val="2455458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296265"/>
            <a:ext cx="7886700" cy="2139553"/>
          </a:xfrm>
        </p:spPr>
        <p:txBody>
          <a:bodyPr anchor="b">
            <a:normAutofit/>
          </a:bodyPr>
          <a:lstStyle>
            <a:lvl1pPr>
              <a:defRPr sz="3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623888" y="3442099"/>
            <a:ext cx="7886700" cy="1125141"/>
          </a:xfrm>
        </p:spPr>
        <p:txBody>
          <a:bodyPr>
            <a:normAutofit/>
          </a:bodyPr>
          <a:lstStyle>
            <a:lvl1pPr marL="0" indent="0">
              <a:buNone/>
              <a:defRPr sz="2000">
                <a:solidFill>
                  <a:schemeClr val="tx1"/>
                </a:solidFill>
              </a:defRPr>
            </a:lvl1pPr>
            <a:lvl2pPr marL="341437" indent="0">
              <a:buNone/>
              <a:defRPr sz="1494">
                <a:solidFill>
                  <a:schemeClr val="tx1">
                    <a:tint val="75000"/>
                  </a:schemeClr>
                </a:solidFill>
              </a:defRPr>
            </a:lvl2pPr>
            <a:lvl3pPr marL="682874" indent="0">
              <a:buNone/>
              <a:defRPr sz="1344">
                <a:solidFill>
                  <a:schemeClr val="tx1">
                    <a:tint val="75000"/>
                  </a:schemeClr>
                </a:solidFill>
              </a:defRPr>
            </a:lvl3pPr>
            <a:lvl4pPr marL="1024311" indent="0">
              <a:buNone/>
              <a:defRPr sz="1195">
                <a:solidFill>
                  <a:schemeClr val="tx1">
                    <a:tint val="75000"/>
                  </a:schemeClr>
                </a:solidFill>
              </a:defRPr>
            </a:lvl4pPr>
            <a:lvl5pPr marL="1365748" indent="0">
              <a:buNone/>
              <a:defRPr sz="1195">
                <a:solidFill>
                  <a:schemeClr val="tx1">
                    <a:tint val="75000"/>
                  </a:schemeClr>
                </a:solidFill>
              </a:defRPr>
            </a:lvl5pPr>
            <a:lvl6pPr marL="1707185" indent="0">
              <a:buNone/>
              <a:defRPr sz="1195">
                <a:solidFill>
                  <a:schemeClr val="tx1">
                    <a:tint val="75000"/>
                  </a:schemeClr>
                </a:solidFill>
              </a:defRPr>
            </a:lvl6pPr>
            <a:lvl7pPr marL="2048622" indent="0">
              <a:buNone/>
              <a:defRPr sz="1195">
                <a:solidFill>
                  <a:schemeClr val="tx1">
                    <a:tint val="75000"/>
                  </a:schemeClr>
                </a:solidFill>
              </a:defRPr>
            </a:lvl7pPr>
            <a:lvl8pPr marL="2390059" indent="0">
              <a:buNone/>
              <a:defRPr sz="1195">
                <a:solidFill>
                  <a:schemeClr val="tx1">
                    <a:tint val="75000"/>
                  </a:schemeClr>
                </a:solidFill>
              </a:defRPr>
            </a:lvl8pPr>
            <a:lvl9pPr marL="2731496" indent="0">
              <a:buNone/>
              <a:defRPr sz="119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pic>
        <p:nvPicPr>
          <p:cNvPr id="7" name="Picture 6" descr="Text&#10;&#10;Description automatically generated">
            <a:extLst>
              <a:ext uri="{FF2B5EF4-FFF2-40B4-BE49-F238E27FC236}">
                <a16:creationId xmlns:a16="http://schemas.microsoft.com/office/drawing/2014/main" id="{776BADDD-DA29-9DE9-F183-D45557D402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7223" y="185740"/>
            <a:ext cx="950732" cy="459579"/>
          </a:xfrm>
          <a:prstGeom prst="rect">
            <a:avLst/>
          </a:prstGeom>
        </p:spPr>
      </p:pic>
    </p:spTree>
    <p:extLst>
      <p:ext uri="{BB962C8B-B14F-4D97-AF65-F5344CB8AC3E}">
        <p14:creationId xmlns:p14="http://schemas.microsoft.com/office/powerpoint/2010/main" val="364520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Offset">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4972" y="273844"/>
            <a:ext cx="2939143" cy="843756"/>
          </a:xfrm>
        </p:spPr>
        <p:txBody>
          <a:bodyPr anchor="b"/>
          <a:lstStyle>
            <a:lvl1pPr>
              <a:defRPr sz="2000">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224972" y="1117600"/>
            <a:ext cx="2939143" cy="3515122"/>
          </a:xfrm>
        </p:spPr>
        <p:txBody>
          <a:bodyPr>
            <a:normAutofit/>
          </a:bodyPr>
          <a:lstStyle>
            <a:lvl1pPr>
              <a:defRPr sz="20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70514" y="273844"/>
            <a:ext cx="5348513" cy="4358878"/>
          </a:xfrm>
        </p:spPr>
        <p:txBody>
          <a:bodyPr>
            <a:normAutofit/>
          </a:bodyPr>
          <a:lstStyle>
            <a:lvl1pPr>
              <a:defRPr sz="20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0782F5-53BD-4049-8234-D39D0A170EC3}" type="datetimeFigureOut">
              <a:rPr lang="en-US" smtClean="0"/>
              <a:t>6/16/25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D7CA2-8B16-4BF9-AAD5-A703968CC5C3}" type="slidenum">
              <a:rPr lang="en-US" smtClean="0"/>
              <a:t>‹#›</a:t>
            </a:fld>
            <a:endParaRPr lang="en-US"/>
          </a:p>
        </p:txBody>
      </p:sp>
    </p:spTree>
    <p:extLst>
      <p:ext uri="{BB962C8B-B14F-4D97-AF65-F5344CB8AC3E}">
        <p14:creationId xmlns:p14="http://schemas.microsoft.com/office/powerpoint/2010/main" val="1661148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66864"/>
            <a:ext cx="7238093" cy="994172"/>
          </a:xfrm>
        </p:spPr>
        <p:txBody>
          <a:bodyPr anchor="b">
            <a:normAutofit/>
          </a:bodyPr>
          <a:lstStyle>
            <a:lvl1pPr algn="l">
              <a:defRPr sz="2000">
                <a:solidFill>
                  <a:schemeClr val="accent6"/>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pic>
        <p:nvPicPr>
          <p:cNvPr id="9" name="Picture 8" descr="Text&#10;&#10;Description automatically generated">
            <a:extLst>
              <a:ext uri="{FF2B5EF4-FFF2-40B4-BE49-F238E27FC236}">
                <a16:creationId xmlns:a16="http://schemas.microsoft.com/office/drawing/2014/main" id="{D978C7CD-F2C5-D2B8-19C4-7184087CAA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7223" y="185740"/>
            <a:ext cx="950732" cy="459579"/>
          </a:xfrm>
          <a:prstGeom prst="rect">
            <a:avLst/>
          </a:prstGeom>
        </p:spPr>
      </p:pic>
    </p:spTree>
    <p:extLst>
      <p:ext uri="{BB962C8B-B14F-4D97-AF65-F5344CB8AC3E}">
        <p14:creationId xmlns:p14="http://schemas.microsoft.com/office/powerpoint/2010/main" val="2312114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66864"/>
            <a:ext cx="7238093" cy="994172"/>
          </a:xfrm>
        </p:spPr>
        <p:txBody>
          <a:bodyPr anchor="b">
            <a:normAutofit/>
          </a:bodyPr>
          <a:lstStyle>
            <a:lvl1pPr algn="l">
              <a:defRPr sz="2000">
                <a:solidFill>
                  <a:schemeClr val="accent6"/>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pic>
        <p:nvPicPr>
          <p:cNvPr id="9" name="Picture 8" descr="Text&#10;&#10;Description automatically generated">
            <a:extLst>
              <a:ext uri="{FF2B5EF4-FFF2-40B4-BE49-F238E27FC236}">
                <a16:creationId xmlns:a16="http://schemas.microsoft.com/office/drawing/2014/main" id="{D978C7CD-F2C5-D2B8-19C4-7184087CAA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7223" y="185740"/>
            <a:ext cx="950732" cy="459579"/>
          </a:xfrm>
          <a:prstGeom prst="rect">
            <a:avLst/>
          </a:prstGeom>
        </p:spPr>
      </p:pic>
    </p:spTree>
    <p:extLst>
      <p:ext uri="{BB962C8B-B14F-4D97-AF65-F5344CB8AC3E}">
        <p14:creationId xmlns:p14="http://schemas.microsoft.com/office/powerpoint/2010/main" val="3447838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49" y="273844"/>
            <a:ext cx="7034893" cy="994172"/>
          </a:xfrm>
        </p:spPr>
        <p:txBody>
          <a:bodyPr>
            <a:normAutofit/>
          </a:bodyPr>
          <a:lstStyle>
            <a:lvl1pPr>
              <a:defRPr sz="2000">
                <a:solidFill>
                  <a:schemeClr val="accent6"/>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EC0782F5-53BD-4049-8234-D39D0A170EC3}" type="datetimeFigureOut">
              <a:rPr lang="en-US" smtClean="0"/>
              <a:t>6/16/25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AD7CA2-8B16-4BF9-AAD5-A703968CC5C3}" type="slidenum">
              <a:rPr lang="en-US" smtClean="0"/>
              <a:t>‹#›</a:t>
            </a:fld>
            <a:endParaRPr lang="en-US"/>
          </a:p>
        </p:txBody>
      </p:sp>
      <p:sp>
        <p:nvSpPr>
          <p:cNvPr id="13" name="Text Placeholder 12">
            <a:extLst>
              <a:ext uri="{FF2B5EF4-FFF2-40B4-BE49-F238E27FC236}">
                <a16:creationId xmlns:a16="http://schemas.microsoft.com/office/drawing/2014/main" id="{4B08582C-D559-073F-FB69-F015191BAC19}"/>
              </a:ext>
            </a:extLst>
          </p:cNvPr>
          <p:cNvSpPr>
            <a:spLocks noGrp="1"/>
          </p:cNvSpPr>
          <p:nvPr>
            <p:ph type="body" sz="quarter" idx="13"/>
          </p:nvPr>
        </p:nvSpPr>
        <p:spPr>
          <a:xfrm>
            <a:off x="628650" y="1501775"/>
            <a:ext cx="3615690" cy="301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C2637EA5-CF19-5DA5-78B2-C89B669B5326}"/>
              </a:ext>
            </a:extLst>
          </p:cNvPr>
          <p:cNvSpPr>
            <a:spLocks noGrp="1"/>
          </p:cNvSpPr>
          <p:nvPr>
            <p:ph type="body" sz="quarter" idx="14"/>
          </p:nvPr>
        </p:nvSpPr>
        <p:spPr>
          <a:xfrm>
            <a:off x="4899660" y="1501775"/>
            <a:ext cx="3615690" cy="301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Text&#10;&#10;Description automatically generated">
            <a:extLst>
              <a:ext uri="{FF2B5EF4-FFF2-40B4-BE49-F238E27FC236}">
                <a16:creationId xmlns:a16="http://schemas.microsoft.com/office/drawing/2014/main" id="{974D071D-1540-FB5E-5A80-AD412B6CB9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7223" y="185740"/>
            <a:ext cx="950732" cy="459579"/>
          </a:xfrm>
          <a:prstGeom prst="rect">
            <a:avLst/>
          </a:prstGeom>
        </p:spPr>
      </p:pic>
    </p:spTree>
    <p:extLst>
      <p:ext uri="{BB962C8B-B14F-4D97-AF65-F5344CB8AC3E}">
        <p14:creationId xmlns:p14="http://schemas.microsoft.com/office/powerpoint/2010/main" val="2025006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782F5-53BD-4049-8234-D39D0A170EC3}" type="datetimeFigureOut">
              <a:rPr lang="en-US" smtClean="0"/>
              <a:t>6/16/25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AD7CA2-8B16-4BF9-AAD5-A703968CC5C3}" type="slidenum">
              <a:rPr lang="en-US" smtClean="0"/>
              <a:t>‹#›</a:t>
            </a:fld>
            <a:endParaRPr lang="en-US"/>
          </a:p>
        </p:txBody>
      </p:sp>
      <p:pic>
        <p:nvPicPr>
          <p:cNvPr id="5" name="Picture 4" descr="Text&#10;&#10;Description automatically generated">
            <a:extLst>
              <a:ext uri="{FF2B5EF4-FFF2-40B4-BE49-F238E27FC236}">
                <a16:creationId xmlns:a16="http://schemas.microsoft.com/office/drawing/2014/main" id="{946E4A03-4B78-0ADB-8C8A-0DA56308A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7223" y="185740"/>
            <a:ext cx="950732" cy="459579"/>
          </a:xfrm>
          <a:prstGeom prst="rect">
            <a:avLst/>
          </a:prstGeom>
        </p:spPr>
      </p:pic>
    </p:spTree>
    <p:extLst>
      <p:ext uri="{BB962C8B-B14F-4D97-AF65-F5344CB8AC3E}">
        <p14:creationId xmlns:p14="http://schemas.microsoft.com/office/powerpoint/2010/main" val="128853425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normAutofit/>
          </a:bodyPr>
          <a:lstStyle>
            <a:lvl1pPr>
              <a:defRPr sz="3000">
                <a:solidFill>
                  <a:schemeClr val="accent6"/>
                </a:solidFill>
              </a:defRPr>
            </a:lvl1pPr>
          </a:lstStyle>
          <a:p>
            <a:r>
              <a:rPr lang="en-GB"/>
              <a:t>Click to edit Master title style</a:t>
            </a:r>
            <a:endParaRPr lang="en-US"/>
          </a:p>
        </p:txBody>
      </p:sp>
      <p:sp>
        <p:nvSpPr>
          <p:cNvPr id="3" name="Text Placeholder 2"/>
          <p:cNvSpPr>
            <a:spLocks noGrp="1"/>
          </p:cNvSpPr>
          <p:nvPr>
            <p:ph type="body" idx="1"/>
          </p:nvPr>
        </p:nvSpPr>
        <p:spPr>
          <a:xfrm>
            <a:off x="623888" y="3442099"/>
            <a:ext cx="7886700" cy="1125141"/>
          </a:xfrm>
        </p:spPr>
        <p:txBody>
          <a:bodyPr>
            <a:normAutofit/>
          </a:bodyPr>
          <a:lstStyle>
            <a:lvl1pPr marL="0" indent="0">
              <a:buNone/>
              <a:defRPr sz="2000">
                <a:solidFill>
                  <a:schemeClr val="accent6"/>
                </a:solidFill>
              </a:defRPr>
            </a:lvl1pPr>
            <a:lvl2pPr marL="341437" indent="0">
              <a:buNone/>
              <a:defRPr sz="1494">
                <a:solidFill>
                  <a:schemeClr val="tx1">
                    <a:tint val="75000"/>
                  </a:schemeClr>
                </a:solidFill>
              </a:defRPr>
            </a:lvl2pPr>
            <a:lvl3pPr marL="682874" indent="0">
              <a:buNone/>
              <a:defRPr sz="1344">
                <a:solidFill>
                  <a:schemeClr val="tx1">
                    <a:tint val="75000"/>
                  </a:schemeClr>
                </a:solidFill>
              </a:defRPr>
            </a:lvl3pPr>
            <a:lvl4pPr marL="1024311" indent="0">
              <a:buNone/>
              <a:defRPr sz="1195">
                <a:solidFill>
                  <a:schemeClr val="tx1">
                    <a:tint val="75000"/>
                  </a:schemeClr>
                </a:solidFill>
              </a:defRPr>
            </a:lvl4pPr>
            <a:lvl5pPr marL="1365748" indent="0">
              <a:buNone/>
              <a:defRPr sz="1195">
                <a:solidFill>
                  <a:schemeClr val="tx1">
                    <a:tint val="75000"/>
                  </a:schemeClr>
                </a:solidFill>
              </a:defRPr>
            </a:lvl5pPr>
            <a:lvl6pPr marL="1707185" indent="0">
              <a:buNone/>
              <a:defRPr sz="1195">
                <a:solidFill>
                  <a:schemeClr val="tx1">
                    <a:tint val="75000"/>
                  </a:schemeClr>
                </a:solidFill>
              </a:defRPr>
            </a:lvl6pPr>
            <a:lvl7pPr marL="2048622" indent="0">
              <a:buNone/>
              <a:defRPr sz="1195">
                <a:solidFill>
                  <a:schemeClr val="tx1">
                    <a:tint val="75000"/>
                  </a:schemeClr>
                </a:solidFill>
              </a:defRPr>
            </a:lvl7pPr>
            <a:lvl8pPr marL="2390059" indent="0">
              <a:buNone/>
              <a:defRPr sz="1195">
                <a:solidFill>
                  <a:schemeClr val="tx1">
                    <a:tint val="75000"/>
                  </a:schemeClr>
                </a:solidFill>
              </a:defRPr>
            </a:lvl8pPr>
            <a:lvl9pPr marL="2731496" indent="0">
              <a:buNone/>
              <a:defRPr sz="1195">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pic>
        <p:nvPicPr>
          <p:cNvPr id="7" name="Picture 6">
            <a:extLst>
              <a:ext uri="{FF2B5EF4-FFF2-40B4-BE49-F238E27FC236}">
                <a16:creationId xmlns:a16="http://schemas.microsoft.com/office/drawing/2014/main" id="{42EEC901-C8E9-66B5-2A35-A3771A409E9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spTree>
    <p:extLst>
      <p:ext uri="{BB962C8B-B14F-4D97-AF65-F5344CB8AC3E}">
        <p14:creationId xmlns:p14="http://schemas.microsoft.com/office/powerpoint/2010/main" val="143289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0" y="342900"/>
            <a:ext cx="3586561" cy="1200150"/>
          </a:xfrm>
        </p:spPr>
        <p:txBody>
          <a:bodyPr anchor="b"/>
          <a:lstStyle>
            <a:lvl1pPr>
              <a:defRPr sz="2390">
                <a:solidFill>
                  <a:schemeClr val="tx1"/>
                </a:solidFill>
              </a:defRPr>
            </a:lvl1pPr>
          </a:lstStyle>
          <a:p>
            <a:r>
              <a:rPr lang="en-US"/>
              <a:t>Click to edit Master title style</a:t>
            </a:r>
          </a:p>
        </p:txBody>
      </p:sp>
      <p:sp>
        <p:nvSpPr>
          <p:cNvPr id="3" name="Picture Placeholder 2"/>
          <p:cNvSpPr>
            <a:spLocks noGrp="1" noChangeAspect="1"/>
          </p:cNvSpPr>
          <p:nvPr>
            <p:ph type="pic" idx="1"/>
          </p:nvPr>
        </p:nvSpPr>
        <p:spPr>
          <a:xfrm>
            <a:off x="4927599" y="928914"/>
            <a:ext cx="3588941" cy="3466876"/>
          </a:xfrm>
        </p:spPr>
        <p:txBody>
          <a:bodyPr anchor="t"/>
          <a:lstStyle>
            <a:lvl1pPr marL="0" indent="0">
              <a:buNone/>
              <a:defRPr sz="2390"/>
            </a:lvl1pPr>
            <a:lvl2pPr marL="341437" indent="0">
              <a:buNone/>
              <a:defRPr sz="2091"/>
            </a:lvl2pPr>
            <a:lvl3pPr marL="682874" indent="0">
              <a:buNone/>
              <a:defRPr sz="1792"/>
            </a:lvl3pPr>
            <a:lvl4pPr marL="1024311" indent="0">
              <a:buNone/>
              <a:defRPr sz="1494"/>
            </a:lvl4pPr>
            <a:lvl5pPr marL="1365748" indent="0">
              <a:buNone/>
              <a:defRPr sz="1494"/>
            </a:lvl5pPr>
            <a:lvl6pPr marL="1707185" indent="0">
              <a:buNone/>
              <a:defRPr sz="1494"/>
            </a:lvl6pPr>
            <a:lvl7pPr marL="2048622" indent="0">
              <a:buNone/>
              <a:defRPr sz="1494"/>
            </a:lvl7pPr>
            <a:lvl8pPr marL="2390059" indent="0">
              <a:buNone/>
              <a:defRPr sz="1494"/>
            </a:lvl8pPr>
            <a:lvl9pPr marL="2731496" indent="0">
              <a:buNone/>
              <a:defRPr sz="1494"/>
            </a:lvl9pPr>
          </a:lstStyle>
          <a:p>
            <a:r>
              <a:rPr lang="en-US"/>
              <a:t>Click icon to add picture</a:t>
            </a:r>
          </a:p>
        </p:txBody>
      </p:sp>
      <p:sp>
        <p:nvSpPr>
          <p:cNvPr id="4" name="Text Placeholder 3"/>
          <p:cNvSpPr>
            <a:spLocks noGrp="1"/>
          </p:cNvSpPr>
          <p:nvPr>
            <p:ph type="body" sz="half" idx="2"/>
          </p:nvPr>
        </p:nvSpPr>
        <p:spPr>
          <a:xfrm>
            <a:off x="629840" y="1543051"/>
            <a:ext cx="3586561" cy="2858691"/>
          </a:xfrm>
        </p:spPr>
        <p:txBody>
          <a:bodyPr/>
          <a:lstStyle>
            <a:lvl1pPr marL="0" indent="0">
              <a:buNone/>
              <a:defRPr sz="1195">
                <a:solidFill>
                  <a:schemeClr val="tx1"/>
                </a:solidFill>
              </a:defRPr>
            </a:lvl1pPr>
            <a:lvl2pPr marL="341437" indent="0">
              <a:buNone/>
              <a:defRPr sz="1046"/>
            </a:lvl2pPr>
            <a:lvl3pPr marL="682874" indent="0">
              <a:buNone/>
              <a:defRPr sz="896"/>
            </a:lvl3pPr>
            <a:lvl4pPr marL="1024311" indent="0">
              <a:buNone/>
              <a:defRPr sz="747"/>
            </a:lvl4pPr>
            <a:lvl5pPr marL="1365748" indent="0">
              <a:buNone/>
              <a:defRPr sz="747"/>
            </a:lvl5pPr>
            <a:lvl6pPr marL="1707185" indent="0">
              <a:buNone/>
              <a:defRPr sz="747"/>
            </a:lvl6pPr>
            <a:lvl7pPr marL="2048622" indent="0">
              <a:buNone/>
              <a:defRPr sz="747"/>
            </a:lvl7pPr>
            <a:lvl8pPr marL="2390059" indent="0">
              <a:buNone/>
              <a:defRPr sz="747"/>
            </a:lvl8pPr>
            <a:lvl9pPr marL="2731496" indent="0">
              <a:buNone/>
              <a:defRPr sz="747"/>
            </a:lvl9pPr>
          </a:lstStyle>
          <a:p>
            <a:pPr lvl="0"/>
            <a:r>
              <a:rPr lang="en-US"/>
              <a:t>Click to edit Master text styles</a:t>
            </a:r>
          </a:p>
        </p:txBody>
      </p:sp>
      <p:sp>
        <p:nvSpPr>
          <p:cNvPr id="5" name="Date Placeholder 4"/>
          <p:cNvSpPr>
            <a:spLocks noGrp="1"/>
          </p:cNvSpPr>
          <p:nvPr>
            <p:ph type="dt" sz="half" idx="10"/>
          </p:nvPr>
        </p:nvSpPr>
        <p:spPr/>
        <p:txBody>
          <a:bodyPr/>
          <a:lstStyle/>
          <a:p>
            <a:fld id="{EC0782F5-53BD-4049-8234-D39D0A170EC3}" type="datetimeFigureOut">
              <a:rPr lang="en-US" smtClean="0"/>
              <a:t>6/16/25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D7CA2-8B16-4BF9-AAD5-A703968CC5C3}" type="slidenum">
              <a:rPr lang="en-US" smtClean="0"/>
              <a:t>‹#›</a:t>
            </a:fld>
            <a:endParaRPr lang="en-US"/>
          </a:p>
        </p:txBody>
      </p:sp>
    </p:spTree>
    <p:extLst>
      <p:ext uri="{BB962C8B-B14F-4D97-AF65-F5344CB8AC3E}">
        <p14:creationId xmlns:p14="http://schemas.microsoft.com/office/powerpoint/2010/main" val="1537150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idewaysHeader">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809865"/>
            <a:ext cx="7886700" cy="813195"/>
          </a:xfrm>
        </p:spPr>
        <p:txBody>
          <a:bodyPr anchor="b">
            <a:normAutofit/>
          </a:bodyPr>
          <a:lstStyle>
            <a:lvl1pPr>
              <a:defRPr sz="3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623888" y="1623061"/>
            <a:ext cx="7886700" cy="2944180"/>
          </a:xfrm>
        </p:spPr>
        <p:txBody>
          <a:bodyPr vert="vert">
            <a:normAutofit/>
          </a:bodyPr>
          <a:lstStyle>
            <a:lvl1pPr marL="0" indent="0">
              <a:buNone/>
              <a:defRPr sz="2000">
                <a:solidFill>
                  <a:schemeClr val="tx1"/>
                </a:solidFill>
              </a:defRPr>
            </a:lvl1pPr>
            <a:lvl2pPr marL="341437" indent="0">
              <a:buNone/>
              <a:defRPr sz="1494">
                <a:solidFill>
                  <a:schemeClr val="tx1">
                    <a:tint val="75000"/>
                  </a:schemeClr>
                </a:solidFill>
              </a:defRPr>
            </a:lvl2pPr>
            <a:lvl3pPr marL="682874" indent="0">
              <a:buNone/>
              <a:defRPr sz="1344">
                <a:solidFill>
                  <a:schemeClr val="tx1">
                    <a:tint val="75000"/>
                  </a:schemeClr>
                </a:solidFill>
              </a:defRPr>
            </a:lvl3pPr>
            <a:lvl4pPr marL="1024311" indent="0">
              <a:buNone/>
              <a:defRPr sz="1195">
                <a:solidFill>
                  <a:schemeClr val="tx1">
                    <a:tint val="75000"/>
                  </a:schemeClr>
                </a:solidFill>
              </a:defRPr>
            </a:lvl4pPr>
            <a:lvl5pPr marL="1365748" indent="0">
              <a:buNone/>
              <a:defRPr sz="1195">
                <a:solidFill>
                  <a:schemeClr val="tx1">
                    <a:tint val="75000"/>
                  </a:schemeClr>
                </a:solidFill>
              </a:defRPr>
            </a:lvl5pPr>
            <a:lvl6pPr marL="1707185" indent="0">
              <a:buNone/>
              <a:defRPr sz="1195">
                <a:solidFill>
                  <a:schemeClr val="tx1">
                    <a:tint val="75000"/>
                  </a:schemeClr>
                </a:solidFill>
              </a:defRPr>
            </a:lvl6pPr>
            <a:lvl7pPr marL="2048622" indent="0">
              <a:buNone/>
              <a:defRPr sz="1195">
                <a:solidFill>
                  <a:schemeClr val="tx1">
                    <a:tint val="75000"/>
                  </a:schemeClr>
                </a:solidFill>
              </a:defRPr>
            </a:lvl7pPr>
            <a:lvl8pPr marL="2390059" indent="0">
              <a:buNone/>
              <a:defRPr sz="1195">
                <a:solidFill>
                  <a:schemeClr val="tx1">
                    <a:tint val="75000"/>
                  </a:schemeClr>
                </a:solidFill>
              </a:defRPr>
            </a:lvl8pPr>
            <a:lvl9pPr marL="2731496" indent="0">
              <a:buNone/>
              <a:defRPr sz="119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pic>
        <p:nvPicPr>
          <p:cNvPr id="7" name="Picture 6" descr="Text&#10;&#10;Description automatically generated">
            <a:extLst>
              <a:ext uri="{FF2B5EF4-FFF2-40B4-BE49-F238E27FC236}">
                <a16:creationId xmlns:a16="http://schemas.microsoft.com/office/drawing/2014/main" id="{57DA3A3C-4F05-D769-AEE1-0892E8A73B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7223" y="185740"/>
            <a:ext cx="950732" cy="459579"/>
          </a:xfrm>
          <a:prstGeom prst="rect">
            <a:avLst/>
          </a:prstGeom>
        </p:spPr>
      </p:pic>
    </p:spTree>
    <p:extLst>
      <p:ext uri="{BB962C8B-B14F-4D97-AF65-F5344CB8AC3E}">
        <p14:creationId xmlns:p14="http://schemas.microsoft.com/office/powerpoint/2010/main" val="9466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dewaysNoHeader">
    <p:bg>
      <p:bgPr>
        <a:solidFill>
          <a:schemeClr val="accent6"/>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868681"/>
            <a:ext cx="7886700" cy="3698560"/>
          </a:xfrm>
        </p:spPr>
        <p:txBody>
          <a:bodyPr vert="vert">
            <a:normAutofit/>
          </a:bodyPr>
          <a:lstStyle>
            <a:lvl1pPr marL="0" indent="0">
              <a:buNone/>
              <a:defRPr sz="2000">
                <a:solidFill>
                  <a:schemeClr val="tx1"/>
                </a:solidFill>
              </a:defRPr>
            </a:lvl1pPr>
            <a:lvl2pPr marL="341437" indent="0">
              <a:buNone/>
              <a:defRPr sz="1494">
                <a:solidFill>
                  <a:schemeClr val="tx1">
                    <a:tint val="75000"/>
                  </a:schemeClr>
                </a:solidFill>
              </a:defRPr>
            </a:lvl2pPr>
            <a:lvl3pPr marL="682874" indent="0">
              <a:buNone/>
              <a:defRPr sz="1344">
                <a:solidFill>
                  <a:schemeClr val="tx1">
                    <a:tint val="75000"/>
                  </a:schemeClr>
                </a:solidFill>
              </a:defRPr>
            </a:lvl3pPr>
            <a:lvl4pPr marL="1024311" indent="0">
              <a:buNone/>
              <a:defRPr sz="1195">
                <a:solidFill>
                  <a:schemeClr val="tx1">
                    <a:tint val="75000"/>
                  </a:schemeClr>
                </a:solidFill>
              </a:defRPr>
            </a:lvl4pPr>
            <a:lvl5pPr marL="1365748" indent="0">
              <a:buNone/>
              <a:defRPr sz="1195">
                <a:solidFill>
                  <a:schemeClr val="tx1">
                    <a:tint val="75000"/>
                  </a:schemeClr>
                </a:solidFill>
              </a:defRPr>
            </a:lvl5pPr>
            <a:lvl6pPr marL="1707185" indent="0">
              <a:buNone/>
              <a:defRPr sz="1195">
                <a:solidFill>
                  <a:schemeClr val="tx1">
                    <a:tint val="75000"/>
                  </a:schemeClr>
                </a:solidFill>
              </a:defRPr>
            </a:lvl6pPr>
            <a:lvl7pPr marL="2048622" indent="0">
              <a:buNone/>
              <a:defRPr sz="1195">
                <a:solidFill>
                  <a:schemeClr val="tx1">
                    <a:tint val="75000"/>
                  </a:schemeClr>
                </a:solidFill>
              </a:defRPr>
            </a:lvl7pPr>
            <a:lvl8pPr marL="2390059" indent="0">
              <a:buNone/>
              <a:defRPr sz="1195">
                <a:solidFill>
                  <a:schemeClr val="tx1">
                    <a:tint val="75000"/>
                  </a:schemeClr>
                </a:solidFill>
              </a:defRPr>
            </a:lvl8pPr>
            <a:lvl9pPr marL="2731496" indent="0">
              <a:buNone/>
              <a:defRPr sz="119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pic>
        <p:nvPicPr>
          <p:cNvPr id="2" name="Picture 1" descr="Text&#10;&#10;Description automatically generated">
            <a:extLst>
              <a:ext uri="{FF2B5EF4-FFF2-40B4-BE49-F238E27FC236}">
                <a16:creationId xmlns:a16="http://schemas.microsoft.com/office/drawing/2014/main" id="{B5505D27-5C89-DD9A-EA6F-25A43CE0C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7223" y="185740"/>
            <a:ext cx="950732" cy="459579"/>
          </a:xfrm>
          <a:prstGeom prst="rect">
            <a:avLst/>
          </a:prstGeom>
        </p:spPr>
      </p:pic>
    </p:spTree>
    <p:extLst>
      <p:ext uri="{BB962C8B-B14F-4D97-AF65-F5344CB8AC3E}">
        <p14:creationId xmlns:p14="http://schemas.microsoft.com/office/powerpoint/2010/main" val="1933411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116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OffsetGrey">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111FA-632E-CA86-C088-7DDEF50211C6}"/>
              </a:ext>
            </a:extLst>
          </p:cNvPr>
          <p:cNvSpPr/>
          <p:nvPr userDrawn="1"/>
        </p:nvSpPr>
        <p:spPr>
          <a:xfrm>
            <a:off x="0" y="0"/>
            <a:ext cx="336005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4972" y="273844"/>
            <a:ext cx="2939143" cy="843756"/>
          </a:xfrm>
        </p:spPr>
        <p:txBody>
          <a:bodyPr anchor="t"/>
          <a:lstStyle>
            <a:lvl1pPr>
              <a:defRPr sz="2000">
                <a:solidFill>
                  <a:schemeClr val="tx1"/>
                </a:solidFill>
              </a:defRPr>
            </a:lvl1pPr>
          </a:lstStyle>
          <a:p>
            <a:r>
              <a:rPr lang="en-GB"/>
              <a:t>Click to edit Master title style</a:t>
            </a:r>
            <a:endParaRPr lang="en-US"/>
          </a:p>
        </p:txBody>
      </p:sp>
      <p:sp>
        <p:nvSpPr>
          <p:cNvPr id="3" name="Content Placeholder 2"/>
          <p:cNvSpPr>
            <a:spLocks noGrp="1"/>
          </p:cNvSpPr>
          <p:nvPr>
            <p:ph sz="half" idx="1"/>
          </p:nvPr>
        </p:nvSpPr>
        <p:spPr>
          <a:xfrm>
            <a:off x="224972" y="1117600"/>
            <a:ext cx="2939143" cy="3515122"/>
          </a:xfrm>
        </p:spPr>
        <p:txBody>
          <a:bodyPr>
            <a:normAutofit/>
          </a:bodyPr>
          <a:lstStyle>
            <a:lvl1pPr>
              <a:defRPr sz="20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570514" y="273844"/>
            <a:ext cx="5348513" cy="4358878"/>
          </a:xfrm>
        </p:spPr>
        <p:txBody>
          <a:bodyPr>
            <a:normAutofit/>
          </a:bodyPr>
          <a:lstStyle>
            <a:lvl1pPr>
              <a:defRPr sz="20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C0782F5-53BD-4049-8234-D39D0A170EC3}" type="datetimeFigureOut">
              <a:rPr lang="en-US" smtClean="0"/>
              <a:t>6/16/25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D7CA2-8B16-4BF9-AAD5-A703968CC5C3}" type="slidenum">
              <a:rPr lang="en-US" smtClean="0"/>
              <a:t>‹#›</a:t>
            </a:fld>
            <a:endParaRPr lang="en-US"/>
          </a:p>
        </p:txBody>
      </p:sp>
    </p:spTree>
    <p:extLst>
      <p:ext uri="{BB962C8B-B14F-4D97-AF65-F5344CB8AC3E}">
        <p14:creationId xmlns:p14="http://schemas.microsoft.com/office/powerpoint/2010/main" val="4133598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ffsetBlu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111FA-632E-CA86-C088-7DDEF50211C6}"/>
              </a:ext>
            </a:extLst>
          </p:cNvPr>
          <p:cNvSpPr>
            <a:spLocks noGrp="1" noRot="1" noMove="1" noResize="1" noEditPoints="1" noAdjustHandles="1" noChangeArrowheads="1" noChangeShapeType="1"/>
          </p:cNvSpPr>
          <p:nvPr userDrawn="1"/>
        </p:nvSpPr>
        <p:spPr>
          <a:xfrm>
            <a:off x="0" y="0"/>
            <a:ext cx="3360057" cy="5143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4972" y="259884"/>
            <a:ext cx="2939143" cy="843756"/>
          </a:xfrm>
        </p:spPr>
        <p:txBody>
          <a:bodyPr anchor="t"/>
          <a:lstStyle>
            <a:lvl1pPr>
              <a:defRPr sz="2000">
                <a:solidFill>
                  <a:schemeClr val="accent6"/>
                </a:solidFill>
              </a:defRPr>
            </a:lvl1pPr>
          </a:lstStyle>
          <a:p>
            <a:r>
              <a:rPr lang="en-GB"/>
              <a:t>Click to edit Master title style</a:t>
            </a:r>
            <a:endParaRPr lang="en-US"/>
          </a:p>
        </p:txBody>
      </p:sp>
      <p:sp>
        <p:nvSpPr>
          <p:cNvPr id="3" name="Content Placeholder 2"/>
          <p:cNvSpPr>
            <a:spLocks noGrp="1"/>
          </p:cNvSpPr>
          <p:nvPr>
            <p:ph sz="half" idx="1"/>
          </p:nvPr>
        </p:nvSpPr>
        <p:spPr>
          <a:xfrm>
            <a:off x="224972" y="1117600"/>
            <a:ext cx="2939143" cy="3515122"/>
          </a:xfrm>
        </p:spPr>
        <p:txBody>
          <a:bodyPr>
            <a:normAutofit/>
          </a:bodyPr>
          <a:lstStyle>
            <a:lvl1pPr>
              <a:defRPr sz="2000">
                <a:solidFill>
                  <a:schemeClr val="accent6"/>
                </a:solidFill>
              </a:defRPr>
            </a:lvl1pPr>
            <a:lvl2pPr>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3570514" y="780052"/>
            <a:ext cx="5348513" cy="3852670"/>
          </a:xfrm>
        </p:spPr>
        <p:txBody>
          <a:bodyPr>
            <a:normAutofit/>
          </a:bodyPr>
          <a:lstStyle>
            <a:lvl1pPr>
              <a:defRPr sz="20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C0782F5-53BD-4049-8234-D39D0A170EC3}" type="datetimeFigureOut">
              <a:rPr lang="en-US" smtClean="0"/>
              <a:t>6/16/25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D7CA2-8B16-4BF9-AAD5-A703968CC5C3}" type="slidenum">
              <a:rPr lang="en-US" smtClean="0"/>
              <a:t>‹#›</a:t>
            </a:fld>
            <a:endParaRPr lang="en-US"/>
          </a:p>
        </p:txBody>
      </p:sp>
      <p:pic>
        <p:nvPicPr>
          <p:cNvPr id="9" name="Picture 8">
            <a:extLst>
              <a:ext uri="{FF2B5EF4-FFF2-40B4-BE49-F238E27FC236}">
                <a16:creationId xmlns:a16="http://schemas.microsoft.com/office/drawing/2014/main" id="{256BF5E3-6BD0-EB28-B24B-A7215FF7DA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4" cy="443216"/>
          </a:xfrm>
          <a:prstGeom prst="rect">
            <a:avLst/>
          </a:prstGeom>
        </p:spPr>
      </p:pic>
      <p:sp>
        <p:nvSpPr>
          <p:cNvPr id="15" name="Text Placeholder 14">
            <a:extLst>
              <a:ext uri="{FF2B5EF4-FFF2-40B4-BE49-F238E27FC236}">
                <a16:creationId xmlns:a16="http://schemas.microsoft.com/office/drawing/2014/main" id="{965885E2-D888-DB88-B21F-E7BD00A23BC5}"/>
              </a:ext>
            </a:extLst>
          </p:cNvPr>
          <p:cNvSpPr>
            <a:spLocks noGrp="1"/>
          </p:cNvSpPr>
          <p:nvPr>
            <p:ph type="body" sz="quarter" idx="13"/>
          </p:nvPr>
        </p:nvSpPr>
        <p:spPr>
          <a:xfrm>
            <a:off x="3570288" y="274638"/>
            <a:ext cx="4103687" cy="504825"/>
          </a:xfrm>
        </p:spPr>
        <p:txBody>
          <a:bodyPr>
            <a:noAutofit/>
          </a:bodyPr>
          <a:lstStyle>
            <a:lvl1pPr>
              <a:defRPr sz="2000">
                <a:solidFill>
                  <a:schemeClr val="tx1"/>
                </a:solidFill>
                <a:latin typeface="+mj-lt"/>
              </a:defRPr>
            </a:lvl1pPr>
            <a:lvl2pPr>
              <a:defRPr sz="1400">
                <a:solidFill>
                  <a:schemeClr val="tx1"/>
                </a:solidFill>
                <a:latin typeface="+mj-lt"/>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GB"/>
              <a:t>Click to edit Master text styles</a:t>
            </a:r>
          </a:p>
        </p:txBody>
      </p:sp>
    </p:spTree>
    <p:extLst>
      <p:ext uri="{BB962C8B-B14F-4D97-AF65-F5344CB8AC3E}">
        <p14:creationId xmlns:p14="http://schemas.microsoft.com/office/powerpoint/2010/main" val="2865030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238093" cy="994172"/>
          </a:xfrm>
        </p:spPr>
        <p:txBody>
          <a:bodyPr anchor="t">
            <a:normAutofit/>
          </a:bodyPr>
          <a:lstStyle>
            <a:lvl1pPr algn="l">
              <a:defRPr sz="2000">
                <a:solidFill>
                  <a:schemeClr val="accent6"/>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pic>
        <p:nvPicPr>
          <p:cNvPr id="7" name="Picture 6">
            <a:extLst>
              <a:ext uri="{FF2B5EF4-FFF2-40B4-BE49-F238E27FC236}">
                <a16:creationId xmlns:a16="http://schemas.microsoft.com/office/drawing/2014/main" id="{50372344-7425-5509-1109-FB888A9E851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spTree>
    <p:extLst>
      <p:ext uri="{BB962C8B-B14F-4D97-AF65-F5344CB8AC3E}">
        <p14:creationId xmlns:p14="http://schemas.microsoft.com/office/powerpoint/2010/main" val="3003671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238093" cy="994172"/>
          </a:xfrm>
        </p:spPr>
        <p:txBody>
          <a:bodyPr anchor="t">
            <a:normAutofit/>
          </a:bodyPr>
          <a:lstStyle>
            <a:lvl1pPr algn="l">
              <a:defRPr sz="2000">
                <a:solidFill>
                  <a:schemeClr val="accent6"/>
                </a:solidFill>
              </a:defRPr>
            </a:lvl1pPr>
          </a:lstStyle>
          <a:p>
            <a:r>
              <a:rPr lang="en-GB"/>
              <a:t>Click to edit Master title style</a:t>
            </a:r>
            <a:endParaRPr lang="en-US"/>
          </a:p>
        </p:txBody>
      </p:sp>
      <p:sp>
        <p:nvSpPr>
          <p:cNvPr id="4" name="Date Placeholder 3"/>
          <p:cNvSpPr>
            <a:spLocks noGrp="1"/>
          </p:cNvSpPr>
          <p:nvPr>
            <p:ph type="dt" sz="half" idx="10"/>
          </p:nvPr>
        </p:nvSpPr>
        <p:spPr/>
        <p:txBody>
          <a:bodyPr/>
          <a:lstStyle/>
          <a:p>
            <a:fld id="{EC0782F5-53BD-4049-8234-D39D0A170EC3}" type="datetimeFigureOut">
              <a:rPr lang="en-US" smtClean="0"/>
              <a:t>6/16/25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D7CA2-8B16-4BF9-AAD5-A703968CC5C3}" type="slidenum">
              <a:rPr lang="en-US" smtClean="0"/>
              <a:t>‹#›</a:t>
            </a:fld>
            <a:endParaRPr lang="en-US"/>
          </a:p>
        </p:txBody>
      </p:sp>
      <p:pic>
        <p:nvPicPr>
          <p:cNvPr id="7" name="Picture 6">
            <a:extLst>
              <a:ext uri="{FF2B5EF4-FFF2-40B4-BE49-F238E27FC236}">
                <a16:creationId xmlns:a16="http://schemas.microsoft.com/office/drawing/2014/main" id="{50372344-7425-5509-1109-FB888A9E851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graphicFrame>
        <p:nvGraphicFramePr>
          <p:cNvPr id="8" name="Diagram 7">
            <a:extLst>
              <a:ext uri="{FF2B5EF4-FFF2-40B4-BE49-F238E27FC236}">
                <a16:creationId xmlns:a16="http://schemas.microsoft.com/office/drawing/2014/main" id="{28E1B786-40F9-B64C-927A-DE2ADBA98BF9}"/>
              </a:ext>
            </a:extLst>
          </p:cNvPr>
          <p:cNvGraphicFramePr/>
          <p:nvPr userDrawn="1">
            <p:extLst>
              <p:ext uri="{D42A27DB-BD31-4B8C-83A1-F6EECF244321}">
                <p14:modId xmlns:p14="http://schemas.microsoft.com/office/powerpoint/2010/main" val="32145416"/>
              </p:ext>
            </p:extLst>
          </p:nvPr>
        </p:nvGraphicFramePr>
        <p:xfrm>
          <a:off x="1385687" y="995429"/>
          <a:ext cx="6100963" cy="3874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15042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1">
    <p:bg>
      <p:bgPr>
        <a:blipFill>
          <a:blip r:embed="rId2"/>
          <a:tile tx="0" ty="0" sx="50000" sy="5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4972" y="259884"/>
            <a:ext cx="4347028" cy="843756"/>
          </a:xfrm>
        </p:spPr>
        <p:txBody>
          <a:bodyPr anchor="t"/>
          <a:lstStyle>
            <a:lvl1pPr>
              <a:defRPr sz="2000">
                <a:solidFill>
                  <a:schemeClr val="accent6"/>
                </a:solidFill>
              </a:defRPr>
            </a:lvl1pPr>
          </a:lstStyle>
          <a:p>
            <a:r>
              <a:rPr lang="en-GB"/>
              <a:t>Click to edit Master title style</a:t>
            </a:r>
            <a:endParaRPr lang="en-US"/>
          </a:p>
        </p:txBody>
      </p:sp>
      <p:sp>
        <p:nvSpPr>
          <p:cNvPr id="3" name="Content Placeholder 2"/>
          <p:cNvSpPr>
            <a:spLocks noGrp="1"/>
          </p:cNvSpPr>
          <p:nvPr>
            <p:ph sz="half" idx="1"/>
          </p:nvPr>
        </p:nvSpPr>
        <p:spPr>
          <a:xfrm>
            <a:off x="224972" y="1117600"/>
            <a:ext cx="4347028" cy="3515122"/>
          </a:xfrm>
        </p:spPr>
        <p:txBody>
          <a:bodyPr>
            <a:normAutofit/>
          </a:bodyPr>
          <a:lstStyle>
            <a:lvl1pPr>
              <a:defRPr sz="2000">
                <a:solidFill>
                  <a:schemeClr val="accent6"/>
                </a:solidFill>
              </a:defRPr>
            </a:lvl1pPr>
            <a:lvl2pPr>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C0782F5-53BD-4049-8234-D39D0A170EC3}" type="datetimeFigureOut">
              <a:rPr lang="en-US" smtClean="0"/>
              <a:t>6/16/25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D7CA2-8B16-4BF9-AAD5-A703968CC5C3}" type="slidenum">
              <a:rPr lang="en-US" smtClean="0"/>
              <a:t>‹#›</a:t>
            </a:fld>
            <a:endParaRPr lang="en-US"/>
          </a:p>
        </p:txBody>
      </p:sp>
      <p:pic>
        <p:nvPicPr>
          <p:cNvPr id="9" name="Picture 8">
            <a:extLst>
              <a:ext uri="{FF2B5EF4-FFF2-40B4-BE49-F238E27FC236}">
                <a16:creationId xmlns:a16="http://schemas.microsoft.com/office/drawing/2014/main" id="{256BF5E3-6BD0-EB28-B24B-A7215FF7DA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4" cy="443216"/>
          </a:xfrm>
          <a:prstGeom prst="rect">
            <a:avLst/>
          </a:prstGeom>
        </p:spPr>
      </p:pic>
      <p:grpSp>
        <p:nvGrpSpPr>
          <p:cNvPr id="10" name="Group 9">
            <a:extLst>
              <a:ext uri="{FF2B5EF4-FFF2-40B4-BE49-F238E27FC236}">
                <a16:creationId xmlns:a16="http://schemas.microsoft.com/office/drawing/2014/main" id="{D0818BA1-65C8-F675-B343-56C2F9808828}"/>
              </a:ext>
            </a:extLst>
          </p:cNvPr>
          <p:cNvGrpSpPr/>
          <p:nvPr userDrawn="1"/>
        </p:nvGrpSpPr>
        <p:grpSpPr>
          <a:xfrm>
            <a:off x="4910557" y="992849"/>
            <a:ext cx="3878879" cy="3457992"/>
            <a:chOff x="78467" y="1119427"/>
            <a:chExt cx="3947024" cy="3518741"/>
          </a:xfrm>
        </p:grpSpPr>
        <p:pic>
          <p:nvPicPr>
            <p:cNvPr id="11" name="Picture 10" descr="Circle&#10;&#10;Description automatically generated">
              <a:extLst>
                <a:ext uri="{FF2B5EF4-FFF2-40B4-BE49-F238E27FC236}">
                  <a16:creationId xmlns:a16="http://schemas.microsoft.com/office/drawing/2014/main" id="{C461B57D-F38E-8F61-579F-4B9A5FFDE58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6460" y="1734718"/>
              <a:ext cx="2215289" cy="2215289"/>
            </a:xfrm>
            <a:prstGeom prst="rect">
              <a:avLst/>
            </a:prstGeom>
          </p:spPr>
        </p:pic>
        <p:sp>
          <p:nvSpPr>
            <p:cNvPr id="30" name="Oval 29">
              <a:extLst>
                <a:ext uri="{FF2B5EF4-FFF2-40B4-BE49-F238E27FC236}">
                  <a16:creationId xmlns:a16="http://schemas.microsoft.com/office/drawing/2014/main" id="{74668D69-D6C7-A716-C46F-7C0DB060938F}"/>
                </a:ext>
              </a:extLst>
            </p:cNvPr>
            <p:cNvSpPr/>
            <p:nvPr/>
          </p:nvSpPr>
          <p:spPr>
            <a:xfrm>
              <a:off x="768332" y="1119427"/>
              <a:ext cx="1079359" cy="1035079"/>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grpSp>
          <p:nvGrpSpPr>
            <p:cNvPr id="13" name="Group 12">
              <a:extLst>
                <a:ext uri="{FF2B5EF4-FFF2-40B4-BE49-F238E27FC236}">
                  <a16:creationId xmlns:a16="http://schemas.microsoft.com/office/drawing/2014/main" id="{3080E796-5D01-3A1F-4212-379CD683E779}"/>
                </a:ext>
              </a:extLst>
            </p:cNvPr>
            <p:cNvGrpSpPr/>
            <p:nvPr/>
          </p:nvGrpSpPr>
          <p:grpSpPr>
            <a:xfrm>
              <a:off x="2101423" y="1119427"/>
              <a:ext cx="1079359" cy="1035079"/>
              <a:chOff x="2101423" y="1119427"/>
              <a:chExt cx="1079359" cy="1035079"/>
            </a:xfrm>
          </p:grpSpPr>
          <p:sp>
            <p:nvSpPr>
              <p:cNvPr id="28" name="Oval 27">
                <a:extLst>
                  <a:ext uri="{FF2B5EF4-FFF2-40B4-BE49-F238E27FC236}">
                    <a16:creationId xmlns:a16="http://schemas.microsoft.com/office/drawing/2014/main" id="{4D34FFDA-28D5-3FDF-9C7A-E8F697260BB1}"/>
                  </a:ext>
                </a:extLst>
              </p:cNvPr>
              <p:cNvSpPr/>
              <p:nvPr/>
            </p:nvSpPr>
            <p:spPr>
              <a:xfrm>
                <a:off x="2101423" y="1119427"/>
                <a:ext cx="1079359" cy="1035079"/>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9" name="Title 12">
                <a:extLst>
                  <a:ext uri="{FF2B5EF4-FFF2-40B4-BE49-F238E27FC236}">
                    <a16:creationId xmlns:a16="http://schemas.microsoft.com/office/drawing/2014/main" id="{C5A1060A-2FB7-A5DD-97D1-92BC8847FDF9}"/>
                  </a:ext>
                </a:extLst>
              </p:cNvPr>
              <p:cNvSpPr txBox="1">
                <a:spLocks/>
              </p:cNvSpPr>
              <p:nvPr/>
            </p:nvSpPr>
            <p:spPr>
              <a:xfrm>
                <a:off x="2269537" y="1385462"/>
                <a:ext cx="825239" cy="532092"/>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endParaRPr lang="en-US" sz="800" b="1">
                  <a:solidFill>
                    <a:schemeClr val="bg1"/>
                  </a:solidFill>
                  <a:latin typeface="Avenir Next LT Pro Demi" panose="020B0504020202020204" pitchFamily="34" charset="77"/>
                  <a:ea typeface="Roboto" panose="02000000000000000000" pitchFamily="2" charset="0"/>
                  <a:cs typeface="Rubik Medium" pitchFamily="2" charset="-79"/>
                </a:endParaRPr>
              </a:p>
            </p:txBody>
          </p:sp>
        </p:grpSp>
        <p:grpSp>
          <p:nvGrpSpPr>
            <p:cNvPr id="14" name="Group 13">
              <a:extLst>
                <a:ext uri="{FF2B5EF4-FFF2-40B4-BE49-F238E27FC236}">
                  <a16:creationId xmlns:a16="http://schemas.microsoft.com/office/drawing/2014/main" id="{AD773094-04ED-526E-E6BD-738A62A843DA}"/>
                </a:ext>
              </a:extLst>
            </p:cNvPr>
            <p:cNvGrpSpPr/>
            <p:nvPr/>
          </p:nvGrpSpPr>
          <p:grpSpPr>
            <a:xfrm>
              <a:off x="2731626" y="2324822"/>
              <a:ext cx="1293865" cy="1035079"/>
              <a:chOff x="2725607" y="2271806"/>
              <a:chExt cx="1293865" cy="1035079"/>
            </a:xfrm>
          </p:grpSpPr>
          <p:sp>
            <p:nvSpPr>
              <p:cNvPr id="26" name="Oval 25">
                <a:extLst>
                  <a:ext uri="{FF2B5EF4-FFF2-40B4-BE49-F238E27FC236}">
                    <a16:creationId xmlns:a16="http://schemas.microsoft.com/office/drawing/2014/main" id="{3C4F4133-CBF0-C683-CB87-DBE143A49ACC}"/>
                  </a:ext>
                </a:extLst>
              </p:cNvPr>
              <p:cNvSpPr/>
              <p:nvPr/>
            </p:nvSpPr>
            <p:spPr>
              <a:xfrm>
                <a:off x="2725607" y="2271806"/>
                <a:ext cx="1079359" cy="1035079"/>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7" name="Title 12">
                <a:extLst>
                  <a:ext uri="{FF2B5EF4-FFF2-40B4-BE49-F238E27FC236}">
                    <a16:creationId xmlns:a16="http://schemas.microsoft.com/office/drawing/2014/main" id="{6F09720C-9033-7B54-8EE6-DC1841B56DE5}"/>
                  </a:ext>
                </a:extLst>
              </p:cNvPr>
              <p:cNvSpPr txBox="1">
                <a:spLocks/>
              </p:cNvSpPr>
              <p:nvPr/>
            </p:nvSpPr>
            <p:spPr>
              <a:xfrm>
                <a:off x="2840241" y="2612177"/>
                <a:ext cx="1179231" cy="532092"/>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endParaRPr lang="en-US" sz="800" b="1">
                  <a:solidFill>
                    <a:schemeClr val="bg1"/>
                  </a:solidFill>
                  <a:latin typeface="Avenir Next LT Pro Demi" panose="020B0504020202020204" pitchFamily="34" charset="77"/>
                  <a:ea typeface="Roboto" panose="02000000000000000000" pitchFamily="2" charset="0"/>
                  <a:cs typeface="Rubik Medium" pitchFamily="2" charset="-79"/>
                </a:endParaRPr>
              </a:p>
            </p:txBody>
          </p:sp>
        </p:grpSp>
        <p:grpSp>
          <p:nvGrpSpPr>
            <p:cNvPr id="16" name="Group 15">
              <a:extLst>
                <a:ext uri="{FF2B5EF4-FFF2-40B4-BE49-F238E27FC236}">
                  <a16:creationId xmlns:a16="http://schemas.microsoft.com/office/drawing/2014/main" id="{24B44C2B-1B34-CFE7-4215-3A9555CCFB02}"/>
                </a:ext>
              </a:extLst>
            </p:cNvPr>
            <p:cNvGrpSpPr/>
            <p:nvPr/>
          </p:nvGrpSpPr>
          <p:grpSpPr>
            <a:xfrm>
              <a:off x="2095709" y="3603086"/>
              <a:ext cx="1180747" cy="1035079"/>
              <a:chOff x="2095709" y="3603086"/>
              <a:chExt cx="1180747" cy="1035079"/>
            </a:xfrm>
          </p:grpSpPr>
          <p:sp>
            <p:nvSpPr>
              <p:cNvPr id="24" name="Oval 23">
                <a:extLst>
                  <a:ext uri="{FF2B5EF4-FFF2-40B4-BE49-F238E27FC236}">
                    <a16:creationId xmlns:a16="http://schemas.microsoft.com/office/drawing/2014/main" id="{E68A2AF2-174B-CF1F-B30B-4A8EE18BD8DA}"/>
                  </a:ext>
                </a:extLst>
              </p:cNvPr>
              <p:cNvSpPr/>
              <p:nvPr/>
            </p:nvSpPr>
            <p:spPr>
              <a:xfrm>
                <a:off x="2095709" y="3603086"/>
                <a:ext cx="1079359" cy="1035079"/>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5" name="Title 12">
                <a:extLst>
                  <a:ext uri="{FF2B5EF4-FFF2-40B4-BE49-F238E27FC236}">
                    <a16:creationId xmlns:a16="http://schemas.microsoft.com/office/drawing/2014/main" id="{1842E886-D557-8A7B-7562-E9ED633AA025}"/>
                  </a:ext>
                </a:extLst>
              </p:cNvPr>
              <p:cNvSpPr txBox="1">
                <a:spLocks/>
              </p:cNvSpPr>
              <p:nvPr/>
            </p:nvSpPr>
            <p:spPr>
              <a:xfrm>
                <a:off x="2451217" y="3774872"/>
                <a:ext cx="825239" cy="532092"/>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endParaRPr lang="en-US" sz="800" b="1">
                  <a:solidFill>
                    <a:schemeClr val="bg1"/>
                  </a:solidFill>
                  <a:latin typeface="Avenir Next LT Pro Demi" panose="020B0504020202020204" pitchFamily="34" charset="77"/>
                  <a:ea typeface="Roboto" panose="02000000000000000000" pitchFamily="2" charset="0"/>
                  <a:cs typeface="Rubik Medium" pitchFamily="2" charset="-79"/>
                </a:endParaRPr>
              </a:p>
            </p:txBody>
          </p:sp>
        </p:grpSp>
        <p:grpSp>
          <p:nvGrpSpPr>
            <p:cNvPr id="17" name="Group 16">
              <a:extLst>
                <a:ext uri="{FF2B5EF4-FFF2-40B4-BE49-F238E27FC236}">
                  <a16:creationId xmlns:a16="http://schemas.microsoft.com/office/drawing/2014/main" id="{4B19AD75-3AF4-E59F-F088-7CE8383F3987}"/>
                </a:ext>
              </a:extLst>
            </p:cNvPr>
            <p:cNvGrpSpPr/>
            <p:nvPr userDrawn="1"/>
          </p:nvGrpSpPr>
          <p:grpSpPr>
            <a:xfrm>
              <a:off x="746135" y="3603089"/>
              <a:ext cx="1087954" cy="1035079"/>
              <a:chOff x="746135" y="3561630"/>
              <a:chExt cx="1087954" cy="1035079"/>
            </a:xfrm>
          </p:grpSpPr>
          <p:sp>
            <p:nvSpPr>
              <p:cNvPr id="22" name="Oval 21">
                <a:extLst>
                  <a:ext uri="{FF2B5EF4-FFF2-40B4-BE49-F238E27FC236}">
                    <a16:creationId xmlns:a16="http://schemas.microsoft.com/office/drawing/2014/main" id="{7F7D7582-05D2-5572-4959-B8A813662A32}"/>
                  </a:ext>
                </a:extLst>
              </p:cNvPr>
              <p:cNvSpPr/>
              <p:nvPr userDrawn="1"/>
            </p:nvSpPr>
            <p:spPr>
              <a:xfrm>
                <a:off x="746135" y="3561630"/>
                <a:ext cx="1079359" cy="1035079"/>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3" name="Title 12">
                <a:extLst>
                  <a:ext uri="{FF2B5EF4-FFF2-40B4-BE49-F238E27FC236}">
                    <a16:creationId xmlns:a16="http://schemas.microsoft.com/office/drawing/2014/main" id="{10C7A8F1-78DC-CE80-C031-4C3DB135FEFA}"/>
                  </a:ext>
                </a:extLst>
              </p:cNvPr>
              <p:cNvSpPr txBox="1">
                <a:spLocks/>
              </p:cNvSpPr>
              <p:nvPr/>
            </p:nvSpPr>
            <p:spPr>
              <a:xfrm>
                <a:off x="1008850" y="3774873"/>
                <a:ext cx="825239" cy="532092"/>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endParaRPr lang="en-US" sz="800" b="1">
                  <a:solidFill>
                    <a:schemeClr val="bg1"/>
                  </a:solidFill>
                  <a:latin typeface="Avenir Next LT Pro Demi" panose="020B0504020202020204" pitchFamily="34" charset="77"/>
                  <a:ea typeface="Roboto" panose="02000000000000000000" pitchFamily="2" charset="0"/>
                  <a:cs typeface="Rubik Medium" pitchFamily="2" charset="-79"/>
                </a:endParaRPr>
              </a:p>
            </p:txBody>
          </p:sp>
        </p:grpSp>
        <p:grpSp>
          <p:nvGrpSpPr>
            <p:cNvPr id="18" name="Group 17">
              <a:extLst>
                <a:ext uri="{FF2B5EF4-FFF2-40B4-BE49-F238E27FC236}">
                  <a16:creationId xmlns:a16="http://schemas.microsoft.com/office/drawing/2014/main" id="{98A41777-365F-D494-2F99-9C5C1566211B}"/>
                </a:ext>
              </a:extLst>
            </p:cNvPr>
            <p:cNvGrpSpPr/>
            <p:nvPr/>
          </p:nvGrpSpPr>
          <p:grpSpPr>
            <a:xfrm>
              <a:off x="78467" y="2340079"/>
              <a:ext cx="1079359" cy="1035079"/>
              <a:chOff x="81921" y="2283381"/>
              <a:chExt cx="1079359" cy="1035079"/>
            </a:xfrm>
          </p:grpSpPr>
          <p:sp>
            <p:nvSpPr>
              <p:cNvPr id="20" name="Oval 19">
                <a:extLst>
                  <a:ext uri="{FF2B5EF4-FFF2-40B4-BE49-F238E27FC236}">
                    <a16:creationId xmlns:a16="http://schemas.microsoft.com/office/drawing/2014/main" id="{55DEECBA-6504-25D7-0033-A52BDD80CC7D}"/>
                  </a:ext>
                </a:extLst>
              </p:cNvPr>
              <p:cNvSpPr/>
              <p:nvPr/>
            </p:nvSpPr>
            <p:spPr>
              <a:xfrm>
                <a:off x="81921" y="2283381"/>
                <a:ext cx="1079359" cy="1035079"/>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1" name="Title 12">
                <a:extLst>
                  <a:ext uri="{FF2B5EF4-FFF2-40B4-BE49-F238E27FC236}">
                    <a16:creationId xmlns:a16="http://schemas.microsoft.com/office/drawing/2014/main" id="{975F90E6-FFD6-8ACC-BDF3-8667DE49AE20}"/>
                  </a:ext>
                </a:extLst>
              </p:cNvPr>
              <p:cNvSpPr txBox="1">
                <a:spLocks/>
              </p:cNvSpPr>
              <p:nvPr/>
            </p:nvSpPr>
            <p:spPr>
              <a:xfrm>
                <a:off x="168845" y="2541559"/>
                <a:ext cx="945545" cy="520197"/>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00000"/>
                  </a:lnSpc>
                </a:pPr>
                <a:endParaRPr lang="en-US" sz="800" b="1">
                  <a:solidFill>
                    <a:schemeClr val="bg1"/>
                  </a:solidFill>
                  <a:latin typeface="Avenir Next LT Pro Demi" panose="020B0504020202020204" pitchFamily="34" charset="77"/>
                  <a:ea typeface="Roboto" panose="02000000000000000000" pitchFamily="2" charset="0"/>
                  <a:cs typeface="Rubik Medium" pitchFamily="2" charset="-79"/>
                </a:endParaRPr>
              </a:p>
            </p:txBody>
          </p:sp>
        </p:grpSp>
        <p:sp>
          <p:nvSpPr>
            <p:cNvPr id="19" name="Title 12">
              <a:extLst>
                <a:ext uri="{FF2B5EF4-FFF2-40B4-BE49-F238E27FC236}">
                  <a16:creationId xmlns:a16="http://schemas.microsoft.com/office/drawing/2014/main" id="{8957AE7A-0048-5D62-E639-26763FF33D37}"/>
                </a:ext>
              </a:extLst>
            </p:cNvPr>
            <p:cNvSpPr txBox="1">
              <a:spLocks/>
            </p:cNvSpPr>
            <p:nvPr/>
          </p:nvSpPr>
          <p:spPr>
            <a:xfrm>
              <a:off x="1053557" y="2566611"/>
              <a:ext cx="1872521" cy="373794"/>
            </a:xfrm>
            <a:prstGeom prst="rect">
              <a:avLst/>
            </a:prstGeom>
          </p:spPr>
          <p:txBody>
            <a:bodyPr lIns="0" tIns="0" rIns="0" bIns="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800" b="1">
                <a:solidFill>
                  <a:schemeClr val="bg1"/>
                </a:solidFill>
                <a:latin typeface="Avenir Next LT Pro Demi" panose="020B0504020202020204" pitchFamily="34" charset="77"/>
                <a:ea typeface="Roboto" panose="02000000000000000000" pitchFamily="2" charset="0"/>
                <a:cs typeface="IBM Plex Sans Arabic Medium" panose="020B0503050203000203" pitchFamily="34" charset="-78"/>
              </a:endParaRPr>
            </a:p>
          </p:txBody>
        </p:sp>
      </p:grpSp>
      <p:sp>
        <p:nvSpPr>
          <p:cNvPr id="33" name="Text Placeholder 32">
            <a:extLst>
              <a:ext uri="{FF2B5EF4-FFF2-40B4-BE49-F238E27FC236}">
                <a16:creationId xmlns:a16="http://schemas.microsoft.com/office/drawing/2014/main" id="{2ED2CD38-BC9F-3D47-B44A-6D1A21F3EA31}"/>
              </a:ext>
            </a:extLst>
          </p:cNvPr>
          <p:cNvSpPr>
            <a:spLocks noGrp="1"/>
          </p:cNvSpPr>
          <p:nvPr>
            <p:ph type="body" sz="quarter" idx="13"/>
          </p:nvPr>
        </p:nvSpPr>
        <p:spPr>
          <a:xfrm>
            <a:off x="5724255" y="1218801"/>
            <a:ext cx="787940" cy="581655"/>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34" name="Text Placeholder 32">
            <a:extLst>
              <a:ext uri="{FF2B5EF4-FFF2-40B4-BE49-F238E27FC236}">
                <a16:creationId xmlns:a16="http://schemas.microsoft.com/office/drawing/2014/main" id="{A21B5B9D-10AB-B9A4-90BE-FC9806F4BC27}"/>
              </a:ext>
            </a:extLst>
          </p:cNvPr>
          <p:cNvSpPr>
            <a:spLocks noGrp="1"/>
          </p:cNvSpPr>
          <p:nvPr>
            <p:ph type="body" sz="quarter" idx="14"/>
          </p:nvPr>
        </p:nvSpPr>
        <p:spPr>
          <a:xfrm>
            <a:off x="7028138" y="1218801"/>
            <a:ext cx="787940" cy="581655"/>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35" name="Text Placeholder 32">
            <a:extLst>
              <a:ext uri="{FF2B5EF4-FFF2-40B4-BE49-F238E27FC236}">
                <a16:creationId xmlns:a16="http://schemas.microsoft.com/office/drawing/2014/main" id="{5C6E237F-464F-FAFE-32CF-A8CD9537EE7F}"/>
              </a:ext>
            </a:extLst>
          </p:cNvPr>
          <p:cNvSpPr>
            <a:spLocks noGrp="1"/>
          </p:cNvSpPr>
          <p:nvPr>
            <p:ph type="body" sz="quarter" idx="15"/>
          </p:nvPr>
        </p:nvSpPr>
        <p:spPr>
          <a:xfrm>
            <a:off x="5026241" y="2397528"/>
            <a:ext cx="787940" cy="581655"/>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36" name="Text Placeholder 32">
            <a:extLst>
              <a:ext uri="{FF2B5EF4-FFF2-40B4-BE49-F238E27FC236}">
                <a16:creationId xmlns:a16="http://schemas.microsoft.com/office/drawing/2014/main" id="{35ACD004-C238-D39E-4800-5D4276C9AD38}"/>
              </a:ext>
            </a:extLst>
          </p:cNvPr>
          <p:cNvSpPr>
            <a:spLocks noGrp="1"/>
          </p:cNvSpPr>
          <p:nvPr>
            <p:ph type="body" sz="quarter" idx="16"/>
          </p:nvPr>
        </p:nvSpPr>
        <p:spPr>
          <a:xfrm>
            <a:off x="7656351" y="2397528"/>
            <a:ext cx="787940" cy="581655"/>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37" name="Text Placeholder 32">
            <a:extLst>
              <a:ext uri="{FF2B5EF4-FFF2-40B4-BE49-F238E27FC236}">
                <a16:creationId xmlns:a16="http://schemas.microsoft.com/office/drawing/2014/main" id="{168AA216-89B3-8EBB-E703-46D58282CF92}"/>
              </a:ext>
            </a:extLst>
          </p:cNvPr>
          <p:cNvSpPr>
            <a:spLocks noGrp="1"/>
          </p:cNvSpPr>
          <p:nvPr>
            <p:ph type="body" sz="quarter" idx="17"/>
          </p:nvPr>
        </p:nvSpPr>
        <p:spPr>
          <a:xfrm>
            <a:off x="5724255" y="3620684"/>
            <a:ext cx="787940" cy="581655"/>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38" name="Text Placeholder 32">
            <a:extLst>
              <a:ext uri="{FF2B5EF4-FFF2-40B4-BE49-F238E27FC236}">
                <a16:creationId xmlns:a16="http://schemas.microsoft.com/office/drawing/2014/main" id="{D1532C6B-0552-AA33-8E97-76B3AADF8109}"/>
              </a:ext>
            </a:extLst>
          </p:cNvPr>
          <p:cNvSpPr>
            <a:spLocks noGrp="1"/>
          </p:cNvSpPr>
          <p:nvPr>
            <p:ph type="body" sz="quarter" idx="18"/>
          </p:nvPr>
        </p:nvSpPr>
        <p:spPr>
          <a:xfrm>
            <a:off x="7028138" y="3620684"/>
            <a:ext cx="787940" cy="581655"/>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81" name="Text Placeholder 32">
            <a:extLst>
              <a:ext uri="{FF2B5EF4-FFF2-40B4-BE49-F238E27FC236}">
                <a16:creationId xmlns:a16="http://schemas.microsoft.com/office/drawing/2014/main" id="{C01652D4-0CB1-0A6E-2DB5-C726207BDD13}"/>
              </a:ext>
            </a:extLst>
          </p:cNvPr>
          <p:cNvSpPr>
            <a:spLocks noGrp="1"/>
          </p:cNvSpPr>
          <p:nvPr>
            <p:ph type="body" sz="quarter" idx="19"/>
          </p:nvPr>
        </p:nvSpPr>
        <p:spPr>
          <a:xfrm>
            <a:off x="6169875" y="2301264"/>
            <a:ext cx="1268985" cy="774183"/>
          </a:xfrm>
        </p:spPr>
        <p:txBody>
          <a:bodyPr anchor="ctr">
            <a:noAutofit/>
          </a:bodyPr>
          <a:lstStyle>
            <a:lvl1pPr algn="ctr">
              <a:defRPr sz="1600">
                <a:latin typeface="+mj-lt"/>
              </a:defRPr>
            </a:lvl1pPr>
            <a:lvl2pPr>
              <a:defRPr sz="900"/>
            </a:lvl2pPr>
            <a:lvl3pPr>
              <a:defRPr sz="900"/>
            </a:lvl3pPr>
            <a:lvl4pPr>
              <a:defRPr sz="900"/>
            </a:lvl4pPr>
            <a:lvl5pPr>
              <a:defRPr sz="900"/>
            </a:lvl5pPr>
          </a:lstStyle>
          <a:p>
            <a:pPr lvl="0"/>
            <a:r>
              <a:rPr lang="en-GB"/>
              <a:t>Click to edit Master text styles</a:t>
            </a:r>
          </a:p>
        </p:txBody>
      </p:sp>
      <p:pic>
        <p:nvPicPr>
          <p:cNvPr id="82" name="Picture 81">
            <a:extLst>
              <a:ext uri="{FF2B5EF4-FFF2-40B4-BE49-F238E27FC236}">
                <a16:creationId xmlns:a16="http://schemas.microsoft.com/office/drawing/2014/main" id="{056D4CE0-8442-995F-4B42-6E47F743EC5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spTree>
    <p:extLst>
      <p:ext uri="{BB962C8B-B14F-4D97-AF65-F5344CB8AC3E}">
        <p14:creationId xmlns:p14="http://schemas.microsoft.com/office/powerpoint/2010/main" val="1534139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aphic1">
    <p:bg>
      <p:bgPr>
        <a:blipFill>
          <a:blip r:embed="rId2"/>
          <a:tile tx="0" ty="0" sx="50000" sy="5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4972" y="259884"/>
            <a:ext cx="4347028" cy="843756"/>
          </a:xfrm>
        </p:spPr>
        <p:txBody>
          <a:bodyPr anchor="t"/>
          <a:lstStyle>
            <a:lvl1pPr>
              <a:defRPr sz="2000">
                <a:solidFill>
                  <a:schemeClr val="accent6"/>
                </a:solidFill>
              </a:defRPr>
            </a:lvl1pPr>
          </a:lstStyle>
          <a:p>
            <a:r>
              <a:rPr lang="en-GB"/>
              <a:t>Click to edit Master title style</a:t>
            </a:r>
            <a:endParaRPr lang="en-US"/>
          </a:p>
        </p:txBody>
      </p:sp>
      <p:sp>
        <p:nvSpPr>
          <p:cNvPr id="3" name="Content Placeholder 2"/>
          <p:cNvSpPr>
            <a:spLocks noGrp="1"/>
          </p:cNvSpPr>
          <p:nvPr>
            <p:ph sz="half" idx="1"/>
          </p:nvPr>
        </p:nvSpPr>
        <p:spPr>
          <a:xfrm>
            <a:off x="224972" y="1117600"/>
            <a:ext cx="4347028" cy="3515122"/>
          </a:xfrm>
        </p:spPr>
        <p:txBody>
          <a:bodyPr>
            <a:normAutofit/>
          </a:bodyPr>
          <a:lstStyle>
            <a:lvl1pPr>
              <a:defRPr sz="2000">
                <a:solidFill>
                  <a:schemeClr val="accent6"/>
                </a:solidFill>
              </a:defRPr>
            </a:lvl1pPr>
            <a:lvl2pPr>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C0782F5-53BD-4049-8234-D39D0A170EC3}" type="datetimeFigureOut">
              <a:rPr lang="en-US" smtClean="0"/>
              <a:t>6/16/25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D7CA2-8B16-4BF9-AAD5-A703968CC5C3}" type="slidenum">
              <a:rPr lang="en-US" smtClean="0"/>
              <a:t>‹#›</a:t>
            </a:fld>
            <a:endParaRPr lang="en-US"/>
          </a:p>
        </p:txBody>
      </p:sp>
      <p:pic>
        <p:nvPicPr>
          <p:cNvPr id="9" name="Picture 8">
            <a:extLst>
              <a:ext uri="{FF2B5EF4-FFF2-40B4-BE49-F238E27FC236}">
                <a16:creationId xmlns:a16="http://schemas.microsoft.com/office/drawing/2014/main" id="{256BF5E3-6BD0-EB28-B24B-A7215FF7DA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944645" y="199874"/>
            <a:ext cx="941834" cy="443216"/>
          </a:xfrm>
          <a:prstGeom prst="rect">
            <a:avLst/>
          </a:prstGeom>
        </p:spPr>
      </p:pic>
      <p:pic>
        <p:nvPicPr>
          <p:cNvPr id="82" name="Picture 81">
            <a:extLst>
              <a:ext uri="{FF2B5EF4-FFF2-40B4-BE49-F238E27FC236}">
                <a16:creationId xmlns:a16="http://schemas.microsoft.com/office/drawing/2014/main" id="{056D4CE0-8442-995F-4B42-6E47F743EC5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grpSp>
        <p:nvGrpSpPr>
          <p:cNvPr id="42" name="Group 41">
            <a:extLst>
              <a:ext uri="{FF2B5EF4-FFF2-40B4-BE49-F238E27FC236}">
                <a16:creationId xmlns:a16="http://schemas.microsoft.com/office/drawing/2014/main" id="{699D6872-D46E-80BE-1B0E-E6E305BBABA3}"/>
              </a:ext>
            </a:extLst>
          </p:cNvPr>
          <p:cNvGrpSpPr>
            <a:grpSpLocks noGrp="1" noUngrp="1" noRot="1" noMove="1" noResize="1"/>
          </p:cNvGrpSpPr>
          <p:nvPr userDrawn="1"/>
        </p:nvGrpSpPr>
        <p:grpSpPr>
          <a:xfrm>
            <a:off x="6115051" y="1952075"/>
            <a:ext cx="1220236" cy="1220236"/>
            <a:chOff x="6115051" y="1952075"/>
            <a:chExt cx="1220236" cy="1220236"/>
          </a:xfrm>
        </p:grpSpPr>
        <p:sp>
          <p:nvSpPr>
            <p:cNvPr id="8" name="Rectangle 7">
              <a:extLst>
                <a:ext uri="{FF2B5EF4-FFF2-40B4-BE49-F238E27FC236}">
                  <a16:creationId xmlns:a16="http://schemas.microsoft.com/office/drawing/2014/main" id="{2BEEAD4C-DB43-B03F-A16F-ABAFE4D9179D}"/>
                </a:ext>
              </a:extLst>
            </p:cNvPr>
            <p:cNvSpPr>
              <a:spLocks noGrp="1" noRot="1" noMove="1" noResize="1" noEditPoints="1" noAdjustHandles="1" noChangeArrowheads="1" noChangeShapeType="1"/>
            </p:cNvSpPr>
            <p:nvPr/>
          </p:nvSpPr>
          <p:spPr>
            <a:xfrm>
              <a:off x="6115051" y="1952075"/>
              <a:ext cx="1220236" cy="1220236"/>
            </a:xfrm>
            <a:prstGeom prst="rect">
              <a:avLst/>
            </a:prstGeom>
            <a:noFill/>
            <a:ln w="9525" cmpd="sng">
              <a:solidFill>
                <a:srgbClr val="0F6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02FE7D9-4B52-A221-9056-C3D0C4C3A7EC}"/>
                </a:ext>
              </a:extLst>
            </p:cNvPr>
            <p:cNvSpPr>
              <a:spLocks noGrp="1" noRot="1" noMove="1" noResize="1" noEditPoints="1" noAdjustHandles="1" noChangeArrowheads="1" noChangeShapeType="1"/>
            </p:cNvSpPr>
            <p:nvPr userDrawn="1"/>
          </p:nvSpPr>
          <p:spPr>
            <a:xfrm>
              <a:off x="6220940" y="2057964"/>
              <a:ext cx="1008459" cy="1008459"/>
            </a:xfrm>
            <a:prstGeom prst="rect">
              <a:avLst/>
            </a:prstGeom>
            <a:noFill/>
            <a:ln w="9525" cmpd="sng">
              <a:solidFill>
                <a:srgbClr val="0F6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554B610-13CC-F700-3438-2950030C3DD1}"/>
                </a:ext>
              </a:extLst>
            </p:cNvPr>
            <p:cNvSpPr>
              <a:spLocks noGrp="1" noRot="1" noMove="1" noResize="1" noEditPoints="1" noAdjustHandles="1" noChangeArrowheads="1" noChangeShapeType="1"/>
            </p:cNvSpPr>
            <p:nvPr userDrawn="1"/>
          </p:nvSpPr>
          <p:spPr>
            <a:xfrm>
              <a:off x="6308451" y="2145475"/>
              <a:ext cx="833437" cy="833437"/>
            </a:xfrm>
            <a:prstGeom prst="rect">
              <a:avLst/>
            </a:prstGeom>
            <a:noFill/>
            <a:ln w="9525" cmpd="sng">
              <a:solidFill>
                <a:srgbClr val="0F6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E45403E-2D5A-FB35-A9CE-4E2D5D4F2E86}"/>
                </a:ext>
              </a:extLst>
            </p:cNvPr>
            <p:cNvSpPr>
              <a:spLocks noGrp="1" noRot="1" noMove="1" noResize="1" noEditPoints="1" noAdjustHandles="1" noChangeArrowheads="1" noChangeShapeType="1"/>
            </p:cNvSpPr>
            <p:nvPr userDrawn="1"/>
          </p:nvSpPr>
          <p:spPr>
            <a:xfrm>
              <a:off x="6380774" y="2217798"/>
              <a:ext cx="688791" cy="688791"/>
            </a:xfrm>
            <a:prstGeom prst="rect">
              <a:avLst/>
            </a:prstGeom>
            <a:noFill/>
            <a:ln w="9525" cmpd="sng">
              <a:solidFill>
                <a:srgbClr val="0F6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5288FDF-260D-6F44-B085-2CA10CCBADDB}"/>
                </a:ext>
              </a:extLst>
            </p:cNvPr>
            <p:cNvSpPr>
              <a:spLocks noGrp="1" noRot="1" noMove="1" noResize="1" noEditPoints="1" noAdjustHandles="1" noChangeArrowheads="1" noChangeShapeType="1"/>
            </p:cNvSpPr>
            <p:nvPr userDrawn="1"/>
          </p:nvSpPr>
          <p:spPr>
            <a:xfrm>
              <a:off x="6489942" y="2326966"/>
              <a:ext cx="470454" cy="470454"/>
            </a:xfrm>
            <a:prstGeom prst="rect">
              <a:avLst/>
            </a:prstGeom>
            <a:noFill/>
            <a:ln w="9525" cmpd="sng">
              <a:solidFill>
                <a:srgbClr val="0F6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221C53B-1255-5F33-915E-D89A7269B35C}"/>
                </a:ext>
              </a:extLst>
            </p:cNvPr>
            <p:cNvSpPr>
              <a:spLocks noGrp="1" noRot="1" noMove="1" noResize="1" noEditPoints="1" noAdjustHandles="1" noChangeArrowheads="1" noChangeShapeType="1"/>
            </p:cNvSpPr>
            <p:nvPr userDrawn="1"/>
          </p:nvSpPr>
          <p:spPr>
            <a:xfrm>
              <a:off x="6595565" y="2416136"/>
              <a:ext cx="265559" cy="292115"/>
            </a:xfrm>
            <a:prstGeom prst="rect">
              <a:avLst/>
            </a:prstGeom>
            <a:noFill/>
            <a:ln w="9525" cmpd="sng">
              <a:solidFill>
                <a:srgbClr val="0F62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74668D69-D6C7-A716-C46F-7C0DB060938F}"/>
              </a:ext>
            </a:extLst>
          </p:cNvPr>
          <p:cNvSpPr/>
          <p:nvPr userDrawn="1"/>
        </p:nvSpPr>
        <p:spPr>
          <a:xfrm>
            <a:off x="5197830" y="1103640"/>
            <a:ext cx="1260000" cy="1260000"/>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8" name="Oval 27">
            <a:extLst>
              <a:ext uri="{FF2B5EF4-FFF2-40B4-BE49-F238E27FC236}">
                <a16:creationId xmlns:a16="http://schemas.microsoft.com/office/drawing/2014/main" id="{4D34FFDA-28D5-3FDF-9C7A-E8F697260BB1}"/>
              </a:ext>
            </a:extLst>
          </p:cNvPr>
          <p:cNvSpPr/>
          <p:nvPr userDrawn="1"/>
        </p:nvSpPr>
        <p:spPr>
          <a:xfrm>
            <a:off x="6959762" y="1103640"/>
            <a:ext cx="1260000" cy="1260000"/>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4" name="Oval 23">
            <a:extLst>
              <a:ext uri="{FF2B5EF4-FFF2-40B4-BE49-F238E27FC236}">
                <a16:creationId xmlns:a16="http://schemas.microsoft.com/office/drawing/2014/main" id="{E68A2AF2-174B-CF1F-B30B-4A8EE18BD8DA}"/>
              </a:ext>
            </a:extLst>
          </p:cNvPr>
          <p:cNvSpPr/>
          <p:nvPr userDrawn="1"/>
        </p:nvSpPr>
        <p:spPr>
          <a:xfrm>
            <a:off x="6950771" y="2819613"/>
            <a:ext cx="1260000" cy="1260000"/>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22" name="Oval 21">
            <a:extLst>
              <a:ext uri="{FF2B5EF4-FFF2-40B4-BE49-F238E27FC236}">
                <a16:creationId xmlns:a16="http://schemas.microsoft.com/office/drawing/2014/main" id="{7F7D7582-05D2-5572-4959-B8A813662A32}"/>
              </a:ext>
            </a:extLst>
          </p:cNvPr>
          <p:cNvSpPr/>
          <p:nvPr userDrawn="1"/>
        </p:nvSpPr>
        <p:spPr>
          <a:xfrm>
            <a:off x="5197830" y="2817952"/>
            <a:ext cx="1260000" cy="1260000"/>
          </a:xfrm>
          <a:prstGeom prst="ellipse">
            <a:avLst/>
          </a:prstGeom>
          <a:solidFill>
            <a:srgbClr val="0F62FE"/>
          </a:solidFill>
          <a:ln>
            <a:noFill/>
          </a:ln>
          <a:effectLst>
            <a:glow rad="228600">
              <a:schemeClr val="accent1">
                <a:satMod val="175000"/>
                <a:alpha val="1993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LT Pro" panose="020B0504020202020204" pitchFamily="34" charset="77"/>
            </a:endParaRPr>
          </a:p>
        </p:txBody>
      </p:sp>
      <p:sp>
        <p:nvSpPr>
          <p:cNvPr id="37" name="Text Placeholder 32">
            <a:extLst>
              <a:ext uri="{FF2B5EF4-FFF2-40B4-BE49-F238E27FC236}">
                <a16:creationId xmlns:a16="http://schemas.microsoft.com/office/drawing/2014/main" id="{168AA216-89B3-8EBB-E703-46D58282CF92}"/>
              </a:ext>
            </a:extLst>
          </p:cNvPr>
          <p:cNvSpPr>
            <a:spLocks noGrp="1"/>
          </p:cNvSpPr>
          <p:nvPr userDrawn="1">
            <p:ph type="body" sz="quarter" idx="17"/>
          </p:nvPr>
        </p:nvSpPr>
        <p:spPr>
          <a:xfrm>
            <a:off x="5365988" y="3057448"/>
            <a:ext cx="923683" cy="768857"/>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4" name="Text Placeholder 32">
            <a:extLst>
              <a:ext uri="{FF2B5EF4-FFF2-40B4-BE49-F238E27FC236}">
                <a16:creationId xmlns:a16="http://schemas.microsoft.com/office/drawing/2014/main" id="{153B3962-C402-D099-5562-2135E968B2B3}"/>
              </a:ext>
            </a:extLst>
          </p:cNvPr>
          <p:cNvSpPr>
            <a:spLocks noGrp="1"/>
          </p:cNvSpPr>
          <p:nvPr>
            <p:ph type="body" sz="quarter" idx="19"/>
          </p:nvPr>
        </p:nvSpPr>
        <p:spPr>
          <a:xfrm>
            <a:off x="5378630" y="1324294"/>
            <a:ext cx="923683" cy="768857"/>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10" name="Text Placeholder 32">
            <a:extLst>
              <a:ext uri="{FF2B5EF4-FFF2-40B4-BE49-F238E27FC236}">
                <a16:creationId xmlns:a16="http://schemas.microsoft.com/office/drawing/2014/main" id="{0886D45D-E1F1-8950-1203-EE27985F5926}"/>
              </a:ext>
            </a:extLst>
          </p:cNvPr>
          <p:cNvSpPr>
            <a:spLocks noGrp="1"/>
          </p:cNvSpPr>
          <p:nvPr>
            <p:ph type="body" sz="quarter" idx="20"/>
          </p:nvPr>
        </p:nvSpPr>
        <p:spPr>
          <a:xfrm>
            <a:off x="7148905" y="1349211"/>
            <a:ext cx="923683" cy="768857"/>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
        <p:nvSpPr>
          <p:cNvPr id="11" name="Text Placeholder 32">
            <a:extLst>
              <a:ext uri="{FF2B5EF4-FFF2-40B4-BE49-F238E27FC236}">
                <a16:creationId xmlns:a16="http://schemas.microsoft.com/office/drawing/2014/main" id="{41E9A060-E5F2-B0EB-6B5B-9B537813D701}"/>
              </a:ext>
            </a:extLst>
          </p:cNvPr>
          <p:cNvSpPr>
            <a:spLocks noGrp="1"/>
          </p:cNvSpPr>
          <p:nvPr>
            <p:ph type="body" sz="quarter" idx="21"/>
          </p:nvPr>
        </p:nvSpPr>
        <p:spPr>
          <a:xfrm>
            <a:off x="7143667" y="3072299"/>
            <a:ext cx="923683" cy="768857"/>
          </a:xfrm>
        </p:spPr>
        <p:txBody>
          <a:bodyPr anchor="ctr">
            <a:noAutofit/>
          </a:bodyPr>
          <a:lstStyle>
            <a:lvl1pPr algn="ctr">
              <a:defRPr sz="1050"/>
            </a:lvl1pPr>
            <a:lvl2pPr>
              <a:defRPr sz="900"/>
            </a:lvl2pPr>
            <a:lvl3pPr>
              <a:defRPr sz="900"/>
            </a:lvl3pPr>
            <a:lvl4pPr>
              <a:defRPr sz="900"/>
            </a:lvl4pPr>
            <a:lvl5pPr>
              <a:defRPr sz="900"/>
            </a:lvl5pPr>
          </a:lstStyle>
          <a:p>
            <a:pPr lvl="0"/>
            <a:r>
              <a:rPr lang="en-GB"/>
              <a:t>Click to edit Master text styles</a:t>
            </a:r>
          </a:p>
        </p:txBody>
      </p:sp>
    </p:spTree>
    <p:extLst>
      <p:ext uri="{BB962C8B-B14F-4D97-AF65-F5344CB8AC3E}">
        <p14:creationId xmlns:p14="http://schemas.microsoft.com/office/powerpoint/2010/main" val="3604135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b">
            <a:normAutofit/>
          </a:bodyPr>
          <a:lstStyle/>
          <a:p>
            <a:r>
              <a:rPr lang="en-GB"/>
              <a:t>Click to edit Master title style</a:t>
            </a:r>
            <a:endParaRPr lang="en-US"/>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4767263"/>
            <a:ext cx="2057400" cy="273843"/>
          </a:xfrm>
          <a:prstGeom prst="rect">
            <a:avLst/>
          </a:prstGeom>
        </p:spPr>
        <p:txBody>
          <a:bodyPr vert="horz" lIns="91440" tIns="45720" rIns="91440" bIns="45720" rtlCol="0" anchor="ctr"/>
          <a:lstStyle>
            <a:lvl1pPr algn="l">
              <a:defRPr sz="896">
                <a:solidFill>
                  <a:schemeClr val="tx1">
                    <a:tint val="75000"/>
                  </a:schemeClr>
                </a:solidFill>
              </a:defRPr>
            </a:lvl1pPr>
          </a:lstStyle>
          <a:p>
            <a:fld id="{EC0782F5-53BD-4049-8234-D39D0A170EC3}" type="datetimeFigureOut">
              <a:rPr lang="en-US" smtClean="0"/>
              <a:t>6/16/25</a:t>
            </a:fld>
            <a:endParaRPr lang="en-US"/>
          </a:p>
        </p:txBody>
      </p:sp>
      <p:sp>
        <p:nvSpPr>
          <p:cNvPr id="5" name="Footer Placeholder 4"/>
          <p:cNvSpPr>
            <a:spLocks noGrp="1"/>
          </p:cNvSpPr>
          <p:nvPr>
            <p:ph type="ftr" sz="quarter" idx="3"/>
          </p:nvPr>
        </p:nvSpPr>
        <p:spPr>
          <a:xfrm>
            <a:off x="3028950" y="4767263"/>
            <a:ext cx="3086100" cy="273843"/>
          </a:xfrm>
          <a:prstGeom prst="rect">
            <a:avLst/>
          </a:prstGeom>
        </p:spPr>
        <p:txBody>
          <a:bodyPr vert="horz" lIns="91440" tIns="45720" rIns="91440" bIns="45720" rtlCol="0" anchor="ctr"/>
          <a:lstStyle>
            <a:lvl1pPr algn="ctr">
              <a:defRPr sz="89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3"/>
          </a:xfrm>
          <a:prstGeom prst="rect">
            <a:avLst/>
          </a:prstGeom>
        </p:spPr>
        <p:txBody>
          <a:bodyPr vert="horz" lIns="91440" tIns="45720" rIns="91440" bIns="45720" rtlCol="0" anchor="ctr"/>
          <a:lstStyle>
            <a:lvl1pPr algn="r">
              <a:defRPr sz="896">
                <a:solidFill>
                  <a:schemeClr val="tx1">
                    <a:tint val="75000"/>
                  </a:schemeClr>
                </a:solidFill>
              </a:defRPr>
            </a:lvl1pPr>
          </a:lstStyle>
          <a:p>
            <a:fld id="{18AD7CA2-8B16-4BF9-AAD5-A703968CC5C3}" type="slidenum">
              <a:rPr lang="en-US" smtClean="0"/>
              <a:t>‹#›</a:t>
            </a:fld>
            <a:endParaRPr lang="en-US"/>
          </a:p>
        </p:txBody>
      </p:sp>
    </p:spTree>
    <p:extLst>
      <p:ext uri="{BB962C8B-B14F-4D97-AF65-F5344CB8AC3E}">
        <p14:creationId xmlns:p14="http://schemas.microsoft.com/office/powerpoint/2010/main" val="3693882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97" r:id="rId6"/>
    <p:sldLayoutId id="2147483698" r:id="rId7"/>
    <p:sldLayoutId id="2147483690" r:id="rId8"/>
    <p:sldLayoutId id="2147483692" r:id="rId9"/>
    <p:sldLayoutId id="2147483693" r:id="rId10"/>
    <p:sldLayoutId id="2147483691" r:id="rId11"/>
    <p:sldLayoutId id="2147483666" r:id="rId12"/>
    <p:sldLayoutId id="2147483667" r:id="rId13"/>
    <p:sldLayoutId id="2147483669" r:id="rId14"/>
    <p:sldLayoutId id="2147483673" r:id="rId15"/>
    <p:sldLayoutId id="2147483674" r:id="rId16"/>
    <p:sldLayoutId id="2147483670" r:id="rId17"/>
    <p:sldLayoutId id="2147483694" r:id="rId18"/>
    <p:sldLayoutId id="2147483695" r:id="rId19"/>
    <p:sldLayoutId id="2147483700" r:id="rId20"/>
    <p:sldLayoutId id="2147483701" r:id="rId21"/>
  </p:sldLayoutIdLst>
  <p:txStyles>
    <p:titleStyle>
      <a:lvl1pPr algn="l" defTabSz="682874" rtl="0" eaLnBrk="1" latinLnBrk="0" hangingPunct="1">
        <a:lnSpc>
          <a:spcPct val="90000"/>
        </a:lnSpc>
        <a:spcBef>
          <a:spcPct val="0"/>
        </a:spcBef>
        <a:buNone/>
        <a:defRPr lang="en-US" sz="2000" kern="1200" dirty="0">
          <a:solidFill>
            <a:schemeClr val="accent6"/>
          </a:solidFill>
          <a:latin typeface="+mj-lt"/>
          <a:ea typeface="+mj-ea"/>
          <a:cs typeface="+mj-cs"/>
        </a:defRPr>
      </a:lvl1pPr>
    </p:titleStyle>
    <p:bodyStyle>
      <a:lvl1pPr marL="0" indent="0" algn="l" defTabSz="682874" rtl="0" eaLnBrk="1" latinLnBrk="0" hangingPunct="1">
        <a:lnSpc>
          <a:spcPct val="90000"/>
        </a:lnSpc>
        <a:spcBef>
          <a:spcPts val="747"/>
        </a:spcBef>
        <a:buFontTx/>
        <a:buNone/>
        <a:defRPr sz="2000" kern="1200">
          <a:solidFill>
            <a:schemeClr val="accent6"/>
          </a:solidFill>
          <a:latin typeface="+mn-lt"/>
          <a:ea typeface="+mn-ea"/>
          <a:cs typeface="+mn-cs"/>
        </a:defRPr>
      </a:lvl1pPr>
      <a:lvl2pPr marL="341437" indent="0" algn="l" defTabSz="682874" rtl="0" eaLnBrk="1" latinLnBrk="0" hangingPunct="1">
        <a:lnSpc>
          <a:spcPct val="90000"/>
        </a:lnSpc>
        <a:spcBef>
          <a:spcPts val="373"/>
        </a:spcBef>
        <a:buFontTx/>
        <a:buNone/>
        <a:defRPr sz="1400" kern="1200">
          <a:solidFill>
            <a:schemeClr val="accent6"/>
          </a:solidFill>
          <a:latin typeface="+mn-lt"/>
          <a:ea typeface="+mn-ea"/>
          <a:cs typeface="+mn-cs"/>
        </a:defRPr>
      </a:lvl2pPr>
      <a:lvl3pPr marL="682874" indent="0" algn="l" defTabSz="682874" rtl="0" eaLnBrk="1" latinLnBrk="0" hangingPunct="1">
        <a:lnSpc>
          <a:spcPct val="90000"/>
        </a:lnSpc>
        <a:spcBef>
          <a:spcPts val="373"/>
        </a:spcBef>
        <a:buFontTx/>
        <a:buNone/>
        <a:defRPr sz="1400" kern="1200">
          <a:solidFill>
            <a:schemeClr val="accent6"/>
          </a:solidFill>
          <a:latin typeface="+mn-lt"/>
          <a:ea typeface="+mn-ea"/>
          <a:cs typeface="+mn-cs"/>
        </a:defRPr>
      </a:lvl3pPr>
      <a:lvl4pPr marL="1024311" indent="0" algn="l" defTabSz="682874" rtl="0" eaLnBrk="1" latinLnBrk="0" hangingPunct="1">
        <a:lnSpc>
          <a:spcPct val="90000"/>
        </a:lnSpc>
        <a:spcBef>
          <a:spcPts val="373"/>
        </a:spcBef>
        <a:buFontTx/>
        <a:buNone/>
        <a:defRPr sz="1400" kern="1200">
          <a:solidFill>
            <a:schemeClr val="accent6"/>
          </a:solidFill>
          <a:latin typeface="+mn-lt"/>
          <a:ea typeface="+mn-ea"/>
          <a:cs typeface="+mn-cs"/>
        </a:defRPr>
      </a:lvl4pPr>
      <a:lvl5pPr marL="1365748" indent="0" algn="l" defTabSz="682874" rtl="0" eaLnBrk="1" latinLnBrk="0" hangingPunct="1">
        <a:lnSpc>
          <a:spcPct val="90000"/>
        </a:lnSpc>
        <a:spcBef>
          <a:spcPts val="373"/>
        </a:spcBef>
        <a:buFontTx/>
        <a:buNone/>
        <a:defRPr sz="1400" kern="1200">
          <a:solidFill>
            <a:schemeClr val="accent6"/>
          </a:solidFill>
          <a:latin typeface="+mn-lt"/>
          <a:ea typeface="+mn-ea"/>
          <a:cs typeface="+mn-cs"/>
        </a:defRPr>
      </a:lvl5pPr>
      <a:lvl6pPr marL="1877903" indent="-170718" algn="l" defTabSz="682874" rtl="0" eaLnBrk="1" latinLnBrk="0" hangingPunct="1">
        <a:lnSpc>
          <a:spcPct val="90000"/>
        </a:lnSpc>
        <a:spcBef>
          <a:spcPts val="373"/>
        </a:spcBef>
        <a:buFont typeface="Arial" panose="020B0604020202020204" pitchFamily="34" charset="0"/>
        <a:buChar char="•"/>
        <a:defRPr sz="1344" kern="1200">
          <a:solidFill>
            <a:schemeClr val="tx1"/>
          </a:solidFill>
          <a:latin typeface="+mn-lt"/>
          <a:ea typeface="+mn-ea"/>
          <a:cs typeface="+mn-cs"/>
        </a:defRPr>
      </a:lvl6pPr>
      <a:lvl7pPr marL="2219340" indent="-170718" algn="l" defTabSz="682874" rtl="0" eaLnBrk="1" latinLnBrk="0" hangingPunct="1">
        <a:lnSpc>
          <a:spcPct val="90000"/>
        </a:lnSpc>
        <a:spcBef>
          <a:spcPts val="373"/>
        </a:spcBef>
        <a:buFont typeface="Arial" panose="020B0604020202020204" pitchFamily="34" charset="0"/>
        <a:buChar char="•"/>
        <a:defRPr sz="1344" kern="1200">
          <a:solidFill>
            <a:schemeClr val="tx1"/>
          </a:solidFill>
          <a:latin typeface="+mn-lt"/>
          <a:ea typeface="+mn-ea"/>
          <a:cs typeface="+mn-cs"/>
        </a:defRPr>
      </a:lvl7pPr>
      <a:lvl8pPr marL="2560777" indent="-170718" algn="l" defTabSz="682874" rtl="0" eaLnBrk="1" latinLnBrk="0" hangingPunct="1">
        <a:lnSpc>
          <a:spcPct val="90000"/>
        </a:lnSpc>
        <a:spcBef>
          <a:spcPts val="373"/>
        </a:spcBef>
        <a:buFont typeface="Arial" panose="020B0604020202020204" pitchFamily="34" charset="0"/>
        <a:buChar char="•"/>
        <a:defRPr sz="1344" kern="1200">
          <a:solidFill>
            <a:schemeClr val="tx1"/>
          </a:solidFill>
          <a:latin typeface="+mn-lt"/>
          <a:ea typeface="+mn-ea"/>
          <a:cs typeface="+mn-cs"/>
        </a:defRPr>
      </a:lvl8pPr>
      <a:lvl9pPr marL="2902214" indent="-170718" algn="l" defTabSz="682874" rtl="0" eaLnBrk="1" latinLnBrk="0" hangingPunct="1">
        <a:lnSpc>
          <a:spcPct val="90000"/>
        </a:lnSpc>
        <a:spcBef>
          <a:spcPts val="373"/>
        </a:spcBef>
        <a:buFont typeface="Arial" panose="020B0604020202020204" pitchFamily="34" charset="0"/>
        <a:buChar char="•"/>
        <a:defRPr sz="1344" kern="1200">
          <a:solidFill>
            <a:schemeClr val="tx1"/>
          </a:solidFill>
          <a:latin typeface="+mn-lt"/>
          <a:ea typeface="+mn-ea"/>
          <a:cs typeface="+mn-cs"/>
        </a:defRPr>
      </a:lvl9pPr>
    </p:bodyStyle>
    <p:otherStyle>
      <a:defPPr>
        <a:defRPr lang="en-US"/>
      </a:defPPr>
      <a:lvl1pPr marL="0" algn="l" defTabSz="682874" rtl="0" eaLnBrk="1" latinLnBrk="0" hangingPunct="1">
        <a:defRPr sz="1344" kern="1200">
          <a:solidFill>
            <a:schemeClr val="tx1"/>
          </a:solidFill>
          <a:latin typeface="+mn-lt"/>
          <a:ea typeface="+mn-ea"/>
          <a:cs typeface="+mn-cs"/>
        </a:defRPr>
      </a:lvl1pPr>
      <a:lvl2pPr marL="341437" algn="l" defTabSz="682874" rtl="0" eaLnBrk="1" latinLnBrk="0" hangingPunct="1">
        <a:defRPr sz="1344" kern="1200">
          <a:solidFill>
            <a:schemeClr val="tx1"/>
          </a:solidFill>
          <a:latin typeface="+mn-lt"/>
          <a:ea typeface="+mn-ea"/>
          <a:cs typeface="+mn-cs"/>
        </a:defRPr>
      </a:lvl2pPr>
      <a:lvl3pPr marL="682874" algn="l" defTabSz="682874" rtl="0" eaLnBrk="1" latinLnBrk="0" hangingPunct="1">
        <a:defRPr sz="1344" kern="1200">
          <a:solidFill>
            <a:schemeClr val="tx1"/>
          </a:solidFill>
          <a:latin typeface="+mn-lt"/>
          <a:ea typeface="+mn-ea"/>
          <a:cs typeface="+mn-cs"/>
        </a:defRPr>
      </a:lvl3pPr>
      <a:lvl4pPr marL="1024311" algn="l" defTabSz="682874" rtl="0" eaLnBrk="1" latinLnBrk="0" hangingPunct="1">
        <a:defRPr sz="1344" kern="1200">
          <a:solidFill>
            <a:schemeClr val="tx1"/>
          </a:solidFill>
          <a:latin typeface="+mn-lt"/>
          <a:ea typeface="+mn-ea"/>
          <a:cs typeface="+mn-cs"/>
        </a:defRPr>
      </a:lvl4pPr>
      <a:lvl5pPr marL="1365748" algn="l" defTabSz="682874" rtl="0" eaLnBrk="1" latinLnBrk="0" hangingPunct="1">
        <a:defRPr sz="1344" kern="1200">
          <a:solidFill>
            <a:schemeClr val="tx1"/>
          </a:solidFill>
          <a:latin typeface="+mn-lt"/>
          <a:ea typeface="+mn-ea"/>
          <a:cs typeface="+mn-cs"/>
        </a:defRPr>
      </a:lvl5pPr>
      <a:lvl6pPr marL="1707185" algn="l" defTabSz="682874" rtl="0" eaLnBrk="1" latinLnBrk="0" hangingPunct="1">
        <a:defRPr sz="1344" kern="1200">
          <a:solidFill>
            <a:schemeClr val="tx1"/>
          </a:solidFill>
          <a:latin typeface="+mn-lt"/>
          <a:ea typeface="+mn-ea"/>
          <a:cs typeface="+mn-cs"/>
        </a:defRPr>
      </a:lvl6pPr>
      <a:lvl7pPr marL="2048622" algn="l" defTabSz="682874" rtl="0" eaLnBrk="1" latinLnBrk="0" hangingPunct="1">
        <a:defRPr sz="1344" kern="1200">
          <a:solidFill>
            <a:schemeClr val="tx1"/>
          </a:solidFill>
          <a:latin typeface="+mn-lt"/>
          <a:ea typeface="+mn-ea"/>
          <a:cs typeface="+mn-cs"/>
        </a:defRPr>
      </a:lvl7pPr>
      <a:lvl8pPr marL="2390059" algn="l" defTabSz="682874" rtl="0" eaLnBrk="1" latinLnBrk="0" hangingPunct="1">
        <a:defRPr sz="1344" kern="1200">
          <a:solidFill>
            <a:schemeClr val="tx1"/>
          </a:solidFill>
          <a:latin typeface="+mn-lt"/>
          <a:ea typeface="+mn-ea"/>
          <a:cs typeface="+mn-cs"/>
        </a:defRPr>
      </a:lvl8pPr>
      <a:lvl9pPr marL="2731496" algn="l" defTabSz="682874" rtl="0" eaLnBrk="1" latinLnBrk="0" hangingPunct="1">
        <a:defRPr sz="134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3"/>
          </a:xfrm>
          <a:prstGeom prst="rect">
            <a:avLst/>
          </a:prstGeom>
        </p:spPr>
        <p:txBody>
          <a:bodyPr vert="horz" lIns="91440" tIns="45720" rIns="91440" bIns="45720" rtlCol="0" anchor="ctr"/>
          <a:lstStyle>
            <a:lvl1pPr algn="l">
              <a:defRPr sz="896">
                <a:solidFill>
                  <a:schemeClr val="tx1">
                    <a:tint val="75000"/>
                  </a:schemeClr>
                </a:solidFill>
              </a:defRPr>
            </a:lvl1pPr>
          </a:lstStyle>
          <a:p>
            <a:fld id="{EC0782F5-53BD-4049-8234-D39D0A170EC3}" type="datetimeFigureOut">
              <a:rPr lang="en-US" smtClean="0"/>
              <a:t>6/16/25</a:t>
            </a:fld>
            <a:endParaRPr lang="en-US"/>
          </a:p>
        </p:txBody>
      </p:sp>
      <p:sp>
        <p:nvSpPr>
          <p:cNvPr id="5" name="Footer Placeholder 4"/>
          <p:cNvSpPr>
            <a:spLocks noGrp="1"/>
          </p:cNvSpPr>
          <p:nvPr>
            <p:ph type="ftr" sz="quarter" idx="3"/>
          </p:nvPr>
        </p:nvSpPr>
        <p:spPr>
          <a:xfrm>
            <a:off x="3028950" y="4767263"/>
            <a:ext cx="3086100" cy="273843"/>
          </a:xfrm>
          <a:prstGeom prst="rect">
            <a:avLst/>
          </a:prstGeom>
        </p:spPr>
        <p:txBody>
          <a:bodyPr vert="horz" lIns="91440" tIns="45720" rIns="91440" bIns="45720" rtlCol="0" anchor="ctr"/>
          <a:lstStyle>
            <a:lvl1pPr algn="ctr">
              <a:defRPr sz="89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3"/>
          </a:xfrm>
          <a:prstGeom prst="rect">
            <a:avLst/>
          </a:prstGeom>
        </p:spPr>
        <p:txBody>
          <a:bodyPr vert="horz" lIns="91440" tIns="45720" rIns="91440" bIns="45720" rtlCol="0" anchor="ctr"/>
          <a:lstStyle>
            <a:lvl1pPr algn="r">
              <a:defRPr sz="896">
                <a:solidFill>
                  <a:schemeClr val="tx1">
                    <a:tint val="75000"/>
                  </a:schemeClr>
                </a:solidFill>
              </a:defRPr>
            </a:lvl1pPr>
          </a:lstStyle>
          <a:p>
            <a:fld id="{18AD7CA2-8B16-4BF9-AAD5-A703968CC5C3}" type="slidenum">
              <a:rPr lang="en-US" smtClean="0"/>
              <a:t>‹#›</a:t>
            </a:fld>
            <a:endParaRPr lang="en-US"/>
          </a:p>
        </p:txBody>
      </p:sp>
    </p:spTree>
    <p:extLst>
      <p:ext uri="{BB962C8B-B14F-4D97-AF65-F5344CB8AC3E}">
        <p14:creationId xmlns:p14="http://schemas.microsoft.com/office/powerpoint/2010/main" val="94281937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96" r:id="rId5"/>
    <p:sldLayoutId id="2147483699" r:id="rId6"/>
    <p:sldLayoutId id="2147483683" r:id="rId7"/>
    <p:sldLayoutId id="2147483684" r:id="rId8"/>
    <p:sldLayoutId id="2147483686" r:id="rId9"/>
    <p:sldLayoutId id="2147483687" r:id="rId10"/>
    <p:sldLayoutId id="2147483688" r:id="rId11"/>
    <p:sldLayoutId id="2147483689" r:id="rId12"/>
  </p:sldLayoutIdLst>
  <p:txStyles>
    <p:titleStyle>
      <a:lvl1pPr algn="l" defTabSz="682874" rtl="0" eaLnBrk="1" latinLnBrk="0" hangingPunct="1">
        <a:lnSpc>
          <a:spcPct val="90000"/>
        </a:lnSpc>
        <a:spcBef>
          <a:spcPct val="0"/>
        </a:spcBef>
        <a:buNone/>
        <a:defRPr lang="en-US" sz="2000" kern="1200" dirty="0">
          <a:solidFill>
            <a:schemeClr val="tx1"/>
          </a:solidFill>
          <a:latin typeface="+mj-lt"/>
          <a:ea typeface="+mj-ea"/>
          <a:cs typeface="+mj-cs"/>
        </a:defRPr>
      </a:lvl1pPr>
    </p:titleStyle>
    <p:bodyStyle>
      <a:lvl1pPr marL="0" indent="0" algn="l" defTabSz="682874" rtl="0" eaLnBrk="1" latinLnBrk="0" hangingPunct="1">
        <a:lnSpc>
          <a:spcPct val="90000"/>
        </a:lnSpc>
        <a:spcBef>
          <a:spcPts val="747"/>
        </a:spcBef>
        <a:buFontTx/>
        <a:buNone/>
        <a:defRPr sz="2000" kern="1200">
          <a:solidFill>
            <a:schemeClr val="tx1"/>
          </a:solidFill>
          <a:latin typeface="+mn-lt"/>
          <a:ea typeface="+mn-ea"/>
          <a:cs typeface="+mn-cs"/>
        </a:defRPr>
      </a:lvl1pPr>
      <a:lvl2pPr marL="341437" indent="0" algn="l" defTabSz="682874" rtl="0" eaLnBrk="1" latinLnBrk="0" hangingPunct="1">
        <a:lnSpc>
          <a:spcPct val="90000"/>
        </a:lnSpc>
        <a:spcBef>
          <a:spcPts val="373"/>
        </a:spcBef>
        <a:buFontTx/>
        <a:buNone/>
        <a:defRPr sz="1400" kern="1200">
          <a:solidFill>
            <a:schemeClr val="tx1"/>
          </a:solidFill>
          <a:latin typeface="+mn-lt"/>
          <a:ea typeface="+mn-ea"/>
          <a:cs typeface="+mn-cs"/>
        </a:defRPr>
      </a:lvl2pPr>
      <a:lvl3pPr marL="682874" indent="0" algn="l" defTabSz="682874" rtl="0" eaLnBrk="1" latinLnBrk="0" hangingPunct="1">
        <a:lnSpc>
          <a:spcPct val="90000"/>
        </a:lnSpc>
        <a:spcBef>
          <a:spcPts val="373"/>
        </a:spcBef>
        <a:buFontTx/>
        <a:buNone/>
        <a:defRPr sz="1400" kern="1200">
          <a:solidFill>
            <a:schemeClr val="tx1"/>
          </a:solidFill>
          <a:latin typeface="+mn-lt"/>
          <a:ea typeface="+mn-ea"/>
          <a:cs typeface="+mn-cs"/>
        </a:defRPr>
      </a:lvl3pPr>
      <a:lvl4pPr marL="1024311" indent="0" algn="l" defTabSz="682874" rtl="0" eaLnBrk="1" latinLnBrk="0" hangingPunct="1">
        <a:lnSpc>
          <a:spcPct val="90000"/>
        </a:lnSpc>
        <a:spcBef>
          <a:spcPts val="373"/>
        </a:spcBef>
        <a:buFontTx/>
        <a:buNone/>
        <a:defRPr sz="1400" kern="1200">
          <a:solidFill>
            <a:schemeClr val="tx1"/>
          </a:solidFill>
          <a:latin typeface="+mn-lt"/>
          <a:ea typeface="+mn-ea"/>
          <a:cs typeface="+mn-cs"/>
        </a:defRPr>
      </a:lvl4pPr>
      <a:lvl5pPr marL="1365748" indent="0" algn="l" defTabSz="682874" rtl="0" eaLnBrk="1" latinLnBrk="0" hangingPunct="1">
        <a:lnSpc>
          <a:spcPct val="90000"/>
        </a:lnSpc>
        <a:spcBef>
          <a:spcPts val="373"/>
        </a:spcBef>
        <a:buFontTx/>
        <a:buNone/>
        <a:defRPr sz="1400" kern="1200">
          <a:solidFill>
            <a:schemeClr val="tx1"/>
          </a:solidFill>
          <a:latin typeface="+mn-lt"/>
          <a:ea typeface="+mn-ea"/>
          <a:cs typeface="+mn-cs"/>
        </a:defRPr>
      </a:lvl5pPr>
      <a:lvl6pPr marL="1877903" indent="-170718" algn="l" defTabSz="682874" rtl="0" eaLnBrk="1" latinLnBrk="0" hangingPunct="1">
        <a:lnSpc>
          <a:spcPct val="90000"/>
        </a:lnSpc>
        <a:spcBef>
          <a:spcPts val="373"/>
        </a:spcBef>
        <a:buFont typeface="Arial" panose="020B0604020202020204" pitchFamily="34" charset="0"/>
        <a:buChar char="•"/>
        <a:defRPr sz="1344" kern="1200">
          <a:solidFill>
            <a:schemeClr val="tx1"/>
          </a:solidFill>
          <a:latin typeface="+mn-lt"/>
          <a:ea typeface="+mn-ea"/>
          <a:cs typeface="+mn-cs"/>
        </a:defRPr>
      </a:lvl6pPr>
      <a:lvl7pPr marL="2219340" indent="-170718" algn="l" defTabSz="682874" rtl="0" eaLnBrk="1" latinLnBrk="0" hangingPunct="1">
        <a:lnSpc>
          <a:spcPct val="90000"/>
        </a:lnSpc>
        <a:spcBef>
          <a:spcPts val="373"/>
        </a:spcBef>
        <a:buFont typeface="Arial" panose="020B0604020202020204" pitchFamily="34" charset="0"/>
        <a:buChar char="•"/>
        <a:defRPr sz="1344" kern="1200">
          <a:solidFill>
            <a:schemeClr val="tx1"/>
          </a:solidFill>
          <a:latin typeface="+mn-lt"/>
          <a:ea typeface="+mn-ea"/>
          <a:cs typeface="+mn-cs"/>
        </a:defRPr>
      </a:lvl7pPr>
      <a:lvl8pPr marL="2560777" indent="-170718" algn="l" defTabSz="682874" rtl="0" eaLnBrk="1" latinLnBrk="0" hangingPunct="1">
        <a:lnSpc>
          <a:spcPct val="90000"/>
        </a:lnSpc>
        <a:spcBef>
          <a:spcPts val="373"/>
        </a:spcBef>
        <a:buFont typeface="Arial" panose="020B0604020202020204" pitchFamily="34" charset="0"/>
        <a:buChar char="•"/>
        <a:defRPr sz="1344" kern="1200">
          <a:solidFill>
            <a:schemeClr val="tx1"/>
          </a:solidFill>
          <a:latin typeface="+mn-lt"/>
          <a:ea typeface="+mn-ea"/>
          <a:cs typeface="+mn-cs"/>
        </a:defRPr>
      </a:lvl8pPr>
      <a:lvl9pPr marL="2902214" indent="-170718" algn="l" defTabSz="682874" rtl="0" eaLnBrk="1" latinLnBrk="0" hangingPunct="1">
        <a:lnSpc>
          <a:spcPct val="90000"/>
        </a:lnSpc>
        <a:spcBef>
          <a:spcPts val="373"/>
        </a:spcBef>
        <a:buFont typeface="Arial" panose="020B0604020202020204" pitchFamily="34" charset="0"/>
        <a:buChar char="•"/>
        <a:defRPr sz="1344" kern="1200">
          <a:solidFill>
            <a:schemeClr val="tx1"/>
          </a:solidFill>
          <a:latin typeface="+mn-lt"/>
          <a:ea typeface="+mn-ea"/>
          <a:cs typeface="+mn-cs"/>
        </a:defRPr>
      </a:lvl9pPr>
    </p:bodyStyle>
    <p:otherStyle>
      <a:defPPr>
        <a:defRPr lang="en-US"/>
      </a:defPPr>
      <a:lvl1pPr marL="0" algn="l" defTabSz="682874" rtl="0" eaLnBrk="1" latinLnBrk="0" hangingPunct="1">
        <a:defRPr sz="1344" kern="1200">
          <a:solidFill>
            <a:schemeClr val="tx1"/>
          </a:solidFill>
          <a:latin typeface="+mn-lt"/>
          <a:ea typeface="+mn-ea"/>
          <a:cs typeface="+mn-cs"/>
        </a:defRPr>
      </a:lvl1pPr>
      <a:lvl2pPr marL="341437" algn="l" defTabSz="682874" rtl="0" eaLnBrk="1" latinLnBrk="0" hangingPunct="1">
        <a:defRPr sz="1344" kern="1200">
          <a:solidFill>
            <a:schemeClr val="tx1"/>
          </a:solidFill>
          <a:latin typeface="+mn-lt"/>
          <a:ea typeface="+mn-ea"/>
          <a:cs typeface="+mn-cs"/>
        </a:defRPr>
      </a:lvl2pPr>
      <a:lvl3pPr marL="682874" algn="l" defTabSz="682874" rtl="0" eaLnBrk="1" latinLnBrk="0" hangingPunct="1">
        <a:defRPr sz="1344" kern="1200">
          <a:solidFill>
            <a:schemeClr val="tx1"/>
          </a:solidFill>
          <a:latin typeface="+mn-lt"/>
          <a:ea typeface="+mn-ea"/>
          <a:cs typeface="+mn-cs"/>
        </a:defRPr>
      </a:lvl3pPr>
      <a:lvl4pPr marL="1024311" algn="l" defTabSz="682874" rtl="0" eaLnBrk="1" latinLnBrk="0" hangingPunct="1">
        <a:defRPr sz="1344" kern="1200">
          <a:solidFill>
            <a:schemeClr val="tx1"/>
          </a:solidFill>
          <a:latin typeface="+mn-lt"/>
          <a:ea typeface="+mn-ea"/>
          <a:cs typeface="+mn-cs"/>
        </a:defRPr>
      </a:lvl4pPr>
      <a:lvl5pPr marL="1365748" algn="l" defTabSz="682874" rtl="0" eaLnBrk="1" latinLnBrk="0" hangingPunct="1">
        <a:defRPr sz="1344" kern="1200">
          <a:solidFill>
            <a:schemeClr val="tx1"/>
          </a:solidFill>
          <a:latin typeface="+mn-lt"/>
          <a:ea typeface="+mn-ea"/>
          <a:cs typeface="+mn-cs"/>
        </a:defRPr>
      </a:lvl5pPr>
      <a:lvl6pPr marL="1707185" algn="l" defTabSz="682874" rtl="0" eaLnBrk="1" latinLnBrk="0" hangingPunct="1">
        <a:defRPr sz="1344" kern="1200">
          <a:solidFill>
            <a:schemeClr val="tx1"/>
          </a:solidFill>
          <a:latin typeface="+mn-lt"/>
          <a:ea typeface="+mn-ea"/>
          <a:cs typeface="+mn-cs"/>
        </a:defRPr>
      </a:lvl6pPr>
      <a:lvl7pPr marL="2048622" algn="l" defTabSz="682874" rtl="0" eaLnBrk="1" latinLnBrk="0" hangingPunct="1">
        <a:defRPr sz="1344" kern="1200">
          <a:solidFill>
            <a:schemeClr val="tx1"/>
          </a:solidFill>
          <a:latin typeface="+mn-lt"/>
          <a:ea typeface="+mn-ea"/>
          <a:cs typeface="+mn-cs"/>
        </a:defRPr>
      </a:lvl7pPr>
      <a:lvl8pPr marL="2390059" algn="l" defTabSz="682874" rtl="0" eaLnBrk="1" latinLnBrk="0" hangingPunct="1">
        <a:defRPr sz="1344" kern="1200">
          <a:solidFill>
            <a:schemeClr val="tx1"/>
          </a:solidFill>
          <a:latin typeface="+mn-lt"/>
          <a:ea typeface="+mn-ea"/>
          <a:cs typeface="+mn-cs"/>
        </a:defRPr>
      </a:lvl8pPr>
      <a:lvl9pPr marL="2731496" algn="l" defTabSz="682874" rtl="0" eaLnBrk="1" latinLnBrk="0" hangingPunct="1">
        <a:defRPr sz="134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hyperlink" Target="http://www.trilateralresearch.com/" TargetMode="External"/><Relationship Id="rId2" Type="http://schemas.openxmlformats.org/officeDocument/2006/relationships/notesSlide" Target="../notesSlides/notesSlide8.xml"/><Relationship Id="rId16" Type="http://schemas.openxmlformats.org/officeDocument/2006/relationships/image" Target="../media/image36.svg"/><Relationship Id="rId1" Type="http://schemas.openxmlformats.org/officeDocument/2006/relationships/slideLayout" Target="../slideLayouts/slideLayout20.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microsoft.com/office/2007/relationships/hdphoto" Target="../media/hdphoto3.wdp"/><Relationship Id="rId9" Type="http://schemas.openxmlformats.org/officeDocument/2006/relationships/image" Target="../media/image29.png"/><Relationship Id="rId1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AFE3E0-CC42-7949-A1B9-46F096955F40}"/>
              </a:ext>
            </a:extLst>
          </p:cNvPr>
          <p:cNvSpPr>
            <a:spLocks noGrp="1"/>
          </p:cNvSpPr>
          <p:nvPr>
            <p:ph type="subTitle" idx="4294967295"/>
          </p:nvPr>
        </p:nvSpPr>
        <p:spPr>
          <a:xfrm>
            <a:off x="361231" y="2261718"/>
            <a:ext cx="7886700" cy="1076439"/>
          </a:xfrm>
        </p:spPr>
        <p:txBody>
          <a:bodyPr>
            <a:noAutofit/>
          </a:bodyPr>
          <a:lstStyle/>
          <a:p>
            <a:pPr marL="9525" lvl="2"/>
            <a:r>
              <a:rPr lang="en-US" sz="3600" b="1">
                <a:solidFill>
                  <a:schemeClr val="bg1"/>
                </a:solidFill>
                <a:latin typeface="Open Sans" panose="020B0606030504020204" pitchFamily="34" charset="0"/>
                <a:ea typeface="Open Sans" panose="020B0606030504020204" pitchFamily="34" charset="0"/>
                <a:cs typeface="Open Sans" panose="020B0606030504020204" pitchFamily="34" charset="0"/>
              </a:rPr>
              <a:t>Building and empowering</a:t>
            </a:r>
          </a:p>
          <a:p>
            <a:pPr marL="9525" lvl="2"/>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responsible AI</a:t>
            </a:r>
            <a:endParaRPr lang="en-US" sz="2800">
              <a:latin typeface="Open Sans" panose="020B0606030504020204" pitchFamily="34" charset="0"/>
              <a:ea typeface="Open Sans" panose="020B0606030504020204" pitchFamily="34" charset="0"/>
              <a:cs typeface="Open Sans" panose="020B0606030504020204" pitchFamily="34" charset="0"/>
            </a:endParaRPr>
          </a:p>
          <a:p>
            <a:endParaRPr lang="en-US" sz="2800">
              <a:latin typeface="Open Sans" panose="020B0606030504020204" pitchFamily="34" charset="0"/>
              <a:ea typeface="Open Sans" panose="020B0606030504020204" pitchFamily="34" charset="0"/>
              <a:cs typeface="Open Sans" panose="020B0606030504020204" pitchFamily="34" charset="0"/>
            </a:endParaRPr>
          </a:p>
          <a:p>
            <a:endParaRPr lang="en-US" sz="2800">
              <a:latin typeface="Open Sans" panose="020B0606030504020204" pitchFamily="34" charset="0"/>
              <a:ea typeface="Open Sans" panose="020B0606030504020204" pitchFamily="34" charset="0"/>
              <a:cs typeface="Open Sans" panose="020B0606030504020204" pitchFamily="34" charset="0"/>
            </a:endParaRPr>
          </a:p>
          <a:p>
            <a:endParaRPr lang="en-US" sz="28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AFEA9631-99DB-D027-6E08-09447CD89BED}"/>
              </a:ext>
            </a:extLst>
          </p:cNvPr>
          <p:cNvSpPr txBox="1"/>
          <p:nvPr/>
        </p:nvSpPr>
        <p:spPr>
          <a:xfrm>
            <a:off x="361231" y="4402583"/>
            <a:ext cx="4210769" cy="461665"/>
          </a:xfrm>
          <a:prstGeom prst="rect">
            <a:avLst/>
          </a:prstGeom>
          <a:noFill/>
        </p:spPr>
        <p:txBody>
          <a:bodyPr wrap="square">
            <a:spAutoFit/>
          </a:bodyPr>
          <a:lstStyle/>
          <a:p>
            <a:r>
              <a:rPr lang="en-US" sz="1200" b="1">
                <a:solidFill>
                  <a:schemeClr val="bg1"/>
                </a:solidFill>
                <a:latin typeface="Open Sans" panose="020B0606030504020204" pitchFamily="34" charset="0"/>
                <a:ea typeface="Open Sans" panose="020B0606030504020204" pitchFamily="34" charset="0"/>
                <a:cs typeface="Open Sans" panose="020B0606030504020204" pitchFamily="34" charset="0"/>
              </a:rPr>
              <a:t>Trilateral Research </a:t>
            </a:r>
          </a:p>
          <a:p>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London, UK | Waterford, IE</a:t>
            </a:r>
          </a:p>
        </p:txBody>
      </p:sp>
    </p:spTree>
    <p:extLst>
      <p:ext uri="{BB962C8B-B14F-4D97-AF65-F5344CB8AC3E}">
        <p14:creationId xmlns:p14="http://schemas.microsoft.com/office/powerpoint/2010/main" val="393315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BC379-86B4-F5BF-AC0C-07B0D6607E2C}"/>
            </a:ext>
          </a:extLst>
        </p:cNvPr>
        <p:cNvGrpSpPr/>
        <p:nvPr/>
      </p:nvGrpSpPr>
      <p:grpSpPr>
        <a:xfrm>
          <a:off x="0" y="0"/>
          <a:ext cx="0" cy="0"/>
          <a:chOff x="0" y="0"/>
          <a:chExt cx="0" cy="0"/>
        </a:xfrm>
      </p:grpSpPr>
      <p:pic>
        <p:nvPicPr>
          <p:cNvPr id="9" name="Picture 8" descr="A blue background with white lines and dots&#10;&#10;Description automatically generated">
            <a:extLst>
              <a:ext uri="{FF2B5EF4-FFF2-40B4-BE49-F238E27FC236}">
                <a16:creationId xmlns:a16="http://schemas.microsoft.com/office/drawing/2014/main" id="{06A03A1D-E648-5E9D-2B7A-18EFC39E5468}"/>
              </a:ext>
            </a:extLst>
          </p:cNvPr>
          <p:cNvPicPr>
            <a:picLocks noChangeAspect="1"/>
          </p:cNvPicPr>
          <p:nvPr/>
        </p:nvPicPr>
        <p:blipFill rotWithShape="1">
          <a:blip r:embed="rId3"/>
          <a:srcRect l="10455" t="21312" r="26999" b="7508"/>
          <a:stretch/>
        </p:blipFill>
        <p:spPr>
          <a:xfrm>
            <a:off x="-1" y="-1"/>
            <a:ext cx="9143999" cy="5143499"/>
          </a:xfrm>
          <a:prstGeom prst="rect">
            <a:avLst/>
          </a:prstGeom>
        </p:spPr>
      </p:pic>
      <p:pic>
        <p:nvPicPr>
          <p:cNvPr id="10" name="Picture 9">
            <a:extLst>
              <a:ext uri="{FF2B5EF4-FFF2-40B4-BE49-F238E27FC236}">
                <a16:creationId xmlns:a16="http://schemas.microsoft.com/office/drawing/2014/main" id="{348418A0-07E2-A4C1-F8FA-9970B83CBD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sp>
        <p:nvSpPr>
          <p:cNvPr id="5" name="Title 1">
            <a:extLst>
              <a:ext uri="{FF2B5EF4-FFF2-40B4-BE49-F238E27FC236}">
                <a16:creationId xmlns:a16="http://schemas.microsoft.com/office/drawing/2014/main" id="{D5BECB73-B099-2C58-874F-7549B9D4661B}"/>
              </a:ext>
            </a:extLst>
          </p:cNvPr>
          <p:cNvSpPr txBox="1">
            <a:spLocks/>
          </p:cNvSpPr>
          <p:nvPr/>
        </p:nvSpPr>
        <p:spPr>
          <a:xfrm>
            <a:off x="359477" y="295799"/>
            <a:ext cx="8425045" cy="430163"/>
          </a:xfrm>
          <a:prstGeom prst="rect">
            <a:avLst/>
          </a:prstGeom>
        </p:spPr>
        <p:txBody>
          <a:bodyPr>
            <a:noAutofit/>
          </a:bodyPr>
          <a:lstStyle>
            <a:lvl1pPr algn="l" defTabSz="682874" rtl="0" eaLnBrk="1" latinLnBrk="0" hangingPunct="1">
              <a:lnSpc>
                <a:spcPct val="90000"/>
              </a:lnSpc>
              <a:spcBef>
                <a:spcPct val="0"/>
              </a:spcBef>
              <a:buNone/>
              <a:defRPr lang="en-US" sz="2000" kern="1200" dirty="0">
                <a:solidFill>
                  <a:schemeClr val="accent6"/>
                </a:solidFill>
                <a:latin typeface="+mj-lt"/>
                <a:ea typeface="+mj-ea"/>
                <a:cs typeface="+mj-cs"/>
              </a:defRPr>
            </a:lvl1pPr>
          </a:lstStyle>
          <a:p>
            <a:r>
              <a:rPr lang="en-GB" sz="2400" b="1" dirty="0">
                <a:latin typeface="Open Sans" panose="020B0606030504020204" pitchFamily="34" charset="0"/>
                <a:ea typeface="Open Sans" panose="020B0606030504020204" pitchFamily="34" charset="0"/>
                <a:cs typeface="Open Sans" panose="020B0606030504020204" pitchFamily="34" charset="0"/>
              </a:rPr>
              <a:t>MASC</a:t>
            </a:r>
          </a:p>
        </p:txBody>
      </p:sp>
      <p:pic>
        <p:nvPicPr>
          <p:cNvPr id="2" name="Picture 1">
            <a:extLst>
              <a:ext uri="{FF2B5EF4-FFF2-40B4-BE49-F238E27FC236}">
                <a16:creationId xmlns:a16="http://schemas.microsoft.com/office/drawing/2014/main" id="{AE73E274-A60F-161D-1FB7-A9F3A1E566ED}"/>
              </a:ext>
            </a:extLst>
          </p:cNvPr>
          <p:cNvPicPr>
            <a:picLocks noChangeAspect="1"/>
          </p:cNvPicPr>
          <p:nvPr/>
        </p:nvPicPr>
        <p:blipFill>
          <a:blip r:embed="rId5"/>
          <a:stretch>
            <a:fillRect/>
          </a:stretch>
        </p:blipFill>
        <p:spPr>
          <a:xfrm>
            <a:off x="518697" y="4104860"/>
            <a:ext cx="2298592" cy="569961"/>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B5573AFB-327A-F103-8E13-64950E23D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9991" y="1000113"/>
            <a:ext cx="3986487" cy="2247722"/>
          </a:xfrm>
          <a:prstGeom prst="rect">
            <a:avLst/>
          </a:prstGeom>
          <a:effectLst>
            <a:reflection blurRad="6350" stA="52000" endA="300" endPos="35000" dir="5400000" sy="-100000" algn="bl" rotWithShape="0"/>
          </a:effectLst>
        </p:spPr>
      </p:pic>
      <p:sp>
        <p:nvSpPr>
          <p:cNvPr id="6" name="TextBox 5">
            <a:extLst>
              <a:ext uri="{FF2B5EF4-FFF2-40B4-BE49-F238E27FC236}">
                <a16:creationId xmlns:a16="http://schemas.microsoft.com/office/drawing/2014/main" id="{8B565E31-56E9-71CB-3322-FE601A1ADC09}"/>
              </a:ext>
            </a:extLst>
          </p:cNvPr>
          <p:cNvSpPr txBox="1"/>
          <p:nvPr/>
        </p:nvSpPr>
        <p:spPr>
          <a:xfrm>
            <a:off x="359476" y="862016"/>
            <a:ext cx="4212524" cy="1338828"/>
          </a:xfrm>
          <a:prstGeom prst="rect">
            <a:avLst/>
          </a:prstGeom>
          <a:noFill/>
        </p:spPr>
        <p:txBody>
          <a:bodyPr wrap="square" rtlCol="0">
            <a:spAutoFit/>
          </a:bodyPr>
          <a:lstStyle/>
          <a:p>
            <a:r>
              <a:rPr lang="en-GB" sz="1100" b="1" dirty="0">
                <a:solidFill>
                  <a:srgbClr val="3D81FF"/>
                </a:solidFill>
                <a:latin typeface="Open Sans" panose="020B0606030504020204" pitchFamily="34" charset="0"/>
                <a:ea typeface="Open Sans" panose="020B0606030504020204" pitchFamily="34" charset="0"/>
                <a:cs typeface="Open Sans" panose="020B0606030504020204" pitchFamily="34" charset="0"/>
              </a:rPr>
              <a:t>Problem</a:t>
            </a:r>
            <a:endParaRPr lang="en-GB" sz="1000" b="1" dirty="0">
              <a:solidFill>
                <a:srgbClr val="3D81FF"/>
              </a:solidFill>
              <a:latin typeface="Open Sans" panose="020B0606030504020204" pitchFamily="34" charset="0"/>
              <a:ea typeface="Open Sans" panose="020B0606030504020204" pitchFamily="34" charset="0"/>
              <a:cs typeface="Open Sans" panose="020B0606030504020204" pitchFamily="34" charset="0"/>
            </a:endParaRPr>
          </a:p>
          <a:p>
            <a:r>
              <a:rPr lang="en-GB"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order to leverage sensitive data or share it with partners, organisations first need to ensure this data is adequately anonymised to protect the rights of data subjects and comply with relevant regulations. However, data anonymisation demands place huge burdens on many organisations, with many lacking the capacity to anonymise their data and therefore leaving many insights locked away. </a:t>
            </a:r>
          </a:p>
        </p:txBody>
      </p:sp>
      <p:sp>
        <p:nvSpPr>
          <p:cNvPr id="12" name="TextBox 11">
            <a:extLst>
              <a:ext uri="{FF2B5EF4-FFF2-40B4-BE49-F238E27FC236}">
                <a16:creationId xmlns:a16="http://schemas.microsoft.com/office/drawing/2014/main" id="{2B0264A3-93FA-7741-3323-2FB8207D9473}"/>
              </a:ext>
            </a:extLst>
          </p:cNvPr>
          <p:cNvSpPr txBox="1"/>
          <p:nvPr/>
        </p:nvSpPr>
        <p:spPr>
          <a:xfrm>
            <a:off x="359476" y="2336898"/>
            <a:ext cx="4212524" cy="1338828"/>
          </a:xfrm>
          <a:prstGeom prst="rect">
            <a:avLst/>
          </a:prstGeom>
          <a:noFill/>
        </p:spPr>
        <p:txBody>
          <a:bodyPr wrap="square" rtlCol="0">
            <a:spAutoFit/>
          </a:bodyPr>
          <a:lstStyle/>
          <a:p>
            <a:r>
              <a:rPr lang="en-GB" sz="1100" b="1" dirty="0">
                <a:solidFill>
                  <a:srgbClr val="3D81FF"/>
                </a:solidFill>
                <a:latin typeface="Open Sans" panose="020B0606030504020204" pitchFamily="34" charset="0"/>
                <a:ea typeface="Open Sans" panose="020B0606030504020204" pitchFamily="34" charset="0"/>
                <a:cs typeface="Open Sans" panose="020B0606030504020204" pitchFamily="34" charset="0"/>
              </a:rPr>
              <a:t>Solution + Impact</a:t>
            </a:r>
          </a:p>
          <a:p>
            <a:r>
              <a:rPr lang="en-GB"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We developed an AI-powered data anonymisation tool that automates the process of data anonymisation to an incredibly high level of accuracy and confidence. Accessible via web app and secure API, the tool reduces the time and resources needed to securely anonymise sensitive data, thereby enabling organisations to more easily, quickly, and confidently get the right information to those who need it and unlocking its full potential.</a:t>
            </a:r>
          </a:p>
        </p:txBody>
      </p:sp>
      <p:sp>
        <p:nvSpPr>
          <p:cNvPr id="13" name="TextBox 12">
            <a:extLst>
              <a:ext uri="{FF2B5EF4-FFF2-40B4-BE49-F238E27FC236}">
                <a16:creationId xmlns:a16="http://schemas.microsoft.com/office/drawing/2014/main" id="{6891850B-6F10-5813-21EE-994B96E5757D}"/>
              </a:ext>
            </a:extLst>
          </p:cNvPr>
          <p:cNvSpPr txBox="1"/>
          <p:nvPr/>
        </p:nvSpPr>
        <p:spPr>
          <a:xfrm>
            <a:off x="4786972" y="4066674"/>
            <a:ext cx="4212524" cy="646331"/>
          </a:xfrm>
          <a:prstGeom prst="rect">
            <a:avLst/>
          </a:prstGeom>
          <a:noFill/>
        </p:spPr>
        <p:txBody>
          <a:bodyPr wrap="square">
            <a:spAutoFit/>
          </a:bodyPr>
          <a:lstStyle/>
          <a:p>
            <a:pPr algn="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MASC enables stakeholders to handle sensitive data securely and ethically, in order to leverage the power of this data while protecting victims' identities.</a:t>
            </a:r>
          </a:p>
        </p:txBody>
      </p:sp>
    </p:spTree>
    <p:extLst>
      <p:ext uri="{BB962C8B-B14F-4D97-AF65-F5344CB8AC3E}">
        <p14:creationId xmlns:p14="http://schemas.microsoft.com/office/powerpoint/2010/main" val="3099655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97D1-CD04-7375-3AED-449B5A05F6EF}"/>
              </a:ext>
            </a:extLst>
          </p:cNvPr>
          <p:cNvSpPr>
            <a:spLocks noGrp="1"/>
          </p:cNvSpPr>
          <p:nvPr>
            <p:ph type="title"/>
          </p:nvPr>
        </p:nvSpPr>
        <p:spPr>
          <a:xfrm>
            <a:off x="696744" y="2384746"/>
            <a:ext cx="7238093" cy="994172"/>
          </a:xfrm>
        </p:spPr>
        <p:txBody>
          <a:bodyPr/>
          <a:lstStyle/>
          <a:p>
            <a:r>
              <a:rPr lang="en-GB" dirty="0"/>
              <a:t>Where is the rest….</a:t>
            </a:r>
          </a:p>
        </p:txBody>
      </p:sp>
    </p:spTree>
    <p:extLst>
      <p:ext uri="{BB962C8B-B14F-4D97-AF65-F5344CB8AC3E}">
        <p14:creationId xmlns:p14="http://schemas.microsoft.com/office/powerpoint/2010/main" val="2123675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C218E-57C6-C74D-4D84-C68BF22767A2}"/>
            </a:ext>
          </a:extLst>
        </p:cNvPr>
        <p:cNvGrpSpPr/>
        <p:nvPr/>
      </p:nvGrpSpPr>
      <p:grpSpPr>
        <a:xfrm>
          <a:off x="0" y="0"/>
          <a:ext cx="0" cy="0"/>
          <a:chOff x="0" y="0"/>
          <a:chExt cx="0" cy="0"/>
        </a:xfrm>
      </p:grpSpPr>
      <p:pic>
        <p:nvPicPr>
          <p:cNvPr id="2" name="Tri BG" descr="A blue circle with dots&#10;&#10;AI-generated content may be incorrect.">
            <a:extLst>
              <a:ext uri="{FF2B5EF4-FFF2-40B4-BE49-F238E27FC236}">
                <a16:creationId xmlns:a16="http://schemas.microsoft.com/office/drawing/2014/main" id="{8C129B6D-CD62-6DD9-05BF-40D814B8E26A}"/>
              </a:ext>
            </a:extLst>
          </p:cNvPr>
          <p:cNvPicPr/>
          <p:nvPr/>
        </p:nvPicPr>
        <p:blipFill>
          <a:blip r:embed="rId2">
            <a:alphaModFix/>
            <a:extLst>
              <a:ext uri="{BEBA8EAE-BF5A-486C-A8C5-ECC9F3942E4B}">
                <a14:imgProps xmlns:a14="http://schemas.microsoft.com/office/drawing/2010/main">
                  <a14:imgLayer r:embed="rId3">
                    <a14:imgEffect>
                      <a14:sharpenSoften amount="-100000"/>
                    </a14:imgEffect>
                  </a14:imgLayer>
                </a14:imgProps>
              </a:ext>
            </a:extLst>
          </a:blip>
          <a:srcRect l="32454" t="13168" b="19040"/>
          <a:stretch/>
        </p:blipFill>
        <p:spPr>
          <a:xfrm>
            <a:off x="0" y="0"/>
            <a:ext cx="9144000" cy="5143500"/>
          </a:xfrm>
          <a:prstGeom prst="rect">
            <a:avLst/>
          </a:prstGeom>
        </p:spPr>
      </p:pic>
      <p:sp>
        <p:nvSpPr>
          <p:cNvPr id="3" name="Title 1">
            <a:extLst>
              <a:ext uri="{FF2B5EF4-FFF2-40B4-BE49-F238E27FC236}">
                <a16:creationId xmlns:a16="http://schemas.microsoft.com/office/drawing/2014/main" id="{75DC6C36-BD07-B2F5-21F3-9303E79418B5}"/>
              </a:ext>
            </a:extLst>
          </p:cNvPr>
          <p:cNvSpPr txBox="1">
            <a:spLocks/>
          </p:cNvSpPr>
          <p:nvPr/>
        </p:nvSpPr>
        <p:spPr>
          <a:xfrm>
            <a:off x="1741117" y="2438277"/>
            <a:ext cx="5406131" cy="424732"/>
          </a:xfrm>
          <a:prstGeom prst="rect">
            <a:avLst/>
          </a:prstGeom>
        </p:spPr>
        <p:txBody>
          <a:bodyPr wrap="square">
            <a:spAutoFit/>
          </a:bodyPr>
          <a:lstStyle>
            <a:lvl1pPr algn="l" defTabSz="685800" rtl="0" eaLnBrk="1" latinLnBrk="0" hangingPunct="1">
              <a:lnSpc>
                <a:spcPct val="90000"/>
              </a:lnSpc>
              <a:spcBef>
                <a:spcPct val="0"/>
              </a:spcBef>
              <a:buNone/>
              <a:defRPr sz="2400" kern="1200">
                <a:solidFill>
                  <a:schemeClr val="bg1"/>
                </a:solidFill>
                <a:latin typeface="Trebuchet MS" panose="020B0703020202090204" pitchFamily="34" charset="0"/>
                <a:ea typeface="+mj-ea"/>
                <a:cs typeface="+mj-cs"/>
              </a:defRPr>
            </a:lvl1pPr>
          </a:lstStyle>
          <a:p>
            <a:pPr algn="ctr"/>
            <a:r>
              <a:rPr lang="en-US"/>
              <a:t>The end</a:t>
            </a:r>
          </a:p>
        </p:txBody>
      </p:sp>
    </p:spTree>
    <p:extLst>
      <p:ext uri="{BB962C8B-B14F-4D97-AF65-F5344CB8AC3E}">
        <p14:creationId xmlns:p14="http://schemas.microsoft.com/office/powerpoint/2010/main" val="2356311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43C23-A041-657D-5B74-83566E0E8A08}"/>
            </a:ext>
          </a:extLst>
        </p:cNvPr>
        <p:cNvGrpSpPr/>
        <p:nvPr/>
      </p:nvGrpSpPr>
      <p:grpSpPr>
        <a:xfrm>
          <a:off x="0" y="0"/>
          <a:ext cx="0" cy="0"/>
          <a:chOff x="0" y="0"/>
          <a:chExt cx="0" cy="0"/>
        </a:xfrm>
      </p:grpSpPr>
      <p:pic>
        <p:nvPicPr>
          <p:cNvPr id="7" name="Tri BG">
            <a:extLst>
              <a:ext uri="{FF2B5EF4-FFF2-40B4-BE49-F238E27FC236}">
                <a16:creationId xmlns:a16="http://schemas.microsoft.com/office/drawing/2014/main" id="{E8B54149-C7E3-1E71-AF91-C4F799497BA1}"/>
              </a:ext>
            </a:extLst>
          </p:cNvPr>
          <p:cNvPicPr/>
          <p:nvPr/>
        </p:nvPicPr>
        <p:blipFill>
          <a:blip r:embed="rId3">
            <a:extLst>
              <a:ext uri="{BEBA8EAE-BF5A-486C-A8C5-ECC9F3942E4B}">
                <a14:imgProps xmlns:a14="http://schemas.microsoft.com/office/drawing/2010/main">
                  <a14:imgLayer r:embed="rId4">
                    <a14:imgEffect>
                      <a14:sharpenSoften amount="-54000"/>
                    </a14:imgEffect>
                  </a14:imgLayer>
                </a14:imgProps>
              </a:ext>
            </a:extLst>
          </a:blip>
          <a:srcRect l="18033" t="34098" r="38345" b="34098"/>
          <a:stretch/>
        </p:blipFill>
        <p:spPr>
          <a:xfrm>
            <a:off x="0" y="0"/>
            <a:ext cx="9144000" cy="5143500"/>
          </a:xfrm>
          <a:prstGeom prst="rect">
            <a:avLst/>
          </a:prstGeom>
        </p:spPr>
      </p:pic>
      <p:grpSp>
        <p:nvGrpSpPr>
          <p:cNvPr id="8" name="Group 7">
            <a:extLst>
              <a:ext uri="{FF2B5EF4-FFF2-40B4-BE49-F238E27FC236}">
                <a16:creationId xmlns:a16="http://schemas.microsoft.com/office/drawing/2014/main" id="{11330567-AD78-66B8-78A7-9156B078D5D9}"/>
              </a:ext>
            </a:extLst>
          </p:cNvPr>
          <p:cNvGrpSpPr/>
          <p:nvPr/>
        </p:nvGrpSpPr>
        <p:grpSpPr>
          <a:xfrm>
            <a:off x="4550086" y="612349"/>
            <a:ext cx="4238559" cy="4021934"/>
            <a:chOff x="4550086" y="612349"/>
            <a:chExt cx="4238559" cy="4021934"/>
          </a:xfrm>
        </p:grpSpPr>
        <p:pic>
          <p:nvPicPr>
            <p:cNvPr id="11" name="Picture 10">
              <a:extLst>
                <a:ext uri="{FF2B5EF4-FFF2-40B4-BE49-F238E27FC236}">
                  <a16:creationId xmlns:a16="http://schemas.microsoft.com/office/drawing/2014/main" id="{45CEEE07-B82F-36DC-85A4-6078A214B998}"/>
                </a:ext>
              </a:extLst>
            </p:cNvPr>
            <p:cNvPicPr>
              <a:picLocks noChangeAspect="1"/>
            </p:cNvPicPr>
            <p:nvPr/>
          </p:nvPicPr>
          <p:blipFill>
            <a:blip r:embed="rId5"/>
            <a:stretch>
              <a:fillRect/>
            </a:stretch>
          </p:blipFill>
          <p:spPr>
            <a:xfrm>
              <a:off x="5874837" y="612349"/>
              <a:ext cx="1601236" cy="1565266"/>
            </a:xfrm>
            <a:prstGeom prst="rect">
              <a:avLst/>
            </a:prstGeom>
          </p:spPr>
        </p:pic>
        <p:pic>
          <p:nvPicPr>
            <p:cNvPr id="12" name="Picture 11">
              <a:extLst>
                <a:ext uri="{FF2B5EF4-FFF2-40B4-BE49-F238E27FC236}">
                  <a16:creationId xmlns:a16="http://schemas.microsoft.com/office/drawing/2014/main" id="{C8D02830-2468-9E8B-B3F3-651EE298E8EB}"/>
                </a:ext>
              </a:extLst>
            </p:cNvPr>
            <p:cNvPicPr>
              <a:picLocks noChangeAspect="1"/>
            </p:cNvPicPr>
            <p:nvPr/>
          </p:nvPicPr>
          <p:blipFill>
            <a:blip r:embed="rId6"/>
            <a:stretch>
              <a:fillRect/>
            </a:stretch>
          </p:blipFill>
          <p:spPr>
            <a:xfrm>
              <a:off x="5270916" y="2452807"/>
              <a:ext cx="1193425" cy="1158492"/>
            </a:xfrm>
            <a:prstGeom prst="rect">
              <a:avLst/>
            </a:prstGeom>
          </p:spPr>
        </p:pic>
        <p:pic>
          <p:nvPicPr>
            <p:cNvPr id="13" name="Picture 12">
              <a:extLst>
                <a:ext uri="{FF2B5EF4-FFF2-40B4-BE49-F238E27FC236}">
                  <a16:creationId xmlns:a16="http://schemas.microsoft.com/office/drawing/2014/main" id="{36ED56A3-1CC4-3EA5-CF61-3640909D1F4C}"/>
                </a:ext>
              </a:extLst>
            </p:cNvPr>
            <p:cNvPicPr>
              <a:picLocks noChangeAspect="1"/>
            </p:cNvPicPr>
            <p:nvPr/>
          </p:nvPicPr>
          <p:blipFill>
            <a:blip r:embed="rId7"/>
            <a:stretch>
              <a:fillRect/>
            </a:stretch>
          </p:blipFill>
          <p:spPr>
            <a:xfrm>
              <a:off x="6879765" y="2463853"/>
              <a:ext cx="1192615" cy="1119548"/>
            </a:xfrm>
            <a:prstGeom prst="rect">
              <a:avLst/>
            </a:prstGeom>
          </p:spPr>
        </p:pic>
        <p:pic>
          <p:nvPicPr>
            <p:cNvPr id="6" name="Picture 5" descr="A green and white circle with white lines and black text&#10;&#10;Description automatically generated">
              <a:extLst>
                <a:ext uri="{FF2B5EF4-FFF2-40B4-BE49-F238E27FC236}">
                  <a16:creationId xmlns:a16="http://schemas.microsoft.com/office/drawing/2014/main" id="{5E47F568-63CD-B888-CD10-ABAF72F8894F}"/>
                </a:ext>
              </a:extLst>
            </p:cNvPr>
            <p:cNvPicPr>
              <a:picLocks noChangeAspect="1"/>
            </p:cNvPicPr>
            <p:nvPr/>
          </p:nvPicPr>
          <p:blipFill>
            <a:blip r:embed="rId8"/>
            <a:stretch>
              <a:fillRect/>
            </a:stretch>
          </p:blipFill>
          <p:spPr>
            <a:xfrm>
              <a:off x="6251063" y="3997090"/>
              <a:ext cx="583172" cy="583172"/>
            </a:xfrm>
            <a:prstGeom prst="rect">
              <a:avLst/>
            </a:prstGeom>
          </p:spPr>
        </p:pic>
        <p:pic>
          <p:nvPicPr>
            <p:cNvPr id="4" name="Picture 3" descr="A silver laurel wreath with white text&#10;&#10;Description automatically generated">
              <a:extLst>
                <a:ext uri="{FF2B5EF4-FFF2-40B4-BE49-F238E27FC236}">
                  <a16:creationId xmlns:a16="http://schemas.microsoft.com/office/drawing/2014/main" id="{D00EB035-CAF4-B83F-8663-EDBFF0CD7571}"/>
                </a:ext>
              </a:extLst>
            </p:cNvPr>
            <p:cNvPicPr>
              <a:picLocks noChangeAspect="1"/>
            </p:cNvPicPr>
            <p:nvPr/>
          </p:nvPicPr>
          <p:blipFill>
            <a:blip r:embed="rId9"/>
            <a:stretch>
              <a:fillRect/>
            </a:stretch>
          </p:blipFill>
          <p:spPr>
            <a:xfrm>
              <a:off x="5428554" y="3978144"/>
              <a:ext cx="636988" cy="621064"/>
            </a:xfrm>
            <a:prstGeom prst="rect">
              <a:avLst/>
            </a:prstGeom>
          </p:spPr>
        </p:pic>
        <p:pic>
          <p:nvPicPr>
            <p:cNvPr id="9" name="Picture 8" descr="A black rectangular sign with white text&#10;&#10;AI-generated content may be incorrect.">
              <a:extLst>
                <a:ext uri="{FF2B5EF4-FFF2-40B4-BE49-F238E27FC236}">
                  <a16:creationId xmlns:a16="http://schemas.microsoft.com/office/drawing/2014/main" id="{EEB764EE-B8EA-676F-F8D9-8E8334B7CD04}"/>
                </a:ext>
              </a:extLst>
            </p:cNvPr>
            <p:cNvPicPr>
              <a:picLocks noChangeAspect="1"/>
            </p:cNvPicPr>
            <p:nvPr/>
          </p:nvPicPr>
          <p:blipFill>
            <a:blip r:embed="rId10"/>
            <a:stretch>
              <a:fillRect/>
            </a:stretch>
          </p:blipFill>
          <p:spPr>
            <a:xfrm>
              <a:off x="7019756" y="3956881"/>
              <a:ext cx="523458" cy="663591"/>
            </a:xfrm>
            <a:prstGeom prst="rect">
              <a:avLst/>
            </a:prstGeom>
          </p:spPr>
        </p:pic>
        <p:pic>
          <p:nvPicPr>
            <p:cNvPr id="10" name="Picture 9">
              <a:extLst>
                <a:ext uri="{FF2B5EF4-FFF2-40B4-BE49-F238E27FC236}">
                  <a16:creationId xmlns:a16="http://schemas.microsoft.com/office/drawing/2014/main" id="{209DE42C-77FF-85EB-2197-6D149404BBFD}"/>
                </a:ext>
              </a:extLst>
            </p:cNvPr>
            <p:cNvPicPr>
              <a:picLocks noChangeAspect="1"/>
            </p:cNvPicPr>
            <p:nvPr/>
          </p:nvPicPr>
          <p:blipFill>
            <a:blip r:embed="rId11"/>
            <a:stretch>
              <a:fillRect/>
            </a:stretch>
          </p:blipFill>
          <p:spPr>
            <a:xfrm>
              <a:off x="7709945" y="4081831"/>
              <a:ext cx="1078700" cy="413690"/>
            </a:xfrm>
            <a:prstGeom prst="rect">
              <a:avLst/>
            </a:prstGeom>
          </p:spPr>
        </p:pic>
        <p:pic>
          <p:nvPicPr>
            <p:cNvPr id="15" name="Picture 14" descr="A logo for a company&#10;&#10;AI-generated content may be incorrect.">
              <a:extLst>
                <a:ext uri="{FF2B5EF4-FFF2-40B4-BE49-F238E27FC236}">
                  <a16:creationId xmlns:a16="http://schemas.microsoft.com/office/drawing/2014/main" id="{679DF136-AEBB-0752-1D44-33BA8E71A97F}"/>
                </a:ext>
              </a:extLst>
            </p:cNvPr>
            <p:cNvPicPr>
              <a:picLocks noChangeAspect="1"/>
            </p:cNvPicPr>
            <p:nvPr/>
          </p:nvPicPr>
          <p:blipFill>
            <a:blip r:embed="rId12"/>
            <a:stretch>
              <a:fillRect/>
            </a:stretch>
          </p:blipFill>
          <p:spPr>
            <a:xfrm>
              <a:off x="4550086" y="3943069"/>
              <a:ext cx="692947" cy="691214"/>
            </a:xfrm>
            <a:prstGeom prst="rect">
              <a:avLst/>
            </a:prstGeom>
          </p:spPr>
        </p:pic>
      </p:grpSp>
      <p:grpSp>
        <p:nvGrpSpPr>
          <p:cNvPr id="25" name="Tri Logo">
            <a:extLst>
              <a:ext uri="{FF2B5EF4-FFF2-40B4-BE49-F238E27FC236}">
                <a16:creationId xmlns:a16="http://schemas.microsoft.com/office/drawing/2014/main" id="{ED2446C0-F63E-DA59-82B4-EF95D83418A8}"/>
              </a:ext>
            </a:extLst>
          </p:cNvPr>
          <p:cNvGrpSpPr/>
          <p:nvPr/>
        </p:nvGrpSpPr>
        <p:grpSpPr>
          <a:xfrm>
            <a:off x="1348096" y="564887"/>
            <a:ext cx="2059291" cy="969082"/>
            <a:chOff x="9776821" y="211545"/>
            <a:chExt cx="2183573" cy="1027567"/>
          </a:xfrm>
        </p:grpSpPr>
        <p:pic>
          <p:nvPicPr>
            <p:cNvPr id="26" name="Tri Text Logo">
              <a:extLst>
                <a:ext uri="{FF2B5EF4-FFF2-40B4-BE49-F238E27FC236}">
                  <a16:creationId xmlns:a16="http://schemas.microsoft.com/office/drawing/2014/main" id="{F0CC94BD-6D06-9F16-F95C-22C70727228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76821" y="456243"/>
              <a:ext cx="1139500" cy="576299"/>
            </a:xfrm>
            <a:prstGeom prst="rect">
              <a:avLst/>
            </a:prstGeom>
          </p:spPr>
        </p:pic>
        <p:pic>
          <p:nvPicPr>
            <p:cNvPr id="27" name="Tri Icon">
              <a:extLst>
                <a:ext uri="{FF2B5EF4-FFF2-40B4-BE49-F238E27FC236}">
                  <a16:creationId xmlns:a16="http://schemas.microsoft.com/office/drawing/2014/main" id="{4C0873D4-8E8A-B155-8B8A-0E85DAD7F79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097238" y="211545"/>
              <a:ext cx="863156" cy="1027567"/>
            </a:xfrm>
            <a:prstGeom prst="rect">
              <a:avLst/>
            </a:prstGeom>
          </p:spPr>
        </p:pic>
      </p:grpSp>
      <p:sp>
        <p:nvSpPr>
          <p:cNvPr id="5" name="TextBox 4">
            <a:extLst>
              <a:ext uri="{FF2B5EF4-FFF2-40B4-BE49-F238E27FC236}">
                <a16:creationId xmlns:a16="http://schemas.microsoft.com/office/drawing/2014/main" id="{D14E69E9-F31E-FFA7-2AFE-AEC39C8A7A1E}"/>
              </a:ext>
            </a:extLst>
          </p:cNvPr>
          <p:cNvSpPr txBox="1"/>
          <p:nvPr/>
        </p:nvSpPr>
        <p:spPr>
          <a:xfrm>
            <a:off x="361231" y="2368111"/>
            <a:ext cx="4443117" cy="1200329"/>
          </a:xfrm>
          <a:prstGeom prst="rect">
            <a:avLst/>
          </a:prstGeom>
          <a:noFill/>
        </p:spPr>
        <p:txBody>
          <a:bodyPr wrap="square" rtlCol="0">
            <a:spAutoFit/>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For more information, please contact</a:t>
            </a:r>
          </a:p>
          <a:p>
            <a:endPar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17">
                  <a:extLst>
                    <a:ext uri="{A12FA001-AC4F-418D-AE19-62706E023703}">
                      <ahyp:hlinkClr xmlns:ahyp="http://schemas.microsoft.com/office/drawing/2018/hyperlinkcolor" val="tx"/>
                    </a:ext>
                  </a:extLst>
                </a:hlinkClick>
              </a:rPr>
              <a:t>www.trilateralresearch.com</a:t>
            </a:r>
            <a:endPar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GB" sz="12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info@trilateralresearch.com</a:t>
            </a:r>
            <a:r>
              <a:rPr lang="en-GB"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4" name="TextBox 13">
            <a:extLst>
              <a:ext uri="{FF2B5EF4-FFF2-40B4-BE49-F238E27FC236}">
                <a16:creationId xmlns:a16="http://schemas.microsoft.com/office/drawing/2014/main" id="{8A18E59A-5497-47C2-0DD7-C8B947B2255A}"/>
              </a:ext>
            </a:extLst>
          </p:cNvPr>
          <p:cNvSpPr txBox="1"/>
          <p:nvPr/>
        </p:nvSpPr>
        <p:spPr>
          <a:xfrm>
            <a:off x="361231" y="4402583"/>
            <a:ext cx="4210769" cy="461665"/>
          </a:xfrm>
          <a:prstGeom prst="rect">
            <a:avLst/>
          </a:prstGeom>
          <a:noFill/>
        </p:spPr>
        <p:txBody>
          <a:bodyPr wrap="square">
            <a:spAutoFit/>
          </a:bodyPr>
          <a:lstStyle/>
          <a:p>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Trilateral Research </a:t>
            </a:r>
          </a:p>
          <a:p>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London, UK | Waterford, IE</a:t>
            </a:r>
          </a:p>
        </p:txBody>
      </p:sp>
    </p:spTree>
    <p:extLst>
      <p:ext uri="{BB962C8B-B14F-4D97-AF65-F5344CB8AC3E}">
        <p14:creationId xmlns:p14="http://schemas.microsoft.com/office/powerpoint/2010/main" val="41312256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i BG" descr="A blue circle with dots&#10;&#10;AI-generated content may be incorrect.">
            <a:extLst>
              <a:ext uri="{FF2B5EF4-FFF2-40B4-BE49-F238E27FC236}">
                <a16:creationId xmlns:a16="http://schemas.microsoft.com/office/drawing/2014/main" id="{8B0E03F2-CCE8-7C17-2E3A-D0874DAD74FD}"/>
              </a:ext>
            </a:extLst>
          </p:cNvPr>
          <p:cNvPicPr/>
          <p:nvPr/>
        </p:nvPicPr>
        <p:blipFill>
          <a:blip r:embed="rId3">
            <a:alphaModFix/>
            <a:extLst>
              <a:ext uri="{BEBA8EAE-BF5A-486C-A8C5-ECC9F3942E4B}">
                <a14:imgProps xmlns:a14="http://schemas.microsoft.com/office/drawing/2010/main">
                  <a14:imgLayer r:embed="rId4">
                    <a14:imgEffect>
                      <a14:sharpenSoften amount="-100000"/>
                    </a14:imgEffect>
                  </a14:imgLayer>
                </a14:imgProps>
              </a:ext>
            </a:extLst>
          </a:blip>
          <a:srcRect l="962" t="25392" r="50000" b="25392"/>
          <a:stretch/>
        </p:blipFill>
        <p:spPr>
          <a:xfrm>
            <a:off x="0" y="0"/>
            <a:ext cx="9144000" cy="5143500"/>
          </a:xfrm>
          <a:prstGeom prst="rect">
            <a:avLst/>
          </a:prstGeom>
        </p:spPr>
      </p:pic>
      <p:sp>
        <p:nvSpPr>
          <p:cNvPr id="3" name="Rectangle 2">
            <a:extLst>
              <a:ext uri="{FF2B5EF4-FFF2-40B4-BE49-F238E27FC236}">
                <a16:creationId xmlns:a16="http://schemas.microsoft.com/office/drawing/2014/main" id="{10FCA81B-AB8E-ED16-318C-B768F4E0B08E}"/>
              </a:ext>
            </a:extLst>
          </p:cNvPr>
          <p:cNvSpPr/>
          <p:nvPr/>
        </p:nvSpPr>
        <p:spPr>
          <a:xfrm>
            <a:off x="3670570" y="717670"/>
            <a:ext cx="4608599" cy="456985"/>
          </a:xfrm>
          <a:prstGeom prst="rect">
            <a:avLst/>
          </a:prstGeom>
        </p:spPr>
        <p:txBody>
          <a:bodyPr wrap="square">
            <a:spAutoFit/>
          </a:bodyPr>
          <a:lstStyle/>
          <a:p>
            <a:pPr>
              <a:lnSpc>
                <a:spcPct val="150000"/>
              </a:lnSpc>
            </a:pPr>
            <a:r>
              <a:rPr lang="en-US" b="1">
                <a:solidFill>
                  <a:schemeClr val="bg1"/>
                </a:solidFill>
                <a:latin typeface="Trebuchet MS" panose="020B0703020202090204" pitchFamily="34" charset="0"/>
                <a:ea typeface="Verdana" panose="020B0604030504040204" pitchFamily="34" charset="0"/>
                <a:cs typeface="Verdana" panose="020B0604030504040204" pitchFamily="34" charset="0"/>
              </a:rPr>
              <a:t>DR. JULIA MURASZKIEWICZ</a:t>
            </a:r>
          </a:p>
        </p:txBody>
      </p:sp>
      <p:sp>
        <p:nvSpPr>
          <p:cNvPr id="5" name="TextBox 4">
            <a:extLst>
              <a:ext uri="{FF2B5EF4-FFF2-40B4-BE49-F238E27FC236}">
                <a16:creationId xmlns:a16="http://schemas.microsoft.com/office/drawing/2014/main" id="{83A92431-C5AF-CEB5-AEFA-1FC449B7710C}"/>
              </a:ext>
            </a:extLst>
          </p:cNvPr>
          <p:cNvSpPr txBox="1"/>
          <p:nvPr/>
        </p:nvSpPr>
        <p:spPr>
          <a:xfrm>
            <a:off x="3670570" y="1429013"/>
            <a:ext cx="5473430" cy="2597249"/>
          </a:xfrm>
          <a:prstGeom prst="rect">
            <a:avLst/>
          </a:prstGeom>
          <a:noFill/>
        </p:spPr>
        <p:txBody>
          <a:bodyPr wrap="square" rtlCol="0">
            <a:spAutoFit/>
          </a:bodyPr>
          <a:lstStyle/>
          <a:p>
            <a:pPr>
              <a:lnSpc>
                <a:spcPct val="150000"/>
              </a:lnSpc>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Head of Programme for Exploitation and Violence at Trilateral Research Lecturer at University of Amsterdam</a:t>
            </a:r>
          </a:p>
          <a:p>
            <a:pPr>
              <a:lnSpc>
                <a:spcPct val="150000"/>
              </a:lnSpc>
            </a:pPr>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1</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PhD</a:t>
            </a:r>
          </a:p>
          <a:p>
            <a:pPr>
              <a:lnSpc>
                <a:spcPct val="150000"/>
              </a:lnSpc>
            </a:pPr>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books</a:t>
            </a:r>
          </a:p>
          <a:p>
            <a:pPr>
              <a:lnSpc>
                <a:spcPct val="150000"/>
              </a:lnSpc>
            </a:pPr>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30+ </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publications</a:t>
            </a:r>
          </a:p>
          <a:p>
            <a:pPr>
              <a:lnSpc>
                <a:spcPct val="150000"/>
              </a:lnSpc>
            </a:pPr>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4</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years working at safe houses</a:t>
            </a:r>
          </a:p>
          <a:p>
            <a:pPr>
              <a:lnSpc>
                <a:spcPct val="150000"/>
              </a:lnSpc>
            </a:pPr>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Co-designed 3 </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AI products for fighting TIP</a:t>
            </a:r>
          </a:p>
          <a:p>
            <a:pPr>
              <a:lnSpc>
                <a:spcPct val="150000"/>
              </a:lnSpc>
            </a:pPr>
            <a:r>
              <a:rPr lang="en-US" sz="1100" b="1" dirty="0">
                <a:solidFill>
                  <a:schemeClr val="bg1"/>
                </a:solidFill>
                <a:latin typeface="Verdana" panose="020B0604030504040204" pitchFamily="34" charset="0"/>
                <a:ea typeface="Verdana" panose="020B0604030504040204" pitchFamily="34" charset="0"/>
                <a:cs typeface="Verdana" panose="020B0604030504040204" pitchFamily="34" charset="0"/>
              </a:rPr>
              <a:t>15</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large research THB projects</a:t>
            </a:r>
          </a:p>
          <a:p>
            <a:pPr>
              <a:lnSpc>
                <a:spcPct val="150000"/>
              </a:lnSpc>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Trainer on THB issues</a:t>
            </a:r>
          </a:p>
          <a:p>
            <a:pPr>
              <a:lnSpc>
                <a:spcPct val="150000"/>
              </a:lnSpc>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Evaluator of national legislation and policy: Europe &amp; Asia</a:t>
            </a:r>
          </a:p>
        </p:txBody>
      </p:sp>
      <p:grpSp>
        <p:nvGrpSpPr>
          <p:cNvPr id="9" name="Group 8">
            <a:extLst>
              <a:ext uri="{FF2B5EF4-FFF2-40B4-BE49-F238E27FC236}">
                <a16:creationId xmlns:a16="http://schemas.microsoft.com/office/drawing/2014/main" id="{1E830A85-FE64-04A9-48C5-520D8DF9F4EB}"/>
              </a:ext>
            </a:extLst>
          </p:cNvPr>
          <p:cNvGrpSpPr/>
          <p:nvPr/>
        </p:nvGrpSpPr>
        <p:grpSpPr>
          <a:xfrm>
            <a:off x="0" y="831557"/>
            <a:ext cx="3225722" cy="3225723"/>
            <a:chOff x="0" y="1443011"/>
            <a:chExt cx="2739339" cy="2739340"/>
          </a:xfrm>
          <a:effectLst>
            <a:reflection stA="61000" endPos="17000" dir="5400000" sy="-100000" algn="bl" rotWithShape="0"/>
          </a:effectLst>
        </p:grpSpPr>
        <p:pic>
          <p:nvPicPr>
            <p:cNvPr id="4" name="Picture 3" descr="A person sitting at a desk with a computer and a projector screen&#10;&#10;Description automatically generated with low confidence">
              <a:extLst>
                <a:ext uri="{FF2B5EF4-FFF2-40B4-BE49-F238E27FC236}">
                  <a16:creationId xmlns:a16="http://schemas.microsoft.com/office/drawing/2014/main" id="{DA88636D-1513-DB02-B20B-4A0E68A09AE8}"/>
                </a:ext>
              </a:extLst>
            </p:cNvPr>
            <p:cNvPicPr>
              <a:picLocks noChangeAspect="1"/>
            </p:cNvPicPr>
            <p:nvPr/>
          </p:nvPicPr>
          <p:blipFill rotWithShape="1">
            <a:blip r:embed="rId5">
              <a:duotone>
                <a:prstClr val="black"/>
                <a:schemeClr val="accent6">
                  <a:tint val="45000"/>
                  <a:satMod val="400000"/>
                </a:schemeClr>
              </a:duotone>
              <a:extLst>
                <a:ext uri="{BEBA8EAE-BF5A-486C-A8C5-ECC9F3942E4B}">
                  <a14:imgProps xmlns:a14="http://schemas.microsoft.com/office/drawing/2010/main">
                    <a14:imgLayer r:embed="rId6">
                      <a14:imgEffect>
                        <a14:sharpenSoften amount="54000"/>
                      </a14:imgEffect>
                      <a14:imgEffect>
                        <a14:saturation sat="0"/>
                      </a14:imgEffect>
                      <a14:imgEffect>
                        <a14:brightnessContrast bright="20000"/>
                      </a14:imgEffect>
                    </a14:imgLayer>
                  </a14:imgProps>
                </a:ext>
              </a:extLst>
            </a:blip>
            <a:srcRect l="24671" t="37666" r="46861" b="24377"/>
            <a:stretch/>
          </p:blipFill>
          <p:spPr>
            <a:xfrm>
              <a:off x="0" y="1443012"/>
              <a:ext cx="2739339" cy="2739339"/>
            </a:xfrm>
            <a:prstGeom prst="rect">
              <a:avLst/>
            </a:prstGeom>
          </p:spPr>
        </p:pic>
        <p:sp>
          <p:nvSpPr>
            <p:cNvPr id="7" name="Rectangle 6">
              <a:extLst>
                <a:ext uri="{FF2B5EF4-FFF2-40B4-BE49-F238E27FC236}">
                  <a16:creationId xmlns:a16="http://schemas.microsoft.com/office/drawing/2014/main" id="{21DB6D81-6E8E-3225-B34B-38E47259F739}"/>
                </a:ext>
              </a:extLst>
            </p:cNvPr>
            <p:cNvSpPr/>
            <p:nvPr/>
          </p:nvSpPr>
          <p:spPr>
            <a:xfrm>
              <a:off x="0" y="1443011"/>
              <a:ext cx="2739339" cy="2739340"/>
            </a:xfrm>
            <a:prstGeom prst="rect">
              <a:avLst/>
            </a:prstGeom>
            <a:solidFill>
              <a:srgbClr val="2772FE">
                <a:alpha val="277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7712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and person standing in front of a screen&#10;&#10;AI-generated content may be incorrect.">
            <a:extLst>
              <a:ext uri="{FF2B5EF4-FFF2-40B4-BE49-F238E27FC236}">
                <a16:creationId xmlns:a16="http://schemas.microsoft.com/office/drawing/2014/main" id="{0E20E084-876B-AAC9-0B80-A6E8216B6969}"/>
              </a:ext>
            </a:extLst>
          </p:cNvPr>
          <p:cNvPicPr>
            <a:picLocks noChangeAspect="1"/>
          </p:cNvPicPr>
          <p:nvPr/>
        </p:nvPicPr>
        <p:blipFill>
          <a:blip r:embed="rId2">
            <a:alphaModFix/>
            <a:extLst>
              <a:ext uri="{28A0092B-C50C-407E-A947-70E740481C1C}">
                <a14:useLocalDpi xmlns:a14="http://schemas.microsoft.com/office/drawing/2010/main" val="0"/>
              </a:ext>
            </a:extLst>
          </a:blip>
          <a:srcRect l="12544" r="20788"/>
          <a:stretch/>
        </p:blipFill>
        <p:spPr>
          <a:xfrm>
            <a:off x="-1" y="0"/>
            <a:ext cx="4572000" cy="5143500"/>
          </a:xfrm>
          <a:prstGeom prst="rect">
            <a:avLst/>
          </a:prstGeom>
        </p:spPr>
      </p:pic>
      <p:pic>
        <p:nvPicPr>
          <p:cNvPr id="23" name="Picture 22">
            <a:extLst>
              <a:ext uri="{FF2B5EF4-FFF2-40B4-BE49-F238E27FC236}">
                <a16:creationId xmlns:a16="http://schemas.microsoft.com/office/drawing/2014/main" id="{AC4743AE-2AD8-643F-C4F6-5586B99EA124}"/>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58507"/>
          <a:stretch/>
        </p:blipFill>
        <p:spPr>
          <a:xfrm>
            <a:off x="6221264" y="1352568"/>
            <a:ext cx="4198317" cy="4761507"/>
          </a:xfrm>
          <a:prstGeom prst="rect">
            <a:avLst/>
          </a:prstGeom>
        </p:spPr>
      </p:pic>
      <p:sp>
        <p:nvSpPr>
          <p:cNvPr id="24" name="TextBox 23">
            <a:extLst>
              <a:ext uri="{FF2B5EF4-FFF2-40B4-BE49-F238E27FC236}">
                <a16:creationId xmlns:a16="http://schemas.microsoft.com/office/drawing/2014/main" id="{63C59F33-C9A8-5FBD-0CF1-C04A8B44C66E}"/>
              </a:ext>
            </a:extLst>
          </p:cNvPr>
          <p:cNvSpPr txBox="1"/>
          <p:nvPr/>
        </p:nvSpPr>
        <p:spPr>
          <a:xfrm>
            <a:off x="5029302" y="1525309"/>
            <a:ext cx="3593856" cy="2092881"/>
          </a:xfrm>
          <a:prstGeom prst="rect">
            <a:avLst/>
          </a:prstGeom>
          <a:noFill/>
        </p:spPr>
        <p:txBody>
          <a:bodyPr wrap="square" lIns="91440" tIns="45720" rIns="91440" bIns="45720" rtlCol="0" anchor="t">
            <a:spAutoFit/>
          </a:bodyPr>
          <a:lstStyle/>
          <a:p>
            <a:r>
              <a:rPr lang="en-GB" sz="1000" b="1">
                <a:solidFill>
                  <a:srgbClr val="062766"/>
                </a:solidFill>
                <a:latin typeface="Open Sans" panose="020B0606030504020204" pitchFamily="34" charset="0"/>
                <a:ea typeface="Open Sans" panose="020B0606030504020204" pitchFamily="34" charset="0"/>
                <a:cs typeface="Open Sans" panose="020B0606030504020204" pitchFamily="34" charset="0"/>
              </a:rPr>
              <a:t>Global leader </a:t>
            </a:r>
            <a:r>
              <a:rPr lang="en-GB" sz="1000">
                <a:solidFill>
                  <a:srgbClr val="062766"/>
                </a:solidFill>
                <a:latin typeface="Open Sans" panose="020B0606030504020204" pitchFamily="34" charset="0"/>
                <a:ea typeface="Open Sans" panose="020B0606030504020204" pitchFamily="34" charset="0"/>
                <a:cs typeface="Open Sans" panose="020B0606030504020204" pitchFamily="34" charset="0"/>
              </a:rPr>
              <a:t>in Responsible AI (RAI)</a:t>
            </a:r>
          </a:p>
          <a:p>
            <a:endParaRPr lang="en-GB" sz="1000">
              <a:solidFill>
                <a:srgbClr val="062766"/>
              </a:solidFill>
              <a:latin typeface="Open Sans" panose="020B0606030504020204" pitchFamily="34" charset="0"/>
              <a:ea typeface="Open Sans" panose="020B0606030504020204" pitchFamily="34" charset="0"/>
              <a:cs typeface="Open Sans" panose="020B0606030504020204" pitchFamily="34" charset="0"/>
            </a:endParaRPr>
          </a:p>
          <a:p>
            <a:r>
              <a:rPr lang="en-GB" sz="1000" b="1">
                <a:solidFill>
                  <a:srgbClr val="062766"/>
                </a:solidFill>
                <a:latin typeface="Open Sans" panose="020B0606030504020204" pitchFamily="34" charset="0"/>
                <a:ea typeface="Open Sans" panose="020B0606030504020204" pitchFamily="34" charset="0"/>
                <a:cs typeface="Open Sans" panose="020B0606030504020204" pitchFamily="34" charset="0"/>
              </a:rPr>
              <a:t>20+ years’ </a:t>
            </a:r>
            <a:r>
              <a:rPr lang="en-GB" sz="1000">
                <a:solidFill>
                  <a:srgbClr val="062766"/>
                </a:solidFill>
                <a:latin typeface="Open Sans" panose="020B0606030504020204" pitchFamily="34" charset="0"/>
                <a:ea typeface="Open Sans" panose="020B0606030504020204" pitchFamily="34" charset="0"/>
                <a:cs typeface="Open Sans" panose="020B0606030504020204" pitchFamily="34" charset="0"/>
              </a:rPr>
              <a:t>experience </a:t>
            </a:r>
          </a:p>
          <a:p>
            <a:endParaRPr lang="en-GB" sz="1000">
              <a:solidFill>
                <a:srgbClr val="062766"/>
              </a:solidFill>
              <a:latin typeface="Open Sans" panose="020B0606030504020204" pitchFamily="34" charset="0"/>
              <a:ea typeface="Open Sans" panose="020B0606030504020204" pitchFamily="34" charset="0"/>
              <a:cs typeface="Open Sans" panose="020B0606030504020204" pitchFamily="34" charset="0"/>
            </a:endParaRPr>
          </a:p>
          <a:p>
            <a:r>
              <a:rPr lang="en-GB" sz="1000" b="1">
                <a:solidFill>
                  <a:srgbClr val="062766"/>
                </a:solidFill>
                <a:latin typeface="Open Sans" panose="020B0606030504020204" pitchFamily="34" charset="0"/>
                <a:ea typeface="Open Sans" panose="020B0606030504020204" pitchFamily="34" charset="0"/>
                <a:cs typeface="Open Sans" panose="020B0606030504020204" pitchFamily="34" charset="0"/>
              </a:rPr>
              <a:t>Pioneering</a:t>
            </a:r>
            <a:r>
              <a:rPr lang="en-GB" sz="1000">
                <a:solidFill>
                  <a:srgbClr val="062766"/>
                </a:solidFill>
                <a:latin typeface="Open Sans" panose="020B0606030504020204" pitchFamily="34" charset="0"/>
                <a:ea typeface="Open Sans" panose="020B0606030504020204" pitchFamily="34" charset="0"/>
                <a:cs typeface="Open Sans" panose="020B0606030504020204" pitchFamily="34" charset="0"/>
              </a:rPr>
              <a:t> AI development</a:t>
            </a:r>
          </a:p>
          <a:p>
            <a:endParaRPr lang="en-GB" sz="1000">
              <a:solidFill>
                <a:srgbClr val="062766"/>
              </a:solidFill>
              <a:latin typeface="Open Sans" panose="020B0606030504020204" pitchFamily="34" charset="0"/>
              <a:ea typeface="Open Sans" panose="020B0606030504020204" pitchFamily="34" charset="0"/>
              <a:cs typeface="Open Sans" panose="020B0606030504020204" pitchFamily="34" charset="0"/>
            </a:endParaRPr>
          </a:p>
          <a:p>
            <a:r>
              <a:rPr lang="en-GB" sz="1000" b="1">
                <a:solidFill>
                  <a:srgbClr val="062766"/>
                </a:solidFill>
                <a:latin typeface="Open Sans" panose="020B0606030504020204" pitchFamily="34" charset="0"/>
                <a:ea typeface="Open Sans" panose="020B0606030504020204" pitchFamily="34" charset="0"/>
                <a:cs typeface="Open Sans" panose="020B0606030504020204" pitchFamily="34" charset="0"/>
              </a:rPr>
              <a:t>Multi-award-winning</a:t>
            </a:r>
            <a:r>
              <a:rPr lang="en-GB" sz="1000">
                <a:solidFill>
                  <a:srgbClr val="062766"/>
                </a:solidFill>
                <a:latin typeface="Open Sans" panose="020B0606030504020204" pitchFamily="34" charset="0"/>
                <a:ea typeface="Open Sans" panose="020B0606030504020204" pitchFamily="34" charset="0"/>
                <a:cs typeface="Open Sans" panose="020B0606030504020204" pitchFamily="34" charset="0"/>
              </a:rPr>
              <a:t> solutions and services</a:t>
            </a:r>
          </a:p>
          <a:p>
            <a:endParaRPr lang="en-GB" sz="1000">
              <a:solidFill>
                <a:srgbClr val="062766"/>
              </a:solidFill>
              <a:latin typeface="Open Sans" panose="020B0606030504020204" pitchFamily="34" charset="0"/>
              <a:ea typeface="Open Sans" panose="020B0606030504020204" pitchFamily="34" charset="0"/>
              <a:cs typeface="Open Sans" panose="020B0606030504020204" pitchFamily="34" charset="0"/>
            </a:endParaRPr>
          </a:p>
          <a:p>
            <a:r>
              <a:rPr lang="en-GB" sz="1000" b="1">
                <a:solidFill>
                  <a:srgbClr val="062766"/>
                </a:solidFill>
                <a:latin typeface="Open Sans"/>
                <a:ea typeface="Open Sans"/>
                <a:cs typeface="Open Sans"/>
              </a:rPr>
              <a:t>100+ clients </a:t>
            </a:r>
            <a:r>
              <a:rPr lang="en-GB" sz="1000">
                <a:solidFill>
                  <a:srgbClr val="062766"/>
                </a:solidFill>
                <a:latin typeface="Open Sans"/>
                <a:ea typeface="Open Sans"/>
                <a:cs typeface="Open Sans"/>
              </a:rPr>
              <a:t>(commercial and government)</a:t>
            </a:r>
          </a:p>
          <a:p>
            <a:endParaRPr lang="en-GB" sz="1000">
              <a:solidFill>
                <a:srgbClr val="062766"/>
              </a:solidFill>
              <a:latin typeface="Open Sans" panose="020B0606030504020204" pitchFamily="34" charset="0"/>
              <a:ea typeface="Open Sans" panose="020B0606030504020204" pitchFamily="34" charset="0"/>
              <a:cs typeface="Open Sans" panose="020B0606030504020204" pitchFamily="34" charset="0"/>
            </a:endParaRPr>
          </a:p>
          <a:p>
            <a:r>
              <a:rPr lang="en-GB" sz="1000" b="1">
                <a:solidFill>
                  <a:srgbClr val="062766"/>
                </a:solidFill>
                <a:latin typeface="Open Sans"/>
                <a:ea typeface="Open Sans"/>
                <a:cs typeface="Open Sans"/>
              </a:rPr>
              <a:t>Partnerships</a:t>
            </a:r>
            <a:r>
              <a:rPr lang="en-GB" sz="1000">
                <a:solidFill>
                  <a:srgbClr val="062766"/>
                </a:solidFill>
                <a:latin typeface="Open Sans"/>
                <a:ea typeface="Open Sans"/>
                <a:cs typeface="Open Sans"/>
              </a:rPr>
              <a:t> with tech/data regulators in 40+ countries</a:t>
            </a:r>
          </a:p>
          <a:p>
            <a:endParaRPr lang="en-GB" sz="1000">
              <a:solidFill>
                <a:srgbClr val="062766"/>
              </a:solidFill>
              <a:latin typeface="Open Sans" panose="020B0606030504020204" pitchFamily="34" charset="0"/>
              <a:ea typeface="Open Sans" panose="020B0606030504020204" pitchFamily="34" charset="0"/>
              <a:cs typeface="Open Sans" panose="020B0606030504020204" pitchFamily="34" charset="0"/>
            </a:endParaRPr>
          </a:p>
          <a:p>
            <a:r>
              <a:rPr lang="en-GB" sz="1000" b="1">
                <a:solidFill>
                  <a:srgbClr val="062766"/>
                </a:solidFill>
                <a:latin typeface="Open Sans" panose="020B0606030504020204" pitchFamily="34" charset="0"/>
                <a:ea typeface="Open Sans" panose="020B0606030504020204" pitchFamily="34" charset="0"/>
                <a:cs typeface="Open Sans" panose="020B0606030504020204" pitchFamily="34" charset="0"/>
              </a:rPr>
              <a:t>Headquartered</a:t>
            </a:r>
            <a:r>
              <a:rPr lang="en-GB" sz="1000">
                <a:solidFill>
                  <a:srgbClr val="062766"/>
                </a:solidFill>
                <a:latin typeface="Open Sans" panose="020B0606030504020204" pitchFamily="34" charset="0"/>
                <a:ea typeface="Open Sans" panose="020B0606030504020204" pitchFamily="34" charset="0"/>
                <a:cs typeface="Open Sans" panose="020B0606030504020204" pitchFamily="34" charset="0"/>
              </a:rPr>
              <a:t> in London (UK) and Waterford (IE)</a:t>
            </a:r>
          </a:p>
        </p:txBody>
      </p:sp>
      <p:pic>
        <p:nvPicPr>
          <p:cNvPr id="27" name="Picture 26">
            <a:extLst>
              <a:ext uri="{FF2B5EF4-FFF2-40B4-BE49-F238E27FC236}">
                <a16:creationId xmlns:a16="http://schemas.microsoft.com/office/drawing/2014/main" id="{26EF479B-038F-14F4-8C42-71BAE1602D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44645" y="199874"/>
            <a:ext cx="941834" cy="443216"/>
          </a:xfrm>
          <a:prstGeom prst="rect">
            <a:avLst/>
          </a:prstGeom>
        </p:spPr>
      </p:pic>
      <p:sp>
        <p:nvSpPr>
          <p:cNvPr id="4" name="Rectangle 3">
            <a:extLst>
              <a:ext uri="{FF2B5EF4-FFF2-40B4-BE49-F238E27FC236}">
                <a16:creationId xmlns:a16="http://schemas.microsoft.com/office/drawing/2014/main" id="{601DF36F-61F2-948E-7712-7891581D8396}"/>
              </a:ext>
            </a:extLst>
          </p:cNvPr>
          <p:cNvSpPr/>
          <p:nvPr/>
        </p:nvSpPr>
        <p:spPr>
          <a:xfrm>
            <a:off x="-1" y="1"/>
            <a:ext cx="4577443" cy="5143499"/>
          </a:xfrm>
          <a:prstGeom prst="rect">
            <a:avLst/>
          </a:prstGeom>
          <a:solidFill>
            <a:srgbClr val="012577">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itle 1">
            <a:extLst>
              <a:ext uri="{FF2B5EF4-FFF2-40B4-BE49-F238E27FC236}">
                <a16:creationId xmlns:a16="http://schemas.microsoft.com/office/drawing/2014/main" id="{1CCCA9C8-0B5D-02EF-4AAA-1D6BDF70FCE1}"/>
              </a:ext>
            </a:extLst>
          </p:cNvPr>
          <p:cNvSpPr txBox="1">
            <a:spLocks/>
          </p:cNvSpPr>
          <p:nvPr/>
        </p:nvSpPr>
        <p:spPr>
          <a:xfrm>
            <a:off x="359477" y="295799"/>
            <a:ext cx="8425045" cy="430163"/>
          </a:xfrm>
          <a:prstGeom prst="rect">
            <a:avLst/>
          </a:prstGeom>
        </p:spPr>
        <p:txBody>
          <a:bodyPr>
            <a:noAutofit/>
          </a:bodyPr>
          <a:lstStyle>
            <a:lvl1pPr algn="l" defTabSz="682874" rtl="0" eaLnBrk="1" latinLnBrk="0" hangingPunct="1">
              <a:lnSpc>
                <a:spcPct val="90000"/>
              </a:lnSpc>
              <a:spcBef>
                <a:spcPct val="0"/>
              </a:spcBef>
              <a:buNone/>
              <a:defRPr lang="en-US" sz="2000" kern="1200" dirty="0">
                <a:solidFill>
                  <a:schemeClr val="accent6"/>
                </a:solidFill>
                <a:latin typeface="+mj-lt"/>
                <a:ea typeface="+mj-ea"/>
                <a:cs typeface="+mj-cs"/>
              </a:defRPr>
            </a:lvl1pPr>
          </a:lstStyle>
          <a:p>
            <a:r>
              <a:rPr lang="en-GB" sz="2400" b="1">
                <a:latin typeface="Open Sans" panose="020B0606030504020204" pitchFamily="34" charset="0"/>
                <a:ea typeface="Open Sans" panose="020B0606030504020204" pitchFamily="34" charset="0"/>
                <a:cs typeface="Open Sans" panose="020B0606030504020204" pitchFamily="34" charset="0"/>
              </a:rPr>
              <a:t>Who We Are</a:t>
            </a:r>
          </a:p>
        </p:txBody>
      </p:sp>
    </p:spTree>
    <p:extLst>
      <p:ext uri="{BB962C8B-B14F-4D97-AF65-F5344CB8AC3E}">
        <p14:creationId xmlns:p14="http://schemas.microsoft.com/office/powerpoint/2010/main" val="2137513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background with white lines and dots&#10;&#10;Description automatically generated">
            <a:extLst>
              <a:ext uri="{FF2B5EF4-FFF2-40B4-BE49-F238E27FC236}">
                <a16:creationId xmlns:a16="http://schemas.microsoft.com/office/drawing/2014/main" id="{F551363A-E1EF-D24A-D712-088AF5310D68}"/>
              </a:ext>
            </a:extLst>
          </p:cNvPr>
          <p:cNvPicPr>
            <a:picLocks noChangeAspect="1"/>
          </p:cNvPicPr>
          <p:nvPr/>
        </p:nvPicPr>
        <p:blipFill rotWithShape="1">
          <a:blip r:embed="rId3"/>
          <a:srcRect l="10455" t="21312" r="26999" b="7508"/>
          <a:stretch/>
        </p:blipFill>
        <p:spPr>
          <a:xfrm>
            <a:off x="-1" y="-1"/>
            <a:ext cx="9143999" cy="5143499"/>
          </a:xfrm>
          <a:prstGeom prst="rect">
            <a:avLst/>
          </a:prstGeom>
        </p:spPr>
      </p:pic>
      <p:pic>
        <p:nvPicPr>
          <p:cNvPr id="10" name="Picture 9">
            <a:extLst>
              <a:ext uri="{FF2B5EF4-FFF2-40B4-BE49-F238E27FC236}">
                <a16:creationId xmlns:a16="http://schemas.microsoft.com/office/drawing/2014/main" id="{53286E64-B500-AB83-20C8-F3A4C73AFA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grpSp>
        <p:nvGrpSpPr>
          <p:cNvPr id="13" name="Group 12">
            <a:extLst>
              <a:ext uri="{FF2B5EF4-FFF2-40B4-BE49-F238E27FC236}">
                <a16:creationId xmlns:a16="http://schemas.microsoft.com/office/drawing/2014/main" id="{37944B85-4384-5779-638A-089F7196068B}"/>
              </a:ext>
            </a:extLst>
          </p:cNvPr>
          <p:cNvGrpSpPr/>
          <p:nvPr/>
        </p:nvGrpSpPr>
        <p:grpSpPr>
          <a:xfrm>
            <a:off x="1622855" y="1345845"/>
            <a:ext cx="6209289" cy="2487467"/>
            <a:chOff x="1565190" y="1137182"/>
            <a:chExt cx="6209289" cy="2487467"/>
          </a:xfrm>
        </p:grpSpPr>
        <p:sp>
          <p:nvSpPr>
            <p:cNvPr id="2" name="TextBox 1">
              <a:extLst>
                <a:ext uri="{FF2B5EF4-FFF2-40B4-BE49-F238E27FC236}">
                  <a16:creationId xmlns:a16="http://schemas.microsoft.com/office/drawing/2014/main" id="{CF340C6E-AE1B-49A3-11ED-C44407713BBF}"/>
                </a:ext>
              </a:extLst>
            </p:cNvPr>
            <p:cNvSpPr txBox="1"/>
            <p:nvPr/>
          </p:nvSpPr>
          <p:spPr>
            <a:xfrm>
              <a:off x="2100211" y="1598403"/>
              <a:ext cx="5674268" cy="1139414"/>
            </a:xfrm>
            <a:prstGeom prst="rect">
              <a:avLst/>
            </a:prstGeom>
            <a:noFill/>
          </p:spPr>
          <p:txBody>
            <a:bodyPr wrap="square" rtlCol="0">
              <a:spAutoFit/>
            </a:bodyPr>
            <a:lstStyle/>
            <a:p>
              <a:pPr>
                <a:lnSpc>
                  <a:spcPct val="150000"/>
                </a:lnSpc>
              </a:pPr>
              <a:r>
                <a:rPr lang="en-GB" sz="2400" dirty="0">
                  <a:solidFill>
                    <a:schemeClr val="bg1"/>
                  </a:solidFill>
                </a:rPr>
                <a:t>Digital Tools &amp; AI for Supporting Human Trafficking Survivors</a:t>
              </a:r>
              <a:endParaRPr lang="en-GB" sz="3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92D26406-A1D6-D2BA-0CEE-58364F0CFE1B}"/>
                </a:ext>
              </a:extLst>
            </p:cNvPr>
            <p:cNvSpPr/>
            <p:nvPr/>
          </p:nvSpPr>
          <p:spPr>
            <a:xfrm>
              <a:off x="1565190" y="1137182"/>
              <a:ext cx="163860" cy="2487467"/>
            </a:xfrm>
            <a:prstGeom prst="rect">
              <a:avLst/>
            </a:prstGeom>
            <a:solidFill>
              <a:srgbClr val="0C5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prstClr val="white"/>
                </a:solidFill>
                <a:latin typeface="Calibri" panose="020F0502020204030204"/>
              </a:endParaRPr>
            </a:p>
          </p:txBody>
        </p:sp>
      </p:grpSp>
    </p:spTree>
    <p:extLst>
      <p:ext uri="{BB962C8B-B14F-4D97-AF65-F5344CB8AC3E}">
        <p14:creationId xmlns:p14="http://schemas.microsoft.com/office/powerpoint/2010/main" val="1627354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phone&#10;&#10;AI-generated content may be incorrect.">
            <a:extLst>
              <a:ext uri="{FF2B5EF4-FFF2-40B4-BE49-F238E27FC236}">
                <a16:creationId xmlns:a16="http://schemas.microsoft.com/office/drawing/2014/main" id="{FC3DD58E-613F-635B-E2AA-E712B1649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244" y="780052"/>
            <a:ext cx="4403052" cy="3852670"/>
          </a:xfrm>
          <a:prstGeom prst="rect">
            <a:avLst/>
          </a:prstGeom>
          <a:noFill/>
        </p:spPr>
      </p:pic>
    </p:spTree>
    <p:extLst>
      <p:ext uri="{BB962C8B-B14F-4D97-AF65-F5344CB8AC3E}">
        <p14:creationId xmlns:p14="http://schemas.microsoft.com/office/powerpoint/2010/main" val="1683542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02D0F-F2A6-CCC5-E92A-FE94A74655CD}"/>
            </a:ext>
          </a:extLst>
        </p:cNvPr>
        <p:cNvGrpSpPr/>
        <p:nvPr/>
      </p:nvGrpSpPr>
      <p:grpSpPr>
        <a:xfrm>
          <a:off x="0" y="0"/>
          <a:ext cx="0" cy="0"/>
          <a:chOff x="0" y="0"/>
          <a:chExt cx="0" cy="0"/>
        </a:xfrm>
      </p:grpSpPr>
      <p:pic>
        <p:nvPicPr>
          <p:cNvPr id="9" name="Picture 8" descr="A blue background with white lines and dots&#10;&#10;Description automatically generated">
            <a:extLst>
              <a:ext uri="{FF2B5EF4-FFF2-40B4-BE49-F238E27FC236}">
                <a16:creationId xmlns:a16="http://schemas.microsoft.com/office/drawing/2014/main" id="{BFB35DF5-76C3-5209-222D-979D4314817D}"/>
              </a:ext>
            </a:extLst>
          </p:cNvPr>
          <p:cNvPicPr>
            <a:picLocks noChangeAspect="1"/>
          </p:cNvPicPr>
          <p:nvPr/>
        </p:nvPicPr>
        <p:blipFill rotWithShape="1">
          <a:blip r:embed="rId3"/>
          <a:srcRect l="10455" t="21312" r="26999" b="7508"/>
          <a:stretch/>
        </p:blipFill>
        <p:spPr>
          <a:xfrm>
            <a:off x="-1" y="-1"/>
            <a:ext cx="9143999" cy="5143499"/>
          </a:xfrm>
          <a:prstGeom prst="rect">
            <a:avLst/>
          </a:prstGeom>
        </p:spPr>
      </p:pic>
      <p:pic>
        <p:nvPicPr>
          <p:cNvPr id="10" name="Picture 9">
            <a:extLst>
              <a:ext uri="{FF2B5EF4-FFF2-40B4-BE49-F238E27FC236}">
                <a16:creationId xmlns:a16="http://schemas.microsoft.com/office/drawing/2014/main" id="{F0877AF4-EBB4-5033-0CFC-A73B1D5809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sp>
        <p:nvSpPr>
          <p:cNvPr id="2" name="TextBox 1">
            <a:extLst>
              <a:ext uri="{FF2B5EF4-FFF2-40B4-BE49-F238E27FC236}">
                <a16:creationId xmlns:a16="http://schemas.microsoft.com/office/drawing/2014/main" id="{2F3D3F61-8B97-E299-3DE0-B57701B9DBFE}"/>
              </a:ext>
            </a:extLst>
          </p:cNvPr>
          <p:cNvSpPr txBox="1"/>
          <p:nvPr/>
        </p:nvSpPr>
        <p:spPr>
          <a:xfrm>
            <a:off x="521783" y="842965"/>
            <a:ext cx="7422862" cy="3935886"/>
          </a:xfrm>
          <a:prstGeom prst="rect">
            <a:avLst/>
          </a:prstGeom>
          <a:noFill/>
        </p:spPr>
        <p:txBody>
          <a:bodyPr wrap="square" rtlCol="0">
            <a:spAutoFit/>
          </a:bodyPr>
          <a:lstStyle/>
          <a:p>
            <a:pPr marL="285750" indent="-285750">
              <a:lnSpc>
                <a:spcPct val="150000"/>
              </a:lnSpc>
              <a:buFont typeface="Wingdings" pitchFamily="2" charset="2"/>
              <a:buChar char="§"/>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Speed &amp; scale: sift huge data (ads, social media posts, survivors' stories)</a:t>
            </a:r>
          </a:p>
          <a:p>
            <a:pPr marL="285750" indent="-285750">
              <a:lnSpc>
                <a:spcPct val="150000"/>
              </a:lnSpc>
              <a:buFont typeface="Wingdings" pitchFamily="2" charset="2"/>
              <a:buChar char="§"/>
            </a:pP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itchFamily="2" charset="2"/>
              <a:buChar char="§"/>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Pattern recognition: supporting identification</a:t>
            </a:r>
          </a:p>
          <a:p>
            <a:pPr marL="285750" indent="-285750">
              <a:lnSpc>
                <a:spcPct val="150000"/>
              </a:lnSpc>
              <a:buFont typeface="Wingdings" pitchFamily="2" charset="2"/>
              <a:buChar char="§"/>
            </a:pP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itchFamily="2" charset="2"/>
              <a:buChar char="§"/>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Understanding language capabilities: can analyse large volumes of survivor stories to help us understand human trafficking</a:t>
            </a:r>
          </a:p>
          <a:p>
            <a:pPr marL="285750" indent="-285750">
              <a:lnSpc>
                <a:spcPct val="150000"/>
              </a:lnSpc>
              <a:buFont typeface="Wingdings" pitchFamily="2" charset="2"/>
              <a:buChar char="§"/>
            </a:pP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Wingdings" pitchFamily="2" charset="2"/>
              <a:buChar char="§"/>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No Fatigue: AI never “sleeps”, it does not take breaks, it does not get traumatised</a:t>
            </a:r>
          </a:p>
          <a:p>
            <a:pPr>
              <a:lnSpc>
                <a:spcPct val="150000"/>
              </a:lnSpc>
            </a:pP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Whenever there is a requirement to analyse, synthesise, assess, categorise, label, generate, or visualise information, AI can greatly help. </a:t>
            </a:r>
          </a:p>
          <a:p>
            <a:pPr>
              <a:lnSpc>
                <a:spcPct val="150000"/>
              </a:lnSpc>
            </a:pP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038665DD-0572-F61C-1B02-CCB9EDFDE850}"/>
              </a:ext>
            </a:extLst>
          </p:cNvPr>
          <p:cNvSpPr txBox="1">
            <a:spLocks/>
          </p:cNvSpPr>
          <p:nvPr/>
        </p:nvSpPr>
        <p:spPr>
          <a:xfrm>
            <a:off x="359477" y="295799"/>
            <a:ext cx="8425045" cy="430163"/>
          </a:xfrm>
          <a:prstGeom prst="rect">
            <a:avLst/>
          </a:prstGeom>
        </p:spPr>
        <p:txBody>
          <a:bodyPr>
            <a:noAutofit/>
          </a:bodyPr>
          <a:lstStyle>
            <a:lvl1pPr algn="l" defTabSz="682874" rtl="0" eaLnBrk="1" latinLnBrk="0" hangingPunct="1">
              <a:lnSpc>
                <a:spcPct val="90000"/>
              </a:lnSpc>
              <a:spcBef>
                <a:spcPct val="0"/>
              </a:spcBef>
              <a:buNone/>
              <a:defRPr lang="en-US" sz="2000" kern="1200" dirty="0">
                <a:solidFill>
                  <a:schemeClr val="accent6"/>
                </a:solidFill>
                <a:latin typeface="+mj-lt"/>
                <a:ea typeface="+mj-ea"/>
                <a:cs typeface="+mj-cs"/>
              </a:defRPr>
            </a:lvl1pPr>
          </a:lstStyle>
          <a:p>
            <a:r>
              <a:rPr lang="en-GB" sz="2400" b="1" dirty="0">
                <a:latin typeface="Open Sans" panose="020B0606030504020204" pitchFamily="34" charset="0"/>
                <a:ea typeface="Open Sans" panose="020B0606030504020204" pitchFamily="34" charset="0"/>
                <a:cs typeface="Open Sans" panose="020B0606030504020204" pitchFamily="34" charset="0"/>
              </a:rPr>
              <a:t>Why digital tools &amp; AI</a:t>
            </a:r>
          </a:p>
        </p:txBody>
      </p:sp>
    </p:spTree>
    <p:extLst>
      <p:ext uri="{BB962C8B-B14F-4D97-AF65-F5344CB8AC3E}">
        <p14:creationId xmlns:p14="http://schemas.microsoft.com/office/powerpoint/2010/main" val="343878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DBEBD-22F4-691B-D729-48D435B23358}"/>
              </a:ext>
            </a:extLst>
          </p:cNvPr>
          <p:cNvSpPr>
            <a:spLocks noGrp="1"/>
          </p:cNvSpPr>
          <p:nvPr>
            <p:ph type="title"/>
          </p:nvPr>
        </p:nvSpPr>
        <p:spPr>
          <a:xfrm>
            <a:off x="425450" y="54252"/>
            <a:ext cx="7238093" cy="994172"/>
          </a:xfrm>
        </p:spPr>
        <p:txBody>
          <a:bodyPr/>
          <a:lstStyle/>
          <a:p>
            <a:r>
              <a:rPr lang="en-GB" dirty="0"/>
              <a:t>Examples </a:t>
            </a:r>
          </a:p>
        </p:txBody>
      </p:sp>
      <p:pic>
        <p:nvPicPr>
          <p:cNvPr id="1026" name="Picture 2" descr="iTour Translator Wireless AR Glasses All-in-One Full Color with Bluetooth  Ring | eBay">
            <a:extLst>
              <a:ext uri="{FF2B5EF4-FFF2-40B4-BE49-F238E27FC236}">
                <a16:creationId xmlns:a16="http://schemas.microsoft.com/office/drawing/2014/main" id="{468866F9-F647-5DEC-E330-02DCE31C4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016" y="770930"/>
            <a:ext cx="2378489" cy="23784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14C03E-F8E3-6227-82C4-8852AF48252E}"/>
              </a:ext>
            </a:extLst>
          </p:cNvPr>
          <p:cNvSpPr txBox="1"/>
          <p:nvPr/>
        </p:nvSpPr>
        <p:spPr>
          <a:xfrm>
            <a:off x="610275" y="3475435"/>
            <a:ext cx="3699078" cy="1754326"/>
          </a:xfrm>
          <a:prstGeom prst="rect">
            <a:avLst/>
          </a:prstGeom>
          <a:noFill/>
        </p:spPr>
        <p:txBody>
          <a:bodyPr wrap="square" rtlCol="0">
            <a:spAutoFit/>
          </a:bodyPr>
          <a:lstStyle/>
          <a:p>
            <a:r>
              <a:rPr lang="en-GB" sz="1200" b="1" dirty="0">
                <a:solidFill>
                  <a:schemeClr val="bg1"/>
                </a:solidFill>
              </a:rPr>
              <a:t>Automated Translation</a:t>
            </a:r>
            <a:r>
              <a:rPr lang="en-GB" sz="1200" dirty="0">
                <a:solidFill>
                  <a:schemeClr val="bg1"/>
                </a:solidFill>
              </a:rPr>
              <a:t>: Google Translate, Microsoft Translator APIs embedded in chat platforms</a:t>
            </a:r>
          </a:p>
          <a:p>
            <a:r>
              <a:rPr lang="en-GB" sz="1200" b="1" dirty="0">
                <a:solidFill>
                  <a:schemeClr val="bg1"/>
                </a:solidFill>
              </a:rPr>
              <a:t>AI-Driven Interpretation Bots</a:t>
            </a:r>
            <a:r>
              <a:rPr lang="en-GB" sz="1200" dirty="0">
                <a:solidFill>
                  <a:schemeClr val="bg1"/>
                </a:solidFill>
              </a:rPr>
              <a:t>: custom NLP models trained on regional slang and codewords </a:t>
            </a:r>
          </a:p>
          <a:p>
            <a:r>
              <a:rPr lang="en-GB" sz="1200" b="1" dirty="0">
                <a:solidFill>
                  <a:schemeClr val="bg1"/>
                </a:solidFill>
              </a:rPr>
              <a:t>Limitation</a:t>
            </a:r>
            <a:r>
              <a:rPr lang="en-GB" sz="1200" dirty="0">
                <a:solidFill>
                  <a:schemeClr val="bg1"/>
                </a:solidFill>
              </a:rPr>
              <a:t>: machine translations can miss context or culturally-specific euphemisms, requiring human review</a:t>
            </a:r>
          </a:p>
          <a:p>
            <a:endParaRPr lang="en-GB" sz="1200" dirty="0">
              <a:solidFill>
                <a:schemeClr val="bg1"/>
              </a:solidFill>
            </a:endParaRPr>
          </a:p>
        </p:txBody>
      </p:sp>
      <p:pic>
        <p:nvPicPr>
          <p:cNvPr id="1028" name="Picture 4" descr="NEDA Suspends AI Chatbot for Giving Harmful Eating Disorder Advice">
            <a:extLst>
              <a:ext uri="{FF2B5EF4-FFF2-40B4-BE49-F238E27FC236}">
                <a16:creationId xmlns:a16="http://schemas.microsoft.com/office/drawing/2014/main" id="{0D725C23-9A10-C1AB-0598-843CF9850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485" y="790902"/>
            <a:ext cx="2371029" cy="23784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2648055-6248-B935-DCE8-E9E6DEBAEB14}"/>
              </a:ext>
            </a:extLst>
          </p:cNvPr>
          <p:cNvSpPr txBox="1"/>
          <p:nvPr/>
        </p:nvSpPr>
        <p:spPr>
          <a:xfrm>
            <a:off x="5672485" y="3521601"/>
            <a:ext cx="2531759" cy="830997"/>
          </a:xfrm>
          <a:prstGeom prst="rect">
            <a:avLst/>
          </a:prstGeom>
          <a:noFill/>
        </p:spPr>
        <p:txBody>
          <a:bodyPr wrap="square" rtlCol="0">
            <a:spAutoFit/>
          </a:bodyPr>
          <a:lstStyle/>
          <a:p>
            <a:r>
              <a:rPr lang="en-GB" sz="1200" b="1" dirty="0">
                <a:solidFill>
                  <a:schemeClr val="bg1"/>
                </a:solidFill>
              </a:rPr>
              <a:t>24/7 Helplines</a:t>
            </a:r>
            <a:r>
              <a:rPr lang="en-GB" sz="1200" dirty="0">
                <a:solidFill>
                  <a:schemeClr val="bg1"/>
                </a:solidFill>
              </a:rPr>
              <a:t>: AI chatbots enable anonymous, first-contact support when human </a:t>
            </a:r>
            <a:r>
              <a:rPr lang="en-GB" sz="1200" dirty="0" err="1">
                <a:solidFill>
                  <a:schemeClr val="bg1"/>
                </a:solidFill>
              </a:rPr>
              <a:t>counselors</a:t>
            </a:r>
            <a:r>
              <a:rPr lang="en-GB" sz="1200" dirty="0">
                <a:solidFill>
                  <a:schemeClr val="bg1"/>
                </a:solidFill>
              </a:rPr>
              <a:t> aren’t immediately available</a:t>
            </a:r>
          </a:p>
        </p:txBody>
      </p:sp>
    </p:spTree>
    <p:extLst>
      <p:ext uri="{BB962C8B-B14F-4D97-AF65-F5344CB8AC3E}">
        <p14:creationId xmlns:p14="http://schemas.microsoft.com/office/powerpoint/2010/main" val="152538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8C4F7-AA46-0F87-3D77-1381F6BAB74C}"/>
            </a:ext>
          </a:extLst>
        </p:cNvPr>
        <p:cNvGrpSpPr/>
        <p:nvPr/>
      </p:nvGrpSpPr>
      <p:grpSpPr>
        <a:xfrm>
          <a:off x="0" y="0"/>
          <a:ext cx="0" cy="0"/>
          <a:chOff x="0" y="0"/>
          <a:chExt cx="0" cy="0"/>
        </a:xfrm>
      </p:grpSpPr>
      <p:pic>
        <p:nvPicPr>
          <p:cNvPr id="9" name="Picture 8" descr="A blue background with white lines and dots&#10;&#10;Description automatically generated">
            <a:extLst>
              <a:ext uri="{FF2B5EF4-FFF2-40B4-BE49-F238E27FC236}">
                <a16:creationId xmlns:a16="http://schemas.microsoft.com/office/drawing/2014/main" id="{61826C88-52E7-8B30-6C61-16EB29DD7BC5}"/>
              </a:ext>
            </a:extLst>
          </p:cNvPr>
          <p:cNvPicPr>
            <a:picLocks noChangeAspect="1"/>
          </p:cNvPicPr>
          <p:nvPr/>
        </p:nvPicPr>
        <p:blipFill rotWithShape="1">
          <a:blip r:embed="rId3"/>
          <a:srcRect l="10455" t="21312" r="26999" b="7508"/>
          <a:stretch/>
        </p:blipFill>
        <p:spPr>
          <a:xfrm>
            <a:off x="-1" y="-1"/>
            <a:ext cx="9143999" cy="5143499"/>
          </a:xfrm>
          <a:prstGeom prst="rect">
            <a:avLst/>
          </a:prstGeom>
        </p:spPr>
      </p:pic>
      <p:pic>
        <p:nvPicPr>
          <p:cNvPr id="10" name="Picture 9">
            <a:extLst>
              <a:ext uri="{FF2B5EF4-FFF2-40B4-BE49-F238E27FC236}">
                <a16:creationId xmlns:a16="http://schemas.microsoft.com/office/drawing/2014/main" id="{F76CDA58-4053-F942-35CD-1129C58E26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pic>
        <p:nvPicPr>
          <p:cNvPr id="4" name="Picture 3" descr="A white text on a brown background&#10;&#10;AI-generated content may be incorrect.">
            <a:extLst>
              <a:ext uri="{FF2B5EF4-FFF2-40B4-BE49-F238E27FC236}">
                <a16:creationId xmlns:a16="http://schemas.microsoft.com/office/drawing/2014/main" id="{F9F980C0-69FF-58B9-840E-A983D53BA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9155062" cy="4533089"/>
          </a:xfrm>
          <a:prstGeom prst="rect">
            <a:avLst/>
          </a:prstGeom>
        </p:spPr>
      </p:pic>
    </p:spTree>
    <p:extLst>
      <p:ext uri="{BB962C8B-B14F-4D97-AF65-F5344CB8AC3E}">
        <p14:creationId xmlns:p14="http://schemas.microsoft.com/office/powerpoint/2010/main" val="3702484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4DD98-6E9F-B23B-1460-B561F84A090C}"/>
            </a:ext>
          </a:extLst>
        </p:cNvPr>
        <p:cNvGrpSpPr/>
        <p:nvPr/>
      </p:nvGrpSpPr>
      <p:grpSpPr>
        <a:xfrm>
          <a:off x="0" y="0"/>
          <a:ext cx="0" cy="0"/>
          <a:chOff x="0" y="0"/>
          <a:chExt cx="0" cy="0"/>
        </a:xfrm>
      </p:grpSpPr>
      <p:pic>
        <p:nvPicPr>
          <p:cNvPr id="9" name="Picture 8" descr="A blue background with white lines and dots&#10;&#10;Description automatically generated">
            <a:extLst>
              <a:ext uri="{FF2B5EF4-FFF2-40B4-BE49-F238E27FC236}">
                <a16:creationId xmlns:a16="http://schemas.microsoft.com/office/drawing/2014/main" id="{189FF551-E7BD-8563-23A4-6320CD5410C4}"/>
              </a:ext>
            </a:extLst>
          </p:cNvPr>
          <p:cNvPicPr>
            <a:picLocks noChangeAspect="1"/>
          </p:cNvPicPr>
          <p:nvPr/>
        </p:nvPicPr>
        <p:blipFill rotWithShape="1">
          <a:blip r:embed="rId3"/>
          <a:srcRect l="10455" t="21312" r="26999" b="7508"/>
          <a:stretch/>
        </p:blipFill>
        <p:spPr>
          <a:xfrm>
            <a:off x="1" y="-35083"/>
            <a:ext cx="9143999" cy="5143499"/>
          </a:xfrm>
          <a:prstGeom prst="rect">
            <a:avLst/>
          </a:prstGeom>
        </p:spPr>
      </p:pic>
      <p:pic>
        <p:nvPicPr>
          <p:cNvPr id="10" name="Picture 9">
            <a:extLst>
              <a:ext uri="{FF2B5EF4-FFF2-40B4-BE49-F238E27FC236}">
                <a16:creationId xmlns:a16="http://schemas.microsoft.com/office/drawing/2014/main" id="{53064AFB-6EA1-E88E-E6C0-EC15367A1A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44645" y="199874"/>
            <a:ext cx="941833" cy="443216"/>
          </a:xfrm>
          <a:prstGeom prst="rect">
            <a:avLst/>
          </a:prstGeom>
        </p:spPr>
      </p:pic>
      <p:sp>
        <p:nvSpPr>
          <p:cNvPr id="5" name="Title 1">
            <a:extLst>
              <a:ext uri="{FF2B5EF4-FFF2-40B4-BE49-F238E27FC236}">
                <a16:creationId xmlns:a16="http://schemas.microsoft.com/office/drawing/2014/main" id="{329A5120-5C21-D926-912C-CF7D7AA9C7A5}"/>
              </a:ext>
            </a:extLst>
          </p:cNvPr>
          <p:cNvSpPr txBox="1">
            <a:spLocks/>
          </p:cNvSpPr>
          <p:nvPr/>
        </p:nvSpPr>
        <p:spPr>
          <a:xfrm>
            <a:off x="359477" y="295799"/>
            <a:ext cx="8425045" cy="430163"/>
          </a:xfrm>
          <a:prstGeom prst="rect">
            <a:avLst/>
          </a:prstGeom>
        </p:spPr>
        <p:txBody>
          <a:bodyPr>
            <a:noAutofit/>
          </a:bodyPr>
          <a:lstStyle>
            <a:lvl1pPr algn="l" defTabSz="682874" rtl="0" eaLnBrk="1" latinLnBrk="0" hangingPunct="1">
              <a:lnSpc>
                <a:spcPct val="90000"/>
              </a:lnSpc>
              <a:spcBef>
                <a:spcPct val="0"/>
              </a:spcBef>
              <a:buNone/>
              <a:defRPr lang="en-US" sz="2000" kern="1200" dirty="0">
                <a:solidFill>
                  <a:schemeClr val="accent6"/>
                </a:solidFill>
                <a:latin typeface="+mj-lt"/>
                <a:ea typeface="+mj-ea"/>
                <a:cs typeface="+mj-cs"/>
              </a:defRPr>
            </a:lvl1pPr>
          </a:lstStyle>
          <a:p>
            <a:r>
              <a:rPr lang="en-GB" sz="2400" b="1" dirty="0">
                <a:latin typeface="Open Sans" panose="020B0606030504020204" pitchFamily="34" charset="0"/>
                <a:ea typeface="Open Sans" panose="020B0606030504020204" pitchFamily="34" charset="0"/>
                <a:cs typeface="Open Sans" panose="020B0606030504020204" pitchFamily="34" charset="0"/>
              </a:rPr>
              <a:t>RESTART</a:t>
            </a:r>
          </a:p>
        </p:txBody>
      </p:sp>
      <p:pic>
        <p:nvPicPr>
          <p:cNvPr id="7" name="Picture 6" descr="A hand holding a pen&#10;&#10;AI-generated content may be incorrect.">
            <a:extLst>
              <a:ext uri="{FF2B5EF4-FFF2-40B4-BE49-F238E27FC236}">
                <a16:creationId xmlns:a16="http://schemas.microsoft.com/office/drawing/2014/main" id="{C2BA9274-6EF3-EDAD-4119-F8AE379F81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345" y="1317784"/>
            <a:ext cx="2527300" cy="2578100"/>
          </a:xfrm>
          <a:prstGeom prst="rect">
            <a:avLst/>
          </a:prstGeom>
        </p:spPr>
      </p:pic>
      <p:sp>
        <p:nvSpPr>
          <p:cNvPr id="8" name="TextBox 7">
            <a:extLst>
              <a:ext uri="{FF2B5EF4-FFF2-40B4-BE49-F238E27FC236}">
                <a16:creationId xmlns:a16="http://schemas.microsoft.com/office/drawing/2014/main" id="{4A7D3EF8-B37B-3C24-796D-17AB7E3DACE9}"/>
              </a:ext>
            </a:extLst>
          </p:cNvPr>
          <p:cNvSpPr txBox="1"/>
          <p:nvPr/>
        </p:nvSpPr>
        <p:spPr>
          <a:xfrm>
            <a:off x="1078842" y="4095229"/>
            <a:ext cx="2527299" cy="307777"/>
          </a:xfrm>
          <a:prstGeom prst="rect">
            <a:avLst/>
          </a:prstGeom>
          <a:noFill/>
        </p:spPr>
        <p:txBody>
          <a:bodyPr wrap="square" rtlCol="0">
            <a:spAutoFit/>
          </a:bodyPr>
          <a:lstStyle/>
          <a:p>
            <a:pPr algn="ctr"/>
            <a:r>
              <a:rPr lang="en-GB" sz="1400" dirty="0">
                <a:solidFill>
                  <a:schemeClr val="bg1"/>
                </a:solidFill>
              </a:rPr>
              <a:t>Analysis of existing stories</a:t>
            </a:r>
          </a:p>
        </p:txBody>
      </p:sp>
      <p:sp>
        <p:nvSpPr>
          <p:cNvPr id="11" name="TextBox 10">
            <a:extLst>
              <a:ext uri="{FF2B5EF4-FFF2-40B4-BE49-F238E27FC236}">
                <a16:creationId xmlns:a16="http://schemas.microsoft.com/office/drawing/2014/main" id="{B4FC166E-D1A3-27BC-A381-97B057C9A6EB}"/>
              </a:ext>
            </a:extLst>
          </p:cNvPr>
          <p:cNvSpPr txBox="1"/>
          <p:nvPr/>
        </p:nvSpPr>
        <p:spPr>
          <a:xfrm>
            <a:off x="5417345" y="4095229"/>
            <a:ext cx="2527299" cy="307777"/>
          </a:xfrm>
          <a:prstGeom prst="rect">
            <a:avLst/>
          </a:prstGeom>
          <a:noFill/>
        </p:spPr>
        <p:txBody>
          <a:bodyPr wrap="square" rtlCol="0">
            <a:spAutoFit/>
          </a:bodyPr>
          <a:lstStyle/>
          <a:p>
            <a:pPr algn="ctr"/>
            <a:r>
              <a:rPr lang="en-GB" sz="1400" dirty="0">
                <a:solidFill>
                  <a:schemeClr val="bg1"/>
                </a:solidFill>
              </a:rPr>
              <a:t>Journalling </a:t>
            </a:r>
          </a:p>
        </p:txBody>
      </p:sp>
      <p:pic>
        <p:nvPicPr>
          <p:cNvPr id="13" name="Picture 12" descr="A graph with blue lines&#10;&#10;AI-generated content may be incorrect.">
            <a:extLst>
              <a:ext uri="{FF2B5EF4-FFF2-40B4-BE49-F238E27FC236}">
                <a16:creationId xmlns:a16="http://schemas.microsoft.com/office/drawing/2014/main" id="{7D8250E2-1369-6D24-09D1-0E22513E7A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780" y="1197735"/>
            <a:ext cx="2527298" cy="2603957"/>
          </a:xfrm>
          <a:prstGeom prst="rect">
            <a:avLst/>
          </a:prstGeom>
        </p:spPr>
      </p:pic>
    </p:spTree>
    <p:extLst>
      <p:ext uri="{BB962C8B-B14F-4D97-AF65-F5344CB8AC3E}">
        <p14:creationId xmlns:p14="http://schemas.microsoft.com/office/powerpoint/2010/main" val="3423975248"/>
      </p:ext>
    </p:extLst>
  </p:cSld>
  <p:clrMapOvr>
    <a:masterClrMapping/>
  </p:clrMapOvr>
</p:sld>
</file>

<file path=ppt/theme/theme1.xml><?xml version="1.0" encoding="utf-8"?>
<a:theme xmlns:a="http://schemas.openxmlformats.org/drawingml/2006/main" name="W/ Backgrounds">
  <a:themeElements>
    <a:clrScheme name="TrilateralPPTXTemplate">
      <a:dk1>
        <a:srgbClr val="000000"/>
      </a:dk1>
      <a:lt1>
        <a:srgbClr val="F1F0F0"/>
      </a:lt1>
      <a:dk2>
        <a:srgbClr val="000000"/>
      </a:dk2>
      <a:lt2>
        <a:srgbClr val="E2E2E2"/>
      </a:lt2>
      <a:accent1>
        <a:srgbClr val="4167B1"/>
      </a:accent1>
      <a:accent2>
        <a:srgbClr val="21439C"/>
      </a:accent2>
      <a:accent3>
        <a:srgbClr val="282D6D"/>
      </a:accent3>
      <a:accent4>
        <a:srgbClr val="000000"/>
      </a:accent4>
      <a:accent5>
        <a:srgbClr val="000000"/>
      </a:accent5>
      <a:accent6>
        <a:srgbClr val="FFFFFF"/>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5416F32-25F9-4F27-8099-6C967597BAB8}" vid="{F7662499-8B59-4048-910B-AD525680CA61}"/>
    </a:ext>
  </a:extLst>
</a:theme>
</file>

<file path=ppt/theme/theme2.xml><?xml version="1.0" encoding="utf-8"?>
<a:theme xmlns:a="http://schemas.openxmlformats.org/drawingml/2006/main" name="WhiteBackground">
  <a:themeElements>
    <a:clrScheme name="TrilateralPPTXTemplate">
      <a:dk1>
        <a:srgbClr val="000000"/>
      </a:dk1>
      <a:lt1>
        <a:srgbClr val="F1F0F0"/>
      </a:lt1>
      <a:dk2>
        <a:srgbClr val="000000"/>
      </a:dk2>
      <a:lt2>
        <a:srgbClr val="E2E2E2"/>
      </a:lt2>
      <a:accent1>
        <a:srgbClr val="4167B1"/>
      </a:accent1>
      <a:accent2>
        <a:srgbClr val="21439C"/>
      </a:accent2>
      <a:accent3>
        <a:srgbClr val="282D6D"/>
      </a:accent3>
      <a:accent4>
        <a:srgbClr val="000000"/>
      </a:accent4>
      <a:accent5>
        <a:srgbClr val="000000"/>
      </a:accent5>
      <a:accent6>
        <a:srgbClr val="FFFFFF"/>
      </a:accent6>
      <a:hlink>
        <a:srgbClr val="0563C1"/>
      </a:hlink>
      <a:folHlink>
        <a:srgbClr val="954F72"/>
      </a:folHlink>
    </a:clrScheme>
    <a:fontScheme name="TrilateralFontSet">
      <a:majorFont>
        <a:latin typeface="Avenir Next LT Pro Bold"/>
        <a:ea typeface=""/>
        <a:cs typeface=""/>
      </a:majorFont>
      <a:minorFont>
        <a:latin typeface="Avenir Next LT Pro"/>
        <a:ea typeface=""/>
        <a:cs typeface=""/>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5416F32-25F9-4F27-8099-6C967597BAB8}" vid="{6A347581-E261-4146-B71C-B3944494C4C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991624-2852-7D4D-9D73-B796FCCD26A4}">
  <we:reference id="wa200005566" version="3.0.0.2" store="en-GB" storeType="OMEX"/>
  <we:alternateReferences>
    <we:reference id="wa200005566" version="3.0.0.2"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82cc92b-776a-4fab-9abc-0e6299192226">
      <Terms xmlns="http://schemas.microsoft.com/office/infopath/2007/PartnerControls"/>
    </lcf76f155ced4ddcb4097134ff3c332f>
    <TaxCatchAll xmlns="c8fa54a2-9955-443e-8e14-7450aecd0f0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86A249C89DC94BB3D9ADF774E02AFD" ma:contentTypeVersion="17" ma:contentTypeDescription="Create a new document." ma:contentTypeScope="" ma:versionID="5d79931c8af5b1f334e8fc5feca0c9e8">
  <xsd:schema xmlns:xsd="http://www.w3.org/2001/XMLSchema" xmlns:xs="http://www.w3.org/2001/XMLSchema" xmlns:p="http://schemas.microsoft.com/office/2006/metadata/properties" xmlns:ns2="782cc92b-776a-4fab-9abc-0e6299192226" xmlns:ns3="c8fa54a2-9955-443e-8e14-7450aecd0f0a" targetNamespace="http://schemas.microsoft.com/office/2006/metadata/properties" ma:root="true" ma:fieldsID="50d4616df609632e6eee495053a57c33" ns2:_="" ns3:_="">
    <xsd:import namespace="782cc92b-776a-4fab-9abc-0e6299192226"/>
    <xsd:import namespace="c8fa54a2-9955-443e-8e14-7450aecd0f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cc92b-776a-4fab-9abc-0e62991922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dc7cc9-474b-4396-ac20-45884c4f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fa54a2-9955-443e-8e14-7450aecd0f0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11dcc19-29f0-4176-99d5-c685db0437c6}" ma:internalName="TaxCatchAll" ma:showField="CatchAllData" ma:web="c8fa54a2-9955-443e-8e14-7450aecd0f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E6F912-E690-4C6D-93D6-0E4154DCBC57}">
  <ds:schemaRefs>
    <ds:schemaRef ds:uri="http://schemas.microsoft.com/office/2006/metadata/properties"/>
    <ds:schemaRef ds:uri="http://schemas.microsoft.com/office/2006/documentManagement/types"/>
    <ds:schemaRef ds:uri="http://purl.org/dc/dcmitype/"/>
    <ds:schemaRef ds:uri="http://schemas.microsoft.com/office/infopath/2007/PartnerControls"/>
    <ds:schemaRef ds:uri="http://purl.org/dc/terms/"/>
    <ds:schemaRef ds:uri="http://purl.org/dc/elements/1.1/"/>
    <ds:schemaRef ds:uri="http://www.w3.org/XML/1998/namespace"/>
    <ds:schemaRef ds:uri="http://schemas.openxmlformats.org/package/2006/metadata/core-properties"/>
    <ds:schemaRef ds:uri="35e7b4af-a034-4932-b4fd-518f098717dc"/>
    <ds:schemaRef ds:uri="01d34eb7-4a6c-42c1-8f5d-a8057a299089"/>
    <ds:schemaRef ds:uri="782cc92b-776a-4fab-9abc-0e6299192226"/>
    <ds:schemaRef ds:uri="c8fa54a2-9955-443e-8e14-7450aecd0f0a"/>
  </ds:schemaRefs>
</ds:datastoreItem>
</file>

<file path=customXml/itemProps2.xml><?xml version="1.0" encoding="utf-8"?>
<ds:datastoreItem xmlns:ds="http://schemas.openxmlformats.org/officeDocument/2006/customXml" ds:itemID="{F9A04BBE-176F-4EEF-9C10-210DA165B2C9}">
  <ds:schemaRefs>
    <ds:schemaRef ds:uri="http://schemas.microsoft.com/sharepoint/v3/contenttype/forms"/>
  </ds:schemaRefs>
</ds:datastoreItem>
</file>

<file path=customXml/itemProps3.xml><?xml version="1.0" encoding="utf-8"?>
<ds:datastoreItem xmlns:ds="http://schemas.openxmlformats.org/officeDocument/2006/customXml" ds:itemID="{C7B533C7-18BD-4224-B227-3DD11892D9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2cc92b-776a-4fab-9abc-0e6299192226"/>
    <ds:schemaRef ds:uri="c8fa54a2-9955-443e-8e14-7450aecd0f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Backgrounds</Template>
  <TotalTime>2049</TotalTime>
  <Words>494</Words>
  <Application>Microsoft Macintosh PowerPoint</Application>
  <PresentationFormat>On-screen Show (16:9)</PresentationFormat>
  <Paragraphs>71</Paragraphs>
  <Slides>13</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Aptos</vt:lpstr>
      <vt:lpstr>Arial</vt:lpstr>
      <vt:lpstr>Avenir Book</vt:lpstr>
      <vt:lpstr>Avenir Next LT Pro</vt:lpstr>
      <vt:lpstr>Avenir Next LT Pro Bold</vt:lpstr>
      <vt:lpstr>Avenir Next LT Pro Demi</vt:lpstr>
      <vt:lpstr>Calibri</vt:lpstr>
      <vt:lpstr>Open Sans</vt:lpstr>
      <vt:lpstr>Trebuchet MS</vt:lpstr>
      <vt:lpstr>Verdana</vt:lpstr>
      <vt:lpstr>Wingdings</vt:lpstr>
      <vt:lpstr>W/ Backgrounds</vt:lpstr>
      <vt:lpstr>WhiteBackground</vt:lpstr>
      <vt:lpstr>PowerPoint Presentation</vt:lpstr>
      <vt:lpstr>PowerPoint Presentation</vt:lpstr>
      <vt:lpstr>PowerPoint Presentation</vt:lpstr>
      <vt:lpstr>PowerPoint Presentation</vt:lpstr>
      <vt:lpstr>PowerPoint Presentation</vt:lpstr>
      <vt:lpstr>PowerPoint Presentation</vt:lpstr>
      <vt:lpstr>Examples </vt:lpstr>
      <vt:lpstr>PowerPoint Presentation</vt:lpstr>
      <vt:lpstr>PowerPoint Presentation</vt:lpstr>
      <vt:lpstr>PowerPoint Presentation</vt:lpstr>
      <vt:lpstr>Where is the rest….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Reilly</dc:creator>
  <cp:lastModifiedBy>Stephen Williamson</cp:lastModifiedBy>
  <cp:revision>8</cp:revision>
  <dcterms:created xsi:type="dcterms:W3CDTF">2023-04-13T10:41:09Z</dcterms:created>
  <dcterms:modified xsi:type="dcterms:W3CDTF">2025-06-17T16:57:14Z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0x0101000586A249C89DC94BB3D9ADF774E02AFD</vt:lpwstr>
  </property>
  <property fmtid="{D5CDD505-2E9C-101B-9397-08002B2CF9AE}" pid="3" name="TaxKeyword">
    <vt:lpwstr/>
  </property>
  <property fmtid="{D5CDD505-2E9C-101B-9397-08002B2CF9AE}" pid="4" name="MediaServiceImageTags">
    <vt:lpwstr/>
  </property>
</Properties>
</file>